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303" r:id="rId2"/>
    <p:sldId id="272" r:id="rId3"/>
    <p:sldId id="279" r:id="rId4"/>
    <p:sldId id="281" r:id="rId5"/>
    <p:sldId id="282" r:id="rId6"/>
    <p:sldId id="283" r:id="rId7"/>
    <p:sldId id="284" r:id="rId8"/>
    <p:sldId id="285" r:id="rId9"/>
    <p:sldId id="293" r:id="rId10"/>
    <p:sldId id="294" r:id="rId11"/>
    <p:sldId id="295" r:id="rId12"/>
    <p:sldId id="296" r:id="rId13"/>
    <p:sldId id="297" r:id="rId14"/>
    <p:sldId id="298" r:id="rId15"/>
    <p:sldId id="299" r:id="rId16"/>
    <p:sldId id="300" r:id="rId17"/>
    <p:sldId id="256" r:id="rId18"/>
    <p:sldId id="257" r:id="rId19"/>
    <p:sldId id="258" r:id="rId20"/>
    <p:sldId id="259"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0" d="100"/>
          <a:sy n="60" d="100"/>
        </p:scale>
        <p:origin x="884" y="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chemeClr val="accent5"/>
                </a:solidFill>
                <a:latin typeface="+mj-lt"/>
                <a:cs typeface="Calibri" panose="020F0502020204030204" pitchFamily="34" charset="0"/>
              </a:defRPr>
            </a:lvl1pPr>
          </a:lstStyle>
          <a:p>
            <a:r>
              <a:rPr lang="en-US"/>
              <a:t>Click to edit Master title style</a:t>
            </a:r>
            <a:endParaRPr lang="en-US" dirty="0"/>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i="1">
                <a:solidFill>
                  <a:schemeClr val="bg1"/>
                </a:solidFill>
                <a:latin typeface="Calibri Light" panose="020F0302020204030204" pitchFamily="34" charset="0"/>
                <a:cs typeface="Calibri Light" panose="020F0302020204030204" pitchFamily="34" charset="0"/>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09B41850-E7C2-49C5-BFEB-311EFCDD4E8C}" type="datetimeFigureOut">
              <a:rPr lang="en-IN" smtClean="0"/>
              <a:t>30-06-2023</a:t>
            </a:fld>
            <a:endParaRPr lang="en-IN"/>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en-IN"/>
          </a:p>
        </p:txBody>
      </p:sp>
      <p:sp>
        <p:nvSpPr>
          <p:cNvPr id="9" name="Slide Number Placeholder 8"/>
          <p:cNvSpPr>
            <a:spLocks noGrp="1"/>
          </p:cNvSpPr>
          <p:nvPr>
            <p:ph type="sldNum" sz="quarter" idx="12"/>
          </p:nvPr>
        </p:nvSpPr>
        <p:spPr/>
        <p:txBody>
          <a:bodyPr/>
          <a:lstStyle>
            <a:lvl1pPr>
              <a:defRPr>
                <a:solidFill>
                  <a:schemeClr val="bg1">
                    <a:lumMod val="50000"/>
                    <a:alpha val="25000"/>
                  </a:schemeClr>
                </a:solidFill>
                <a:latin typeface="Calibri Light" panose="020F0302020204030204" pitchFamily="34" charset="0"/>
                <a:cs typeface="Calibri Light" panose="020F0302020204030204" pitchFamily="34" charset="0"/>
              </a:defRPr>
            </a:lvl1pPr>
          </a:lstStyle>
          <a:p>
            <a:fld id="{CC87DE77-F1B2-4907-956C-F167B6CDF25D}" type="slidenum">
              <a:rPr lang="en-IN" smtClean="0"/>
              <a:t>‹#›</a:t>
            </a:fld>
            <a:endParaRPr lang="en-IN"/>
          </a:p>
        </p:txBody>
      </p:sp>
    </p:spTree>
    <p:extLst>
      <p:ext uri="{BB962C8B-B14F-4D97-AF65-F5344CB8AC3E}">
        <p14:creationId xmlns:p14="http://schemas.microsoft.com/office/powerpoint/2010/main" val="3731385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tx1"/>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F92BA360-9028-CAFD-7CC9-7324784D2F72}"/>
              </a:ext>
            </a:extLst>
          </p:cNvPr>
          <p:cNvSpPr>
            <a:spLocks noChangeAspect="1"/>
          </p:cNvSpPr>
          <p:nvPr/>
        </p:nvSpPr>
        <p:spPr>
          <a:xfrm>
            <a:off x="11277599" y="5943600"/>
            <a:ext cx="914400" cy="914400"/>
          </a:xfrm>
          <a:custGeom>
            <a:avLst/>
            <a:gdLst/>
            <a:ahLst/>
            <a:cxnLst/>
            <a:rect l="l" t="t" r="r" b="b"/>
            <a:pathLst>
              <a:path w="6400799" h="6400800">
                <a:moveTo>
                  <a:pt x="4618019" y="5165230"/>
                </a:moveTo>
                <a:lnTo>
                  <a:pt x="4618017" y="5165232"/>
                </a:lnTo>
                <a:lnTo>
                  <a:pt x="4618015" y="5165233"/>
                </a:lnTo>
                <a:close/>
                <a:moveTo>
                  <a:pt x="1770381" y="5155624"/>
                </a:moveTo>
                <a:lnTo>
                  <a:pt x="1770052" y="5156145"/>
                </a:lnTo>
                <a:lnTo>
                  <a:pt x="1770053" y="5156145"/>
                </a:lnTo>
                <a:lnTo>
                  <a:pt x="1770381" y="5155628"/>
                </a:lnTo>
                <a:lnTo>
                  <a:pt x="1777025" y="5160947"/>
                </a:lnTo>
                <a:lnTo>
                  <a:pt x="1777058" y="5160968"/>
                </a:lnTo>
                <a:close/>
                <a:moveTo>
                  <a:pt x="2806398" y="4574096"/>
                </a:moveTo>
                <a:lnTo>
                  <a:pt x="2766254" y="4708190"/>
                </a:lnTo>
                <a:lnTo>
                  <a:pt x="2847309" y="4708190"/>
                </a:lnTo>
                <a:close/>
                <a:moveTo>
                  <a:pt x="3045103" y="4550925"/>
                </a:moveTo>
                <a:lnTo>
                  <a:pt x="3045103" y="4642622"/>
                </a:lnTo>
                <a:lnTo>
                  <a:pt x="3089471" y="4642622"/>
                </a:lnTo>
                <a:cubicBezTo>
                  <a:pt x="3116587" y="4642622"/>
                  <a:pt x="3133841" y="4641430"/>
                  <a:pt x="3141235" y="4639048"/>
                </a:cubicBezTo>
                <a:cubicBezTo>
                  <a:pt x="3148631" y="4636665"/>
                  <a:pt x="3154629" y="4631858"/>
                  <a:pt x="3159231" y="4624628"/>
                </a:cubicBezTo>
                <a:cubicBezTo>
                  <a:pt x="3163831" y="4617397"/>
                  <a:pt x="3166133" y="4607784"/>
                  <a:pt x="3166133" y="4595788"/>
                </a:cubicBezTo>
                <a:cubicBezTo>
                  <a:pt x="3166133" y="4584284"/>
                  <a:pt x="3163831" y="4575041"/>
                  <a:pt x="3159231" y="4568057"/>
                </a:cubicBezTo>
                <a:cubicBezTo>
                  <a:pt x="3154629" y="4561073"/>
                  <a:pt x="3148385" y="4556266"/>
                  <a:pt x="3140497" y="4553637"/>
                </a:cubicBezTo>
                <a:cubicBezTo>
                  <a:pt x="3134909" y="4551829"/>
                  <a:pt x="3118723" y="4550925"/>
                  <a:pt x="3091937" y="4550925"/>
                </a:cubicBezTo>
                <a:close/>
                <a:moveTo>
                  <a:pt x="2158254" y="4492752"/>
                </a:moveTo>
                <a:lnTo>
                  <a:pt x="2217906" y="4492752"/>
                </a:lnTo>
                <a:lnTo>
                  <a:pt x="2217906" y="4790027"/>
                </a:lnTo>
                <a:lnTo>
                  <a:pt x="2366790" y="4790027"/>
                </a:lnTo>
                <a:lnTo>
                  <a:pt x="2366790" y="4851158"/>
                </a:lnTo>
                <a:lnTo>
                  <a:pt x="2158254" y="4851158"/>
                </a:lnTo>
                <a:close/>
                <a:moveTo>
                  <a:pt x="3690793" y="4489794"/>
                </a:moveTo>
                <a:lnTo>
                  <a:pt x="3748967" y="4489794"/>
                </a:lnTo>
                <a:lnTo>
                  <a:pt x="3870243" y="4731114"/>
                </a:lnTo>
                <a:lnTo>
                  <a:pt x="3870243" y="4489794"/>
                </a:lnTo>
                <a:lnTo>
                  <a:pt x="3925951" y="4489794"/>
                </a:lnTo>
                <a:lnTo>
                  <a:pt x="3925951" y="4851158"/>
                </a:lnTo>
                <a:lnTo>
                  <a:pt x="3865805" y="4851158"/>
                </a:lnTo>
                <a:lnTo>
                  <a:pt x="3746501" y="4615507"/>
                </a:lnTo>
                <a:lnTo>
                  <a:pt x="3746501" y="4851158"/>
                </a:lnTo>
                <a:lnTo>
                  <a:pt x="3690793" y="4851158"/>
                </a:lnTo>
                <a:close/>
                <a:moveTo>
                  <a:pt x="3574029" y="4489794"/>
                </a:moveTo>
                <a:lnTo>
                  <a:pt x="3633681" y="4489794"/>
                </a:lnTo>
                <a:lnTo>
                  <a:pt x="3633681" y="4851158"/>
                </a:lnTo>
                <a:lnTo>
                  <a:pt x="3574029" y="4851158"/>
                </a:lnTo>
                <a:close/>
                <a:moveTo>
                  <a:pt x="3281219" y="4489794"/>
                </a:moveTo>
                <a:lnTo>
                  <a:pt x="3339391" y="4489794"/>
                </a:lnTo>
                <a:lnTo>
                  <a:pt x="3460667" y="4731114"/>
                </a:lnTo>
                <a:lnTo>
                  <a:pt x="3460667" y="4489794"/>
                </a:lnTo>
                <a:lnTo>
                  <a:pt x="3516375" y="4489794"/>
                </a:lnTo>
                <a:lnTo>
                  <a:pt x="3516375" y="4851158"/>
                </a:lnTo>
                <a:lnTo>
                  <a:pt x="3456231" y="4851158"/>
                </a:lnTo>
                <a:lnTo>
                  <a:pt x="3336927" y="4615507"/>
                </a:lnTo>
                <a:lnTo>
                  <a:pt x="3336927" y="4851158"/>
                </a:lnTo>
                <a:lnTo>
                  <a:pt x="3281219" y="4851158"/>
                </a:lnTo>
                <a:close/>
                <a:moveTo>
                  <a:pt x="2985451" y="4489794"/>
                </a:moveTo>
                <a:lnTo>
                  <a:pt x="3111409" y="4489794"/>
                </a:lnTo>
                <a:cubicBezTo>
                  <a:pt x="3143619" y="4489794"/>
                  <a:pt x="3166625" y="4493040"/>
                  <a:pt x="3180429" y="4499531"/>
                </a:cubicBezTo>
                <a:cubicBezTo>
                  <a:pt x="3194233" y="4506022"/>
                  <a:pt x="3205571" y="4517279"/>
                  <a:pt x="3214445" y="4533301"/>
                </a:cubicBezTo>
                <a:cubicBezTo>
                  <a:pt x="3223319" y="4549323"/>
                  <a:pt x="3227757" y="4568509"/>
                  <a:pt x="3227757" y="4590858"/>
                </a:cubicBezTo>
                <a:cubicBezTo>
                  <a:pt x="3227757" y="4619123"/>
                  <a:pt x="3220977" y="4641882"/>
                  <a:pt x="3207421" y="4659137"/>
                </a:cubicBezTo>
                <a:cubicBezTo>
                  <a:pt x="3193863" y="4676392"/>
                  <a:pt x="3174595" y="4687238"/>
                  <a:pt x="3149617" y="4691675"/>
                </a:cubicBezTo>
                <a:cubicBezTo>
                  <a:pt x="3162435" y="4700877"/>
                  <a:pt x="3173035" y="4710943"/>
                  <a:pt x="3181415" y="4721871"/>
                </a:cubicBezTo>
                <a:cubicBezTo>
                  <a:pt x="3189795" y="4732799"/>
                  <a:pt x="3201217" y="4752395"/>
                  <a:pt x="3215679" y="4780660"/>
                </a:cubicBezTo>
                <a:lnTo>
                  <a:pt x="3251667" y="4851158"/>
                </a:lnTo>
                <a:lnTo>
                  <a:pt x="3180295" y="4851158"/>
                </a:lnTo>
                <a:lnTo>
                  <a:pt x="3136999" y="4772526"/>
                </a:lnTo>
                <a:cubicBezTo>
                  <a:pt x="3121419" y="4744096"/>
                  <a:pt x="3110835" y="4726308"/>
                  <a:pt x="3105247" y="4719159"/>
                </a:cubicBezTo>
                <a:cubicBezTo>
                  <a:pt x="3099659" y="4712011"/>
                  <a:pt x="3093745" y="4707081"/>
                  <a:pt x="3087499" y="4704369"/>
                </a:cubicBezTo>
                <a:cubicBezTo>
                  <a:pt x="3081255" y="4701658"/>
                  <a:pt x="3071231" y="4700302"/>
                  <a:pt x="3057427" y="4700302"/>
                </a:cubicBezTo>
                <a:lnTo>
                  <a:pt x="3045103" y="4700302"/>
                </a:lnTo>
                <a:lnTo>
                  <a:pt x="3045103" y="4851158"/>
                </a:lnTo>
                <a:lnTo>
                  <a:pt x="2985451" y="4851158"/>
                </a:lnTo>
                <a:close/>
                <a:moveTo>
                  <a:pt x="2775243" y="4489794"/>
                </a:moveTo>
                <a:lnTo>
                  <a:pt x="2838605" y="4489794"/>
                </a:lnTo>
                <a:lnTo>
                  <a:pt x="2957377" y="4851158"/>
                </a:lnTo>
                <a:lnTo>
                  <a:pt x="2892522" y="4851158"/>
                </a:lnTo>
                <a:lnTo>
                  <a:pt x="2866570" y="4769321"/>
                </a:lnTo>
                <a:lnTo>
                  <a:pt x="2747952" y="4769321"/>
                </a:lnTo>
                <a:lnTo>
                  <a:pt x="2723452" y="4851158"/>
                </a:lnTo>
                <a:lnTo>
                  <a:pt x="2659856" y="4851158"/>
                </a:lnTo>
                <a:close/>
                <a:moveTo>
                  <a:pt x="2413950" y="4489794"/>
                </a:moveTo>
                <a:lnTo>
                  <a:pt x="2633825" y="4489794"/>
                </a:lnTo>
                <a:lnTo>
                  <a:pt x="2633825" y="4550925"/>
                </a:lnTo>
                <a:lnTo>
                  <a:pt x="2473602" y="4550925"/>
                </a:lnTo>
                <a:lnTo>
                  <a:pt x="2473602" y="4631037"/>
                </a:lnTo>
                <a:lnTo>
                  <a:pt x="2622486" y="4631037"/>
                </a:lnTo>
                <a:lnTo>
                  <a:pt x="2622486" y="4691921"/>
                </a:lnTo>
                <a:lnTo>
                  <a:pt x="2473602" y="4691921"/>
                </a:lnTo>
                <a:lnTo>
                  <a:pt x="2473602" y="4790027"/>
                </a:lnTo>
                <a:lnTo>
                  <a:pt x="2639248" y="4790027"/>
                </a:lnTo>
                <a:lnTo>
                  <a:pt x="2639248" y="4851158"/>
                </a:lnTo>
                <a:lnTo>
                  <a:pt x="2413950" y="4851158"/>
                </a:lnTo>
                <a:close/>
                <a:moveTo>
                  <a:pt x="4122381" y="4483632"/>
                </a:moveTo>
                <a:cubicBezTo>
                  <a:pt x="4157711" y="4483632"/>
                  <a:pt x="4186019" y="4492629"/>
                  <a:pt x="4207299" y="4510623"/>
                </a:cubicBezTo>
                <a:cubicBezTo>
                  <a:pt x="4228579" y="4528617"/>
                  <a:pt x="4242259" y="4555033"/>
                  <a:pt x="4248341" y="4589872"/>
                </a:cubicBezTo>
                <a:lnTo>
                  <a:pt x="4189181" y="4603429"/>
                </a:lnTo>
                <a:cubicBezTo>
                  <a:pt x="4184745" y="4584860"/>
                  <a:pt x="4176611" y="4570645"/>
                  <a:pt x="4164779" y="4560785"/>
                </a:cubicBezTo>
                <a:cubicBezTo>
                  <a:pt x="4152947" y="4550925"/>
                  <a:pt x="4138813" y="4545995"/>
                  <a:pt x="4122381" y="4545995"/>
                </a:cubicBezTo>
                <a:cubicBezTo>
                  <a:pt x="4096909" y="4545995"/>
                  <a:pt x="4076287" y="4555896"/>
                  <a:pt x="4060511" y="4575698"/>
                </a:cubicBezTo>
                <a:cubicBezTo>
                  <a:pt x="4044735" y="4595500"/>
                  <a:pt x="4036847" y="4625696"/>
                  <a:pt x="4036847" y="4666286"/>
                </a:cubicBezTo>
                <a:cubicBezTo>
                  <a:pt x="4036847" y="4709833"/>
                  <a:pt x="4045391" y="4742946"/>
                  <a:pt x="4062483" y="4765624"/>
                </a:cubicBezTo>
                <a:cubicBezTo>
                  <a:pt x="4077107" y="4785179"/>
                  <a:pt x="4096909" y="4794957"/>
                  <a:pt x="4121887" y="4794957"/>
                </a:cubicBezTo>
                <a:cubicBezTo>
                  <a:pt x="4133555" y="4794957"/>
                  <a:pt x="4145675" y="4792213"/>
                  <a:pt x="4158247" y="4786726"/>
                </a:cubicBezTo>
                <a:cubicBezTo>
                  <a:pt x="4170817" y="4781239"/>
                  <a:pt x="4182033" y="4773745"/>
                  <a:pt x="4191893" y="4764245"/>
                </a:cubicBezTo>
                <a:lnTo>
                  <a:pt x="4191893" y="4718543"/>
                </a:lnTo>
                <a:lnTo>
                  <a:pt x="4123367" y="4718543"/>
                </a:lnTo>
                <a:lnTo>
                  <a:pt x="4123367" y="4657412"/>
                </a:lnTo>
                <a:lnTo>
                  <a:pt x="4252285" y="4657412"/>
                </a:lnTo>
                <a:lnTo>
                  <a:pt x="4252285" y="4801366"/>
                </a:lnTo>
                <a:cubicBezTo>
                  <a:pt x="4239303" y="4816648"/>
                  <a:pt x="4220897" y="4829795"/>
                  <a:pt x="4197069" y="4840805"/>
                </a:cubicBezTo>
                <a:cubicBezTo>
                  <a:pt x="4173241" y="4851815"/>
                  <a:pt x="4149331" y="4857320"/>
                  <a:pt x="4125339" y="4857320"/>
                </a:cubicBezTo>
                <a:cubicBezTo>
                  <a:pt x="4096087" y="4857320"/>
                  <a:pt x="4070287" y="4850131"/>
                  <a:pt x="4047939" y="4835752"/>
                </a:cubicBezTo>
                <a:cubicBezTo>
                  <a:pt x="4025591" y="4821373"/>
                  <a:pt x="4007883" y="4799846"/>
                  <a:pt x="3994819" y="4771170"/>
                </a:cubicBezTo>
                <a:cubicBezTo>
                  <a:pt x="3981755" y="4742494"/>
                  <a:pt x="3975223" y="4708765"/>
                  <a:pt x="3975223" y="4669983"/>
                </a:cubicBezTo>
                <a:cubicBezTo>
                  <a:pt x="3975223" y="4630215"/>
                  <a:pt x="3981837" y="4596198"/>
                  <a:pt x="3995065" y="4567933"/>
                </a:cubicBezTo>
                <a:cubicBezTo>
                  <a:pt x="4008293" y="4539669"/>
                  <a:pt x="4025467" y="4518552"/>
                  <a:pt x="4046583" y="4504584"/>
                </a:cubicBezTo>
                <a:cubicBezTo>
                  <a:pt x="4067699" y="4490616"/>
                  <a:pt x="4092965" y="4483632"/>
                  <a:pt x="4122381" y="4483632"/>
                </a:cubicBezTo>
                <a:close/>
                <a:moveTo>
                  <a:pt x="5415569" y="4180914"/>
                </a:moveTo>
                <a:lnTo>
                  <a:pt x="5411861" y="4190407"/>
                </a:lnTo>
                <a:lnTo>
                  <a:pt x="5411867" y="4190394"/>
                </a:lnTo>
                <a:close/>
                <a:moveTo>
                  <a:pt x="5416445" y="4178669"/>
                </a:moveTo>
                <a:lnTo>
                  <a:pt x="5416443" y="4178671"/>
                </a:lnTo>
                <a:lnTo>
                  <a:pt x="5417353" y="4179147"/>
                </a:lnTo>
                <a:lnTo>
                  <a:pt x="5417353" y="4179146"/>
                </a:lnTo>
                <a:close/>
                <a:moveTo>
                  <a:pt x="3777949" y="3964496"/>
                </a:moveTo>
                <a:lnTo>
                  <a:pt x="3737803" y="4098590"/>
                </a:lnTo>
                <a:lnTo>
                  <a:pt x="3818859" y="4098590"/>
                </a:lnTo>
                <a:close/>
                <a:moveTo>
                  <a:pt x="1949727" y="3941325"/>
                </a:moveTo>
                <a:lnTo>
                  <a:pt x="1949727" y="4033022"/>
                </a:lnTo>
                <a:lnTo>
                  <a:pt x="1994097" y="4033022"/>
                </a:lnTo>
                <a:cubicBezTo>
                  <a:pt x="2021211" y="4033022"/>
                  <a:pt x="2038466" y="4031831"/>
                  <a:pt x="2045861" y="4029448"/>
                </a:cubicBezTo>
                <a:cubicBezTo>
                  <a:pt x="2053256" y="4027065"/>
                  <a:pt x="2059254" y="4022258"/>
                  <a:pt x="2063855" y="4015028"/>
                </a:cubicBezTo>
                <a:cubicBezTo>
                  <a:pt x="2068457" y="4007797"/>
                  <a:pt x="2070757" y="3998184"/>
                  <a:pt x="2070757" y="3986188"/>
                </a:cubicBezTo>
                <a:cubicBezTo>
                  <a:pt x="2070757" y="3974685"/>
                  <a:pt x="2068457" y="3965441"/>
                  <a:pt x="2063855" y="3958457"/>
                </a:cubicBezTo>
                <a:cubicBezTo>
                  <a:pt x="2059254" y="3951473"/>
                  <a:pt x="2053009" y="3946666"/>
                  <a:pt x="2045121" y="3944037"/>
                </a:cubicBezTo>
                <a:cubicBezTo>
                  <a:pt x="2039534" y="3942229"/>
                  <a:pt x="2023348" y="3941325"/>
                  <a:pt x="1996562" y="3941325"/>
                </a:cubicBezTo>
                <a:close/>
                <a:moveTo>
                  <a:pt x="3012427" y="3936395"/>
                </a:moveTo>
                <a:cubicBezTo>
                  <a:pt x="2988071" y="3936395"/>
                  <a:pt x="2968239" y="3946502"/>
                  <a:pt x="2952933" y="3966715"/>
                </a:cubicBezTo>
                <a:cubicBezTo>
                  <a:pt x="2937627" y="3986927"/>
                  <a:pt x="2929974" y="4018232"/>
                  <a:pt x="2929974" y="4060630"/>
                </a:cubicBezTo>
                <a:cubicBezTo>
                  <a:pt x="2929974" y="4102206"/>
                  <a:pt x="2937874" y="4133387"/>
                  <a:pt x="2953673" y="4154175"/>
                </a:cubicBezTo>
                <a:cubicBezTo>
                  <a:pt x="2969471" y="4174963"/>
                  <a:pt x="2989057" y="4185357"/>
                  <a:pt x="3012427" y="4185357"/>
                </a:cubicBezTo>
                <a:cubicBezTo>
                  <a:pt x="3035963" y="4185357"/>
                  <a:pt x="3055465" y="4175045"/>
                  <a:pt x="3070935" y="4154422"/>
                </a:cubicBezTo>
                <a:cubicBezTo>
                  <a:pt x="3086407" y="4133798"/>
                  <a:pt x="3094141" y="4102123"/>
                  <a:pt x="3094141" y="4059397"/>
                </a:cubicBezTo>
                <a:cubicBezTo>
                  <a:pt x="3094141" y="4017493"/>
                  <a:pt x="3086611" y="3986516"/>
                  <a:pt x="3071551" y="3966468"/>
                </a:cubicBezTo>
                <a:cubicBezTo>
                  <a:pt x="3056493" y="3946420"/>
                  <a:pt x="3036785" y="3936395"/>
                  <a:pt x="3012427" y="3936395"/>
                </a:cubicBezTo>
                <a:close/>
                <a:moveTo>
                  <a:pt x="2317103" y="3936395"/>
                </a:moveTo>
                <a:cubicBezTo>
                  <a:pt x="2292746" y="3936395"/>
                  <a:pt x="2272914" y="3946502"/>
                  <a:pt x="2257608" y="3966715"/>
                </a:cubicBezTo>
                <a:cubicBezTo>
                  <a:pt x="2242302" y="3986927"/>
                  <a:pt x="2234649" y="4018232"/>
                  <a:pt x="2234649" y="4060630"/>
                </a:cubicBezTo>
                <a:cubicBezTo>
                  <a:pt x="2234649" y="4102206"/>
                  <a:pt x="2242549" y="4133387"/>
                  <a:pt x="2258348" y="4154175"/>
                </a:cubicBezTo>
                <a:cubicBezTo>
                  <a:pt x="2274147" y="4174963"/>
                  <a:pt x="2293732" y="4185357"/>
                  <a:pt x="2317103" y="4185357"/>
                </a:cubicBezTo>
                <a:cubicBezTo>
                  <a:pt x="2340638" y="4185357"/>
                  <a:pt x="2360141" y="4175045"/>
                  <a:pt x="2375611" y="4154422"/>
                </a:cubicBezTo>
                <a:cubicBezTo>
                  <a:pt x="2391081" y="4133798"/>
                  <a:pt x="2398816" y="4102123"/>
                  <a:pt x="2398816" y="4059397"/>
                </a:cubicBezTo>
                <a:cubicBezTo>
                  <a:pt x="2398816" y="4017493"/>
                  <a:pt x="2391287" y="3986516"/>
                  <a:pt x="2376227" y="3966468"/>
                </a:cubicBezTo>
                <a:cubicBezTo>
                  <a:pt x="2361168" y="3946420"/>
                  <a:pt x="2341459" y="3936395"/>
                  <a:pt x="2317103" y="3936395"/>
                </a:cubicBezTo>
                <a:close/>
                <a:moveTo>
                  <a:pt x="4957125" y="3880194"/>
                </a:moveTo>
                <a:lnTo>
                  <a:pt x="5176999" y="3880194"/>
                </a:lnTo>
                <a:lnTo>
                  <a:pt x="5176999" y="3941325"/>
                </a:lnTo>
                <a:lnTo>
                  <a:pt x="5016777" y="3941325"/>
                </a:lnTo>
                <a:lnTo>
                  <a:pt x="5016777" y="4021437"/>
                </a:lnTo>
                <a:lnTo>
                  <a:pt x="5165661" y="4021437"/>
                </a:lnTo>
                <a:lnTo>
                  <a:pt x="5165661" y="4082321"/>
                </a:lnTo>
                <a:lnTo>
                  <a:pt x="5016777" y="4082321"/>
                </a:lnTo>
                <a:lnTo>
                  <a:pt x="5016777" y="4180427"/>
                </a:lnTo>
                <a:lnTo>
                  <a:pt x="5182423" y="4180427"/>
                </a:lnTo>
                <a:lnTo>
                  <a:pt x="5182423" y="4241558"/>
                </a:lnTo>
                <a:lnTo>
                  <a:pt x="4957125" y="4241558"/>
                </a:lnTo>
                <a:close/>
                <a:moveTo>
                  <a:pt x="4662343" y="3880194"/>
                </a:moveTo>
                <a:lnTo>
                  <a:pt x="4720517" y="3880194"/>
                </a:lnTo>
                <a:lnTo>
                  <a:pt x="4841793" y="4121514"/>
                </a:lnTo>
                <a:lnTo>
                  <a:pt x="4841793" y="3880194"/>
                </a:lnTo>
                <a:lnTo>
                  <a:pt x="4897501" y="3880194"/>
                </a:lnTo>
                <a:lnTo>
                  <a:pt x="4897501" y="4241558"/>
                </a:lnTo>
                <a:lnTo>
                  <a:pt x="4837355" y="4241558"/>
                </a:lnTo>
                <a:lnTo>
                  <a:pt x="4718051" y="4005907"/>
                </a:lnTo>
                <a:lnTo>
                  <a:pt x="4718051" y="4241558"/>
                </a:lnTo>
                <a:lnTo>
                  <a:pt x="4662343" y="4241558"/>
                </a:lnTo>
                <a:close/>
                <a:moveTo>
                  <a:pt x="4545579" y="3880194"/>
                </a:moveTo>
                <a:lnTo>
                  <a:pt x="4605231" y="3880194"/>
                </a:lnTo>
                <a:lnTo>
                  <a:pt x="4605231" y="4241558"/>
                </a:lnTo>
                <a:lnTo>
                  <a:pt x="4545579" y="4241558"/>
                </a:lnTo>
                <a:close/>
                <a:moveTo>
                  <a:pt x="4252275" y="3880194"/>
                </a:moveTo>
                <a:lnTo>
                  <a:pt x="4311927" y="3880194"/>
                </a:lnTo>
                <a:lnTo>
                  <a:pt x="4311927" y="4022423"/>
                </a:lnTo>
                <a:lnTo>
                  <a:pt x="4429507" y="4022423"/>
                </a:lnTo>
                <a:lnTo>
                  <a:pt x="4429507" y="3880194"/>
                </a:lnTo>
                <a:lnTo>
                  <a:pt x="4489159" y="3880194"/>
                </a:lnTo>
                <a:lnTo>
                  <a:pt x="4489159" y="4241558"/>
                </a:lnTo>
                <a:lnTo>
                  <a:pt x="4429507" y="4241558"/>
                </a:lnTo>
                <a:lnTo>
                  <a:pt x="4429507" y="4083554"/>
                </a:lnTo>
                <a:lnTo>
                  <a:pt x="4311927" y="4083554"/>
                </a:lnTo>
                <a:lnTo>
                  <a:pt x="4311927" y="4241558"/>
                </a:lnTo>
                <a:lnTo>
                  <a:pt x="4252275" y="4241558"/>
                </a:lnTo>
                <a:close/>
                <a:moveTo>
                  <a:pt x="3746793" y="3880194"/>
                </a:moveTo>
                <a:lnTo>
                  <a:pt x="3810155" y="3880194"/>
                </a:lnTo>
                <a:lnTo>
                  <a:pt x="3928927" y="4241558"/>
                </a:lnTo>
                <a:lnTo>
                  <a:pt x="3864071" y="4241558"/>
                </a:lnTo>
                <a:lnTo>
                  <a:pt x="3838121" y="4159721"/>
                </a:lnTo>
                <a:lnTo>
                  <a:pt x="3719501" y="4159721"/>
                </a:lnTo>
                <a:lnTo>
                  <a:pt x="3695003" y="4241558"/>
                </a:lnTo>
                <a:lnTo>
                  <a:pt x="3631407" y="4241558"/>
                </a:lnTo>
                <a:close/>
                <a:moveTo>
                  <a:pt x="3317839" y="3880194"/>
                </a:moveTo>
                <a:lnTo>
                  <a:pt x="3407303" y="3880194"/>
                </a:lnTo>
                <a:lnTo>
                  <a:pt x="3461177" y="4126937"/>
                </a:lnTo>
                <a:lnTo>
                  <a:pt x="3514627" y="3880194"/>
                </a:lnTo>
                <a:lnTo>
                  <a:pt x="3604515" y="3880194"/>
                </a:lnTo>
                <a:lnTo>
                  <a:pt x="3604515" y="4241558"/>
                </a:lnTo>
                <a:lnTo>
                  <a:pt x="3548807" y="4241558"/>
                </a:lnTo>
                <a:lnTo>
                  <a:pt x="3548807" y="3956855"/>
                </a:lnTo>
                <a:lnTo>
                  <a:pt x="3489735" y="4241558"/>
                </a:lnTo>
                <a:lnTo>
                  <a:pt x="3432179" y="4241558"/>
                </a:lnTo>
                <a:lnTo>
                  <a:pt x="3373547" y="3956855"/>
                </a:lnTo>
                <a:lnTo>
                  <a:pt x="3373547" y="4241558"/>
                </a:lnTo>
                <a:lnTo>
                  <a:pt x="3317839" y="4241558"/>
                </a:lnTo>
                <a:close/>
                <a:moveTo>
                  <a:pt x="2611580" y="3880194"/>
                </a:moveTo>
                <a:lnTo>
                  <a:pt x="2846984" y="3880194"/>
                </a:lnTo>
                <a:lnTo>
                  <a:pt x="2846984" y="3941325"/>
                </a:lnTo>
                <a:lnTo>
                  <a:pt x="2759231" y="3941325"/>
                </a:lnTo>
                <a:lnTo>
                  <a:pt x="2759231" y="4241558"/>
                </a:lnTo>
                <a:lnTo>
                  <a:pt x="2699579" y="4241558"/>
                </a:lnTo>
                <a:lnTo>
                  <a:pt x="2699579" y="3941325"/>
                </a:lnTo>
                <a:lnTo>
                  <a:pt x="2611580" y="3941325"/>
                </a:lnTo>
                <a:close/>
                <a:moveTo>
                  <a:pt x="1890075" y="3880194"/>
                </a:moveTo>
                <a:lnTo>
                  <a:pt x="2016035" y="3880194"/>
                </a:lnTo>
                <a:cubicBezTo>
                  <a:pt x="2048244" y="3880194"/>
                  <a:pt x="2071250" y="3883440"/>
                  <a:pt x="2085054" y="3889931"/>
                </a:cubicBezTo>
                <a:cubicBezTo>
                  <a:pt x="2098858" y="3896422"/>
                  <a:pt x="2110197" y="3907679"/>
                  <a:pt x="2119071" y="3923701"/>
                </a:cubicBezTo>
                <a:cubicBezTo>
                  <a:pt x="2127944" y="3939723"/>
                  <a:pt x="2132381" y="3958909"/>
                  <a:pt x="2132381" y="3981258"/>
                </a:cubicBezTo>
                <a:cubicBezTo>
                  <a:pt x="2132381" y="4009523"/>
                  <a:pt x="2125603" y="4032283"/>
                  <a:pt x="2112045" y="4049537"/>
                </a:cubicBezTo>
                <a:cubicBezTo>
                  <a:pt x="2098488" y="4066792"/>
                  <a:pt x="2079220" y="4077638"/>
                  <a:pt x="2054242" y="4082075"/>
                </a:cubicBezTo>
                <a:cubicBezTo>
                  <a:pt x="2067060" y="4091277"/>
                  <a:pt x="2077659" y="4101343"/>
                  <a:pt x="2086040" y="4112271"/>
                </a:cubicBezTo>
                <a:cubicBezTo>
                  <a:pt x="2094421" y="4123199"/>
                  <a:pt x="2105842" y="4142795"/>
                  <a:pt x="2120303" y="4171060"/>
                </a:cubicBezTo>
                <a:lnTo>
                  <a:pt x="2156291" y="4241558"/>
                </a:lnTo>
                <a:lnTo>
                  <a:pt x="2084919" y="4241558"/>
                </a:lnTo>
                <a:lnTo>
                  <a:pt x="2041624" y="4162926"/>
                </a:lnTo>
                <a:cubicBezTo>
                  <a:pt x="2026044" y="4134497"/>
                  <a:pt x="2015460" y="4116708"/>
                  <a:pt x="2009873" y="4109559"/>
                </a:cubicBezTo>
                <a:cubicBezTo>
                  <a:pt x="2004285" y="4102411"/>
                  <a:pt x="1998369" y="4097481"/>
                  <a:pt x="1992125" y="4094770"/>
                </a:cubicBezTo>
                <a:cubicBezTo>
                  <a:pt x="1985880" y="4092058"/>
                  <a:pt x="1975856" y="4090702"/>
                  <a:pt x="1962052" y="4090702"/>
                </a:cubicBezTo>
                <a:lnTo>
                  <a:pt x="1949727" y="4090702"/>
                </a:lnTo>
                <a:lnTo>
                  <a:pt x="1949727" y="4241558"/>
                </a:lnTo>
                <a:lnTo>
                  <a:pt x="1890075" y="4241558"/>
                </a:lnTo>
                <a:close/>
                <a:moveTo>
                  <a:pt x="1611455" y="3880194"/>
                </a:moveTo>
                <a:lnTo>
                  <a:pt x="1846859" y="3880194"/>
                </a:lnTo>
                <a:lnTo>
                  <a:pt x="1846859" y="3941325"/>
                </a:lnTo>
                <a:lnTo>
                  <a:pt x="1759106" y="3941325"/>
                </a:lnTo>
                <a:lnTo>
                  <a:pt x="1759106" y="4241558"/>
                </a:lnTo>
                <a:lnTo>
                  <a:pt x="1699454" y="4241558"/>
                </a:lnTo>
                <a:lnTo>
                  <a:pt x="1699454" y="3941325"/>
                </a:lnTo>
                <a:lnTo>
                  <a:pt x="1611455" y="3941325"/>
                </a:lnTo>
                <a:close/>
                <a:moveTo>
                  <a:pt x="1338118" y="3880194"/>
                </a:moveTo>
                <a:lnTo>
                  <a:pt x="1396291" y="3880194"/>
                </a:lnTo>
                <a:lnTo>
                  <a:pt x="1517568" y="4121514"/>
                </a:lnTo>
                <a:lnTo>
                  <a:pt x="1517568" y="3880194"/>
                </a:lnTo>
                <a:lnTo>
                  <a:pt x="1573276" y="3880194"/>
                </a:lnTo>
                <a:lnTo>
                  <a:pt x="1573276" y="4241558"/>
                </a:lnTo>
                <a:lnTo>
                  <a:pt x="1513131" y="4241558"/>
                </a:lnTo>
                <a:lnTo>
                  <a:pt x="1393826" y="4005907"/>
                </a:lnTo>
                <a:lnTo>
                  <a:pt x="1393826" y="4241558"/>
                </a:lnTo>
                <a:lnTo>
                  <a:pt x="1338118" y="4241558"/>
                </a:lnTo>
                <a:close/>
                <a:moveTo>
                  <a:pt x="1221353" y="3880194"/>
                </a:moveTo>
                <a:lnTo>
                  <a:pt x="1281005" y="3880194"/>
                </a:lnTo>
                <a:lnTo>
                  <a:pt x="1281005" y="4241558"/>
                </a:lnTo>
                <a:lnTo>
                  <a:pt x="1221353" y="4241558"/>
                </a:lnTo>
                <a:close/>
                <a:moveTo>
                  <a:pt x="4085559" y="3874032"/>
                </a:moveTo>
                <a:cubicBezTo>
                  <a:pt x="4118785" y="3874032"/>
                  <a:pt x="4146583" y="3885371"/>
                  <a:pt x="4168953" y="3908048"/>
                </a:cubicBezTo>
                <a:cubicBezTo>
                  <a:pt x="4184907" y="3924153"/>
                  <a:pt x="4196587" y="3948063"/>
                  <a:pt x="4203989" y="3979779"/>
                </a:cubicBezTo>
                <a:lnTo>
                  <a:pt x="4144831" y="3997034"/>
                </a:lnTo>
                <a:cubicBezTo>
                  <a:pt x="4141043" y="3977478"/>
                  <a:pt x="4133511" y="3962483"/>
                  <a:pt x="4122235" y="3952048"/>
                </a:cubicBezTo>
                <a:cubicBezTo>
                  <a:pt x="4110959" y="3941613"/>
                  <a:pt x="4097667" y="3936395"/>
                  <a:pt x="4082355" y="3936395"/>
                </a:cubicBezTo>
                <a:cubicBezTo>
                  <a:pt x="4060459" y="3936395"/>
                  <a:pt x="4042595" y="3945927"/>
                  <a:pt x="4028767" y="3964989"/>
                </a:cubicBezTo>
                <a:cubicBezTo>
                  <a:pt x="4014939" y="3984051"/>
                  <a:pt x="4008025" y="4015521"/>
                  <a:pt x="4008025" y="4059397"/>
                </a:cubicBezTo>
                <a:cubicBezTo>
                  <a:pt x="4008025" y="4104917"/>
                  <a:pt x="4014763" y="4137290"/>
                  <a:pt x="4028237" y="4156517"/>
                </a:cubicBezTo>
                <a:cubicBezTo>
                  <a:pt x="4041713" y="4175744"/>
                  <a:pt x="4059215" y="4185357"/>
                  <a:pt x="4080741" y="4185357"/>
                </a:cubicBezTo>
                <a:cubicBezTo>
                  <a:pt x="4096517" y="4185357"/>
                  <a:pt x="4110157" y="4179236"/>
                  <a:pt x="4121659" y="4166993"/>
                </a:cubicBezTo>
                <a:cubicBezTo>
                  <a:pt x="4133163" y="4154750"/>
                  <a:pt x="4141461" y="4135318"/>
                  <a:pt x="4146555" y="4108697"/>
                </a:cubicBezTo>
                <a:lnTo>
                  <a:pt x="4204483" y="4131128"/>
                </a:lnTo>
                <a:cubicBezTo>
                  <a:pt x="4195445" y="4171553"/>
                  <a:pt x="4180407" y="4201092"/>
                  <a:pt x="4159375" y="4219743"/>
                </a:cubicBezTo>
                <a:cubicBezTo>
                  <a:pt x="4138339" y="4238395"/>
                  <a:pt x="4112457" y="4247721"/>
                  <a:pt x="4081727" y="4247721"/>
                </a:cubicBezTo>
                <a:cubicBezTo>
                  <a:pt x="4043109" y="4247721"/>
                  <a:pt x="4011805" y="4232849"/>
                  <a:pt x="3987813" y="4203105"/>
                </a:cubicBezTo>
                <a:cubicBezTo>
                  <a:pt x="3960205" y="4168760"/>
                  <a:pt x="3946401" y="4122418"/>
                  <a:pt x="3946401" y="4064081"/>
                </a:cubicBezTo>
                <a:cubicBezTo>
                  <a:pt x="3946401" y="4002457"/>
                  <a:pt x="3960299" y="3954225"/>
                  <a:pt x="3988097" y="3919387"/>
                </a:cubicBezTo>
                <a:cubicBezTo>
                  <a:pt x="4012277" y="3889150"/>
                  <a:pt x="4044765" y="3874032"/>
                  <a:pt x="4085559" y="3874032"/>
                </a:cubicBezTo>
                <a:close/>
                <a:moveTo>
                  <a:pt x="3012057" y="3874032"/>
                </a:moveTo>
                <a:cubicBezTo>
                  <a:pt x="3054455" y="3874032"/>
                  <a:pt x="3089005" y="3890218"/>
                  <a:pt x="3115709" y="3922592"/>
                </a:cubicBezTo>
                <a:cubicBezTo>
                  <a:pt x="3142413" y="3954965"/>
                  <a:pt x="3155765" y="4001060"/>
                  <a:pt x="3155765" y="4060876"/>
                </a:cubicBezTo>
                <a:cubicBezTo>
                  <a:pt x="3155765" y="4121350"/>
                  <a:pt x="3141633" y="4168595"/>
                  <a:pt x="3113367" y="4202612"/>
                </a:cubicBezTo>
                <a:cubicBezTo>
                  <a:pt x="3088553" y="4232684"/>
                  <a:pt x="3054867" y="4247721"/>
                  <a:pt x="3012305" y="4247721"/>
                </a:cubicBezTo>
                <a:cubicBezTo>
                  <a:pt x="2969414" y="4247721"/>
                  <a:pt x="2935562" y="4232849"/>
                  <a:pt x="2910748" y="4203105"/>
                </a:cubicBezTo>
                <a:cubicBezTo>
                  <a:pt x="2882483" y="4169088"/>
                  <a:pt x="2868350" y="4122418"/>
                  <a:pt x="2868350" y="4063095"/>
                </a:cubicBezTo>
                <a:cubicBezTo>
                  <a:pt x="2868350" y="4020040"/>
                  <a:pt x="2874718" y="3984586"/>
                  <a:pt x="2887454" y="3956731"/>
                </a:cubicBezTo>
                <a:cubicBezTo>
                  <a:pt x="2900189" y="3928877"/>
                  <a:pt x="2916828" y="3908131"/>
                  <a:pt x="2937369" y="3894491"/>
                </a:cubicBezTo>
                <a:cubicBezTo>
                  <a:pt x="2957911" y="3880852"/>
                  <a:pt x="2982807" y="3874032"/>
                  <a:pt x="3012057" y="3874032"/>
                </a:cubicBezTo>
                <a:close/>
                <a:moveTo>
                  <a:pt x="2316733" y="3874032"/>
                </a:moveTo>
                <a:cubicBezTo>
                  <a:pt x="2359130" y="3874032"/>
                  <a:pt x="2393681" y="3890218"/>
                  <a:pt x="2420385" y="3922592"/>
                </a:cubicBezTo>
                <a:cubicBezTo>
                  <a:pt x="2447089" y="3954965"/>
                  <a:pt x="2460440" y="4001060"/>
                  <a:pt x="2460440" y="4060876"/>
                </a:cubicBezTo>
                <a:cubicBezTo>
                  <a:pt x="2460440" y="4121350"/>
                  <a:pt x="2446308" y="4168595"/>
                  <a:pt x="2418043" y="4202612"/>
                </a:cubicBezTo>
                <a:cubicBezTo>
                  <a:pt x="2393229" y="4232684"/>
                  <a:pt x="2359541" y="4247721"/>
                  <a:pt x="2316979" y="4247721"/>
                </a:cubicBezTo>
                <a:cubicBezTo>
                  <a:pt x="2274089" y="4247721"/>
                  <a:pt x="2240237" y="4232849"/>
                  <a:pt x="2215423" y="4203105"/>
                </a:cubicBezTo>
                <a:cubicBezTo>
                  <a:pt x="2187158" y="4169088"/>
                  <a:pt x="2173025" y="4122418"/>
                  <a:pt x="2173025" y="4063095"/>
                </a:cubicBezTo>
                <a:cubicBezTo>
                  <a:pt x="2173025" y="4020040"/>
                  <a:pt x="2179393" y="3984586"/>
                  <a:pt x="2192129" y="3956731"/>
                </a:cubicBezTo>
                <a:cubicBezTo>
                  <a:pt x="2204864" y="3928877"/>
                  <a:pt x="2221503" y="3908131"/>
                  <a:pt x="2242044" y="3894491"/>
                </a:cubicBezTo>
                <a:cubicBezTo>
                  <a:pt x="2262586" y="3880852"/>
                  <a:pt x="2287482" y="3874032"/>
                  <a:pt x="2316733" y="3874032"/>
                </a:cubicBezTo>
                <a:close/>
                <a:moveTo>
                  <a:pt x="3868781" y="2283478"/>
                </a:moveTo>
                <a:lnTo>
                  <a:pt x="4533707" y="2283478"/>
                </a:lnTo>
                <a:lnTo>
                  <a:pt x="4533707" y="2403285"/>
                </a:lnTo>
                <a:cubicBezTo>
                  <a:pt x="4434439" y="2532219"/>
                  <a:pt x="4347151" y="2700091"/>
                  <a:pt x="4271845" y="2906900"/>
                </a:cubicBezTo>
                <a:cubicBezTo>
                  <a:pt x="4196539" y="3113709"/>
                  <a:pt x="4153179" y="3318664"/>
                  <a:pt x="4141769" y="3521765"/>
                </a:cubicBezTo>
                <a:lnTo>
                  <a:pt x="4012549" y="3521765"/>
                </a:lnTo>
                <a:cubicBezTo>
                  <a:pt x="4014261" y="3416792"/>
                  <a:pt x="4030911" y="3294418"/>
                  <a:pt x="4062497" y="3154643"/>
                </a:cubicBezTo>
                <a:cubicBezTo>
                  <a:pt x="4094085" y="3014869"/>
                  <a:pt x="4137481" y="2881655"/>
                  <a:pt x="4192687" y="2755003"/>
                </a:cubicBezTo>
                <a:cubicBezTo>
                  <a:pt x="4247893" y="2628350"/>
                  <a:pt x="4307367" y="2520524"/>
                  <a:pt x="4371113" y="2431525"/>
                </a:cubicBezTo>
                <a:lnTo>
                  <a:pt x="3868781" y="2431525"/>
                </a:lnTo>
                <a:close/>
                <a:moveTo>
                  <a:pt x="3068681" y="2283478"/>
                </a:moveTo>
                <a:lnTo>
                  <a:pt x="3733607" y="2283478"/>
                </a:lnTo>
                <a:lnTo>
                  <a:pt x="3733607" y="2403285"/>
                </a:lnTo>
                <a:cubicBezTo>
                  <a:pt x="3634339" y="2532219"/>
                  <a:pt x="3547051" y="2700091"/>
                  <a:pt x="3471745" y="2906900"/>
                </a:cubicBezTo>
                <a:cubicBezTo>
                  <a:pt x="3396439" y="3113709"/>
                  <a:pt x="3353079" y="3318664"/>
                  <a:pt x="3341669" y="3521765"/>
                </a:cubicBezTo>
                <a:lnTo>
                  <a:pt x="3212449" y="3521765"/>
                </a:lnTo>
                <a:cubicBezTo>
                  <a:pt x="3214161" y="3416792"/>
                  <a:pt x="3230811" y="3294418"/>
                  <a:pt x="3262397" y="3154643"/>
                </a:cubicBezTo>
                <a:cubicBezTo>
                  <a:pt x="3293985" y="3014869"/>
                  <a:pt x="3337381" y="2881655"/>
                  <a:pt x="3392587" y="2755003"/>
                </a:cubicBezTo>
                <a:cubicBezTo>
                  <a:pt x="3447793" y="2628350"/>
                  <a:pt x="3507267" y="2520524"/>
                  <a:pt x="3571013" y="2431525"/>
                </a:cubicBezTo>
                <a:lnTo>
                  <a:pt x="3068681" y="2431525"/>
                </a:lnTo>
                <a:close/>
                <a:moveTo>
                  <a:pt x="5053975" y="2262084"/>
                </a:moveTo>
                <a:lnTo>
                  <a:pt x="5136127" y="2262084"/>
                </a:lnTo>
                <a:lnTo>
                  <a:pt x="5136127" y="3521765"/>
                </a:lnTo>
                <a:lnTo>
                  <a:pt x="5009475" y="3521765"/>
                </a:lnTo>
                <a:lnTo>
                  <a:pt x="5009475" y="2540207"/>
                </a:lnTo>
                <a:cubicBezTo>
                  <a:pt x="4980379" y="2574437"/>
                  <a:pt x="4941299" y="2609381"/>
                  <a:pt x="4892235" y="2645037"/>
                </a:cubicBezTo>
                <a:cubicBezTo>
                  <a:pt x="4843171" y="2680694"/>
                  <a:pt x="4798101" y="2707651"/>
                  <a:pt x="4757025" y="2725907"/>
                </a:cubicBezTo>
                <a:lnTo>
                  <a:pt x="4757025" y="2577004"/>
                </a:lnTo>
                <a:cubicBezTo>
                  <a:pt x="4826627" y="2537069"/>
                  <a:pt x="4888099" y="2488290"/>
                  <a:pt x="4941441" y="2430669"/>
                </a:cubicBezTo>
                <a:cubicBezTo>
                  <a:pt x="4994783" y="2373048"/>
                  <a:pt x="5032295" y="2316853"/>
                  <a:pt x="5053975" y="2262084"/>
                </a:cubicBezTo>
                <a:close/>
                <a:moveTo>
                  <a:pt x="2508864" y="2244969"/>
                </a:moveTo>
                <a:cubicBezTo>
                  <a:pt x="2585312" y="2244969"/>
                  <a:pt x="2652204" y="2260087"/>
                  <a:pt x="2709540" y="2290324"/>
                </a:cubicBezTo>
                <a:cubicBezTo>
                  <a:pt x="2766876" y="2320561"/>
                  <a:pt x="2811376" y="2363920"/>
                  <a:pt x="2843039" y="2420400"/>
                </a:cubicBezTo>
                <a:cubicBezTo>
                  <a:pt x="2874702" y="2476880"/>
                  <a:pt x="2891675" y="2543344"/>
                  <a:pt x="2893957" y="2619792"/>
                </a:cubicBezTo>
                <a:lnTo>
                  <a:pt x="2763025" y="2631773"/>
                </a:lnTo>
                <a:cubicBezTo>
                  <a:pt x="2756179" y="2550190"/>
                  <a:pt x="2731790" y="2489717"/>
                  <a:pt x="2689858" y="2450352"/>
                </a:cubicBezTo>
                <a:cubicBezTo>
                  <a:pt x="2647925" y="2410987"/>
                  <a:pt x="2589021" y="2391304"/>
                  <a:pt x="2513143" y="2391304"/>
                </a:cubicBezTo>
                <a:cubicBezTo>
                  <a:pt x="2436124" y="2391304"/>
                  <a:pt x="2377362" y="2408560"/>
                  <a:pt x="2336856" y="2443071"/>
                </a:cubicBezTo>
                <a:cubicBezTo>
                  <a:pt x="2296350" y="2477582"/>
                  <a:pt x="2276097" y="2522218"/>
                  <a:pt x="2276097" y="2576978"/>
                </a:cubicBezTo>
                <a:cubicBezTo>
                  <a:pt x="2276097" y="2627753"/>
                  <a:pt x="2290935" y="2667113"/>
                  <a:pt x="2320610" y="2695059"/>
                </a:cubicBezTo>
                <a:cubicBezTo>
                  <a:pt x="2350276" y="2723014"/>
                  <a:pt x="2417003" y="2751317"/>
                  <a:pt x="2520791" y="2779967"/>
                </a:cubicBezTo>
                <a:cubicBezTo>
                  <a:pt x="2622288" y="2808056"/>
                  <a:pt x="2693566" y="2832413"/>
                  <a:pt x="2734625" y="2853041"/>
                </a:cubicBezTo>
                <a:cubicBezTo>
                  <a:pt x="2797354" y="2885132"/>
                  <a:pt x="2844726" y="2927249"/>
                  <a:pt x="2876741" y="2979393"/>
                </a:cubicBezTo>
                <a:cubicBezTo>
                  <a:pt x="2908757" y="3031536"/>
                  <a:pt x="2924764" y="3093800"/>
                  <a:pt x="2924764" y="3166183"/>
                </a:cubicBezTo>
                <a:cubicBezTo>
                  <a:pt x="2924764" y="3237987"/>
                  <a:pt x="2907935" y="3303379"/>
                  <a:pt x="2874274" y="3362360"/>
                </a:cubicBezTo>
                <a:cubicBezTo>
                  <a:pt x="2840614" y="3421340"/>
                  <a:pt x="2794831" y="3466219"/>
                  <a:pt x="2736925" y="3496995"/>
                </a:cubicBezTo>
                <a:cubicBezTo>
                  <a:pt x="2679018" y="3527771"/>
                  <a:pt x="2609274" y="3543159"/>
                  <a:pt x="2527691" y="3543159"/>
                </a:cubicBezTo>
                <a:cubicBezTo>
                  <a:pt x="2400468" y="3543159"/>
                  <a:pt x="2299060" y="3504935"/>
                  <a:pt x="2223468" y="3428487"/>
                </a:cubicBezTo>
                <a:cubicBezTo>
                  <a:pt x="2147875" y="3352039"/>
                  <a:pt x="2108653" y="3248492"/>
                  <a:pt x="2105800" y="3117846"/>
                </a:cubicBezTo>
                <a:lnTo>
                  <a:pt x="2234165" y="3104153"/>
                </a:lnTo>
                <a:cubicBezTo>
                  <a:pt x="2241011" y="3173185"/>
                  <a:pt x="2256557" y="3226955"/>
                  <a:pt x="2280804" y="3265465"/>
                </a:cubicBezTo>
                <a:cubicBezTo>
                  <a:pt x="2305050" y="3303974"/>
                  <a:pt x="2339709" y="3334924"/>
                  <a:pt x="2384779" y="3358315"/>
                </a:cubicBezTo>
                <a:cubicBezTo>
                  <a:pt x="2429849" y="3381705"/>
                  <a:pt x="2480624" y="3393401"/>
                  <a:pt x="2537104" y="3393401"/>
                </a:cubicBezTo>
                <a:cubicBezTo>
                  <a:pt x="2618116" y="3393401"/>
                  <a:pt x="2681015" y="3373618"/>
                  <a:pt x="2725800" y="3334053"/>
                </a:cubicBezTo>
                <a:cubicBezTo>
                  <a:pt x="2770585" y="3294487"/>
                  <a:pt x="2792977" y="3243108"/>
                  <a:pt x="2792977" y="3179915"/>
                </a:cubicBezTo>
                <a:cubicBezTo>
                  <a:pt x="2792977" y="3142912"/>
                  <a:pt x="2784847" y="3110605"/>
                  <a:pt x="2768588" y="3082993"/>
                </a:cubicBezTo>
                <a:cubicBezTo>
                  <a:pt x="2752328" y="3055382"/>
                  <a:pt x="2727797" y="3032751"/>
                  <a:pt x="2694992" y="3015101"/>
                </a:cubicBezTo>
                <a:cubicBezTo>
                  <a:pt x="2662188" y="2997451"/>
                  <a:pt x="2591303" y="2972500"/>
                  <a:pt x="2482335" y="2940248"/>
                </a:cubicBezTo>
                <a:cubicBezTo>
                  <a:pt x="2385349" y="2911456"/>
                  <a:pt x="2316318" y="2882511"/>
                  <a:pt x="2275241" y="2853415"/>
                </a:cubicBezTo>
                <a:cubicBezTo>
                  <a:pt x="2234165" y="2824319"/>
                  <a:pt x="2202216" y="2787379"/>
                  <a:pt x="2179396" y="2742594"/>
                </a:cubicBezTo>
                <a:cubicBezTo>
                  <a:pt x="2156576" y="2697809"/>
                  <a:pt x="2145165" y="2647177"/>
                  <a:pt x="2145165" y="2590696"/>
                </a:cubicBezTo>
                <a:cubicBezTo>
                  <a:pt x="2145165" y="2489146"/>
                  <a:pt x="2177970" y="2406137"/>
                  <a:pt x="2243578" y="2341670"/>
                </a:cubicBezTo>
                <a:cubicBezTo>
                  <a:pt x="2309186" y="2277202"/>
                  <a:pt x="2397615" y="2244969"/>
                  <a:pt x="2508864" y="2244969"/>
                </a:cubicBezTo>
                <a:close/>
                <a:moveTo>
                  <a:pt x="1557539" y="2244969"/>
                </a:moveTo>
                <a:cubicBezTo>
                  <a:pt x="1656906" y="2244969"/>
                  <a:pt x="1742279" y="2275845"/>
                  <a:pt x="1813659" y="2337598"/>
                </a:cubicBezTo>
                <a:cubicBezTo>
                  <a:pt x="1885040" y="2399351"/>
                  <a:pt x="1935006" y="2489993"/>
                  <a:pt x="1963558" y="2609523"/>
                </a:cubicBezTo>
                <a:lnTo>
                  <a:pt x="1830059" y="2648033"/>
                </a:lnTo>
                <a:cubicBezTo>
                  <a:pt x="1784356" y="2474028"/>
                  <a:pt x="1692665" y="2387025"/>
                  <a:pt x="1554985" y="2387025"/>
                </a:cubicBezTo>
                <a:cubicBezTo>
                  <a:pt x="1486426" y="2387025"/>
                  <a:pt x="1427009" y="2404584"/>
                  <a:pt x="1376733" y="2439701"/>
                </a:cubicBezTo>
                <a:cubicBezTo>
                  <a:pt x="1326457" y="2474819"/>
                  <a:pt x="1286323" y="2529492"/>
                  <a:pt x="1256331" y="2603720"/>
                </a:cubicBezTo>
                <a:cubicBezTo>
                  <a:pt x="1226339" y="2677949"/>
                  <a:pt x="1211343" y="2771873"/>
                  <a:pt x="1211343" y="2885493"/>
                </a:cubicBezTo>
                <a:cubicBezTo>
                  <a:pt x="1211343" y="3057367"/>
                  <a:pt x="1241580" y="3186271"/>
                  <a:pt x="1302054" y="3272204"/>
                </a:cubicBezTo>
                <a:cubicBezTo>
                  <a:pt x="1362528" y="3358136"/>
                  <a:pt x="1442970" y="3401103"/>
                  <a:pt x="1543379" y="3401103"/>
                </a:cubicBezTo>
                <a:cubicBezTo>
                  <a:pt x="1617545" y="3401103"/>
                  <a:pt x="1681584" y="3374717"/>
                  <a:pt x="1735497" y="3321945"/>
                </a:cubicBezTo>
                <a:cubicBezTo>
                  <a:pt x="1789410" y="3269173"/>
                  <a:pt x="1825495" y="3189159"/>
                  <a:pt x="1843751" y="3081904"/>
                </a:cubicBezTo>
                <a:lnTo>
                  <a:pt x="1980673" y="3123836"/>
                </a:lnTo>
                <a:cubicBezTo>
                  <a:pt x="1950436" y="3264751"/>
                  <a:pt x="1897522" y="3369868"/>
                  <a:pt x="1821929" y="3439184"/>
                </a:cubicBezTo>
                <a:cubicBezTo>
                  <a:pt x="1746337" y="3508501"/>
                  <a:pt x="1654343" y="3543159"/>
                  <a:pt x="1545946" y="3543159"/>
                </a:cubicBezTo>
                <a:cubicBezTo>
                  <a:pt x="1450671" y="3543159"/>
                  <a:pt x="1369231" y="3519895"/>
                  <a:pt x="1301626" y="3473368"/>
                </a:cubicBezTo>
                <a:cubicBezTo>
                  <a:pt x="1234021" y="3426840"/>
                  <a:pt x="1178682" y="3352197"/>
                  <a:pt x="1135609" y="3249439"/>
                </a:cubicBezTo>
                <a:cubicBezTo>
                  <a:pt x="1092535" y="3146681"/>
                  <a:pt x="1070998" y="3025370"/>
                  <a:pt x="1070998" y="2885506"/>
                </a:cubicBezTo>
                <a:cubicBezTo>
                  <a:pt x="1070998" y="2747345"/>
                  <a:pt x="1092555" y="2630454"/>
                  <a:pt x="1135669" y="2534831"/>
                </a:cubicBezTo>
                <a:cubicBezTo>
                  <a:pt x="1178782" y="2439209"/>
                  <a:pt x="1237172" y="2366993"/>
                  <a:pt x="1310839" y="2318183"/>
                </a:cubicBezTo>
                <a:cubicBezTo>
                  <a:pt x="1384506" y="2269374"/>
                  <a:pt x="1466739" y="2244969"/>
                  <a:pt x="1557539" y="2244969"/>
                </a:cubicBezTo>
                <a:close/>
                <a:moveTo>
                  <a:pt x="1312413" y="1681317"/>
                </a:moveTo>
                <a:lnTo>
                  <a:pt x="1312413" y="1681318"/>
                </a:lnTo>
                <a:lnTo>
                  <a:pt x="1313057" y="1681913"/>
                </a:lnTo>
                <a:close/>
                <a:moveTo>
                  <a:pt x="3586641" y="1610668"/>
                </a:moveTo>
                <a:lnTo>
                  <a:pt x="3586641" y="1754454"/>
                </a:lnTo>
                <a:lnTo>
                  <a:pt x="3671979" y="1754454"/>
                </a:lnTo>
                <a:cubicBezTo>
                  <a:pt x="3698871" y="1754454"/>
                  <a:pt x="3718535" y="1748372"/>
                  <a:pt x="3730975" y="1736206"/>
                </a:cubicBezTo>
                <a:cubicBezTo>
                  <a:pt x="3743415" y="1724041"/>
                  <a:pt x="3749635" y="1705702"/>
                  <a:pt x="3749635" y="1681189"/>
                </a:cubicBezTo>
                <a:cubicBezTo>
                  <a:pt x="3749635" y="1665274"/>
                  <a:pt x="3746571" y="1651645"/>
                  <a:pt x="3740443" y="1640303"/>
                </a:cubicBezTo>
                <a:cubicBezTo>
                  <a:pt x="3734315" y="1628961"/>
                  <a:pt x="3726905" y="1621186"/>
                  <a:pt x="3718215" y="1616979"/>
                </a:cubicBezTo>
                <a:cubicBezTo>
                  <a:pt x="3709527" y="1612771"/>
                  <a:pt x="3693839" y="1610668"/>
                  <a:pt x="3671155" y="1610668"/>
                </a:cubicBezTo>
                <a:close/>
                <a:moveTo>
                  <a:pt x="4224815" y="1607649"/>
                </a:moveTo>
                <a:lnTo>
                  <a:pt x="4224815" y="1740734"/>
                </a:lnTo>
                <a:lnTo>
                  <a:pt x="4318661" y="1740734"/>
                </a:lnTo>
                <a:cubicBezTo>
                  <a:pt x="4339149" y="1740734"/>
                  <a:pt x="4354699" y="1738264"/>
                  <a:pt x="4365309" y="1733325"/>
                </a:cubicBezTo>
                <a:cubicBezTo>
                  <a:pt x="4375919" y="1728386"/>
                  <a:pt x="4384335" y="1720611"/>
                  <a:pt x="4390555" y="1710001"/>
                </a:cubicBezTo>
                <a:cubicBezTo>
                  <a:pt x="4396773" y="1699391"/>
                  <a:pt x="4399883" y="1687043"/>
                  <a:pt x="4399883" y="1672957"/>
                </a:cubicBezTo>
                <a:cubicBezTo>
                  <a:pt x="4399883" y="1652651"/>
                  <a:pt x="4393939" y="1636690"/>
                  <a:pt x="4382047" y="1625074"/>
                </a:cubicBezTo>
                <a:cubicBezTo>
                  <a:pt x="4370157" y="1613457"/>
                  <a:pt x="4352503" y="1607649"/>
                  <a:pt x="4329087" y="1607649"/>
                </a:cubicBezTo>
                <a:close/>
                <a:moveTo>
                  <a:pt x="3018301" y="1605454"/>
                </a:moveTo>
                <a:cubicBezTo>
                  <a:pt x="3014039" y="1631248"/>
                  <a:pt x="3008015" y="1656859"/>
                  <a:pt x="3000229" y="1682287"/>
                </a:cubicBezTo>
                <a:lnTo>
                  <a:pt x="2963531" y="1800279"/>
                </a:lnTo>
                <a:lnTo>
                  <a:pt x="3075899" y="1800279"/>
                </a:lnTo>
                <a:lnTo>
                  <a:pt x="3041615" y="1688872"/>
                </a:lnTo>
                <a:cubicBezTo>
                  <a:pt x="3031009" y="1654663"/>
                  <a:pt x="3023237" y="1626857"/>
                  <a:pt x="3018301" y="1605454"/>
                </a:cubicBezTo>
                <a:close/>
                <a:moveTo>
                  <a:pt x="4181185" y="1563196"/>
                </a:moveTo>
                <a:lnTo>
                  <a:pt x="4327441" y="1563196"/>
                </a:lnTo>
                <a:cubicBezTo>
                  <a:pt x="4357991" y="1563196"/>
                  <a:pt x="4380539" y="1566944"/>
                  <a:pt x="4395081" y="1574440"/>
                </a:cubicBezTo>
                <a:cubicBezTo>
                  <a:pt x="4409625" y="1581936"/>
                  <a:pt x="4421561" y="1594414"/>
                  <a:pt x="4430891" y="1611872"/>
                </a:cubicBezTo>
                <a:cubicBezTo>
                  <a:pt x="4440221" y="1629331"/>
                  <a:pt x="4444885" y="1649578"/>
                  <a:pt x="4444885" y="1672614"/>
                </a:cubicBezTo>
                <a:cubicBezTo>
                  <a:pt x="4444885" y="1702961"/>
                  <a:pt x="4436973" y="1727550"/>
                  <a:pt x="4421149" y="1746381"/>
                </a:cubicBezTo>
                <a:cubicBezTo>
                  <a:pt x="4405327" y="1765212"/>
                  <a:pt x="4382323" y="1777187"/>
                  <a:pt x="4352137" y="1782306"/>
                </a:cubicBezTo>
                <a:cubicBezTo>
                  <a:pt x="4364395" y="1789669"/>
                  <a:pt x="4373723" y="1797124"/>
                  <a:pt x="4380127" y="1804670"/>
                </a:cubicBezTo>
                <a:cubicBezTo>
                  <a:pt x="4393115" y="1820036"/>
                  <a:pt x="4404549" y="1837141"/>
                  <a:pt x="4414427" y="1855983"/>
                </a:cubicBezTo>
                <a:lnTo>
                  <a:pt x="4472051" y="1965469"/>
                </a:lnTo>
                <a:lnTo>
                  <a:pt x="4417171" y="1965469"/>
                </a:lnTo>
                <a:lnTo>
                  <a:pt x="4373181" y="1881824"/>
                </a:lnTo>
                <a:cubicBezTo>
                  <a:pt x="4356137" y="1849099"/>
                  <a:pt x="4343275" y="1827056"/>
                  <a:pt x="4334595" y="1815695"/>
                </a:cubicBezTo>
                <a:cubicBezTo>
                  <a:pt x="4325915" y="1804335"/>
                  <a:pt x="4317511" y="1796684"/>
                  <a:pt x="4309379" y="1792744"/>
                </a:cubicBezTo>
                <a:cubicBezTo>
                  <a:pt x="4301247" y="1788804"/>
                  <a:pt x="4289869" y="1786834"/>
                  <a:pt x="4275249" y="1786834"/>
                </a:cubicBezTo>
                <a:lnTo>
                  <a:pt x="4224815" y="1786834"/>
                </a:lnTo>
                <a:lnTo>
                  <a:pt x="4224815" y="1965469"/>
                </a:lnTo>
                <a:lnTo>
                  <a:pt x="4181185" y="1965469"/>
                </a:lnTo>
                <a:close/>
                <a:moveTo>
                  <a:pt x="3847811" y="1563196"/>
                </a:moveTo>
                <a:lnTo>
                  <a:pt x="3891441" y="1563196"/>
                </a:lnTo>
                <a:lnTo>
                  <a:pt x="3891441" y="1795340"/>
                </a:lnTo>
                <a:cubicBezTo>
                  <a:pt x="3891441" y="1831744"/>
                  <a:pt x="3894275" y="1858087"/>
                  <a:pt x="3899947" y="1874368"/>
                </a:cubicBezTo>
                <a:cubicBezTo>
                  <a:pt x="3905617" y="1890649"/>
                  <a:pt x="3914901" y="1903043"/>
                  <a:pt x="3927799" y="1911549"/>
                </a:cubicBezTo>
                <a:cubicBezTo>
                  <a:pt x="3940695" y="1920056"/>
                  <a:pt x="3956383" y="1924309"/>
                  <a:pt x="3974859" y="1924309"/>
                </a:cubicBezTo>
                <a:cubicBezTo>
                  <a:pt x="4005957" y="1924309"/>
                  <a:pt x="4028503" y="1915528"/>
                  <a:pt x="4042499" y="1897966"/>
                </a:cubicBezTo>
                <a:cubicBezTo>
                  <a:pt x="4056493" y="1880405"/>
                  <a:pt x="4063491" y="1846196"/>
                  <a:pt x="4063491" y="1795340"/>
                </a:cubicBezTo>
                <a:lnTo>
                  <a:pt x="4063491" y="1563196"/>
                </a:lnTo>
                <a:lnTo>
                  <a:pt x="4107119" y="1563196"/>
                </a:lnTo>
                <a:lnTo>
                  <a:pt x="4107119" y="1795614"/>
                </a:lnTo>
                <a:cubicBezTo>
                  <a:pt x="4107119" y="1834580"/>
                  <a:pt x="4103329" y="1866547"/>
                  <a:pt x="4095745" y="1891518"/>
                </a:cubicBezTo>
                <a:cubicBezTo>
                  <a:pt x="4088163" y="1916488"/>
                  <a:pt x="4074365" y="1936200"/>
                  <a:pt x="4054353" y="1950652"/>
                </a:cubicBezTo>
                <a:cubicBezTo>
                  <a:pt x="4034343" y="1965103"/>
                  <a:pt x="4008895" y="1972329"/>
                  <a:pt x="3978015" y="1972329"/>
                </a:cubicBezTo>
                <a:cubicBezTo>
                  <a:pt x="3934521" y="1972329"/>
                  <a:pt x="3901947" y="1959341"/>
                  <a:pt x="3880293" y="1933364"/>
                </a:cubicBezTo>
                <a:cubicBezTo>
                  <a:pt x="3858637" y="1907387"/>
                  <a:pt x="3847811" y="1861471"/>
                  <a:pt x="3847811" y="1795614"/>
                </a:cubicBezTo>
                <a:close/>
                <a:moveTo>
                  <a:pt x="3543011" y="1563196"/>
                </a:moveTo>
                <a:lnTo>
                  <a:pt x="3667315" y="1563196"/>
                </a:lnTo>
                <a:cubicBezTo>
                  <a:pt x="3696583" y="1563196"/>
                  <a:pt x="3718171" y="1565757"/>
                  <a:pt x="3732073" y="1570879"/>
                </a:cubicBezTo>
                <a:cubicBezTo>
                  <a:pt x="3751099" y="1577831"/>
                  <a:pt x="3766283" y="1590728"/>
                  <a:pt x="3777623" y="1609570"/>
                </a:cubicBezTo>
                <a:cubicBezTo>
                  <a:pt x="3788967" y="1628412"/>
                  <a:pt x="3794637" y="1651554"/>
                  <a:pt x="3794637" y="1678994"/>
                </a:cubicBezTo>
                <a:cubicBezTo>
                  <a:pt x="3794637" y="1715215"/>
                  <a:pt x="3785399" y="1744759"/>
                  <a:pt x="3766923" y="1767625"/>
                </a:cubicBezTo>
                <a:cubicBezTo>
                  <a:pt x="3748445" y="1790492"/>
                  <a:pt x="3716523" y="1801926"/>
                  <a:pt x="3671155" y="1801926"/>
                </a:cubicBezTo>
                <a:lnTo>
                  <a:pt x="3586641" y="1801926"/>
                </a:lnTo>
                <a:lnTo>
                  <a:pt x="3586641" y="1965469"/>
                </a:lnTo>
                <a:lnTo>
                  <a:pt x="3543011" y="1965469"/>
                </a:lnTo>
                <a:close/>
                <a:moveTo>
                  <a:pt x="3208537" y="1563196"/>
                </a:moveTo>
                <a:lnTo>
                  <a:pt x="3253265" y="1563196"/>
                </a:lnTo>
                <a:lnTo>
                  <a:pt x="3426687" y="1879659"/>
                </a:lnTo>
                <a:lnTo>
                  <a:pt x="3426687" y="1563196"/>
                </a:lnTo>
                <a:lnTo>
                  <a:pt x="3468397" y="1563196"/>
                </a:lnTo>
                <a:lnTo>
                  <a:pt x="3468397" y="1965469"/>
                </a:lnTo>
                <a:lnTo>
                  <a:pt x="3423669" y="1965469"/>
                </a:lnTo>
                <a:lnTo>
                  <a:pt x="3250521" y="1648947"/>
                </a:lnTo>
                <a:lnTo>
                  <a:pt x="3250521" y="1965469"/>
                </a:lnTo>
                <a:lnTo>
                  <a:pt x="3208537" y="1965469"/>
                </a:lnTo>
                <a:close/>
                <a:moveTo>
                  <a:pt x="2598663" y="1563196"/>
                </a:moveTo>
                <a:lnTo>
                  <a:pt x="2642293" y="1563196"/>
                </a:lnTo>
                <a:lnTo>
                  <a:pt x="2642293" y="1762686"/>
                </a:lnTo>
                <a:lnTo>
                  <a:pt x="2806184" y="1563196"/>
                </a:lnTo>
                <a:lnTo>
                  <a:pt x="2865382" y="1563196"/>
                </a:lnTo>
                <a:lnTo>
                  <a:pt x="2726912" y="1726362"/>
                </a:lnTo>
                <a:lnTo>
                  <a:pt x="2869758" y="1962721"/>
                </a:lnTo>
                <a:lnTo>
                  <a:pt x="2996109" y="1563196"/>
                </a:lnTo>
                <a:lnTo>
                  <a:pt x="3042773" y="1563196"/>
                </a:lnTo>
                <a:lnTo>
                  <a:pt x="3177865" y="1965469"/>
                </a:lnTo>
                <a:lnTo>
                  <a:pt x="3127919" y="1965469"/>
                </a:lnTo>
                <a:lnTo>
                  <a:pt x="3089551" y="1843635"/>
                </a:lnTo>
                <a:lnTo>
                  <a:pt x="2950772" y="1843635"/>
                </a:lnTo>
                <a:lnTo>
                  <a:pt x="2914915" y="1965469"/>
                </a:lnTo>
                <a:lnTo>
                  <a:pt x="2871419" y="1965469"/>
                </a:lnTo>
                <a:lnTo>
                  <a:pt x="2868889" y="1965469"/>
                </a:lnTo>
                <a:lnTo>
                  <a:pt x="2813794" y="1965469"/>
                </a:lnTo>
                <a:lnTo>
                  <a:pt x="2696621" y="1762047"/>
                </a:lnTo>
                <a:lnTo>
                  <a:pt x="2642293" y="1826073"/>
                </a:lnTo>
                <a:lnTo>
                  <a:pt x="2642293" y="1965469"/>
                </a:lnTo>
                <a:lnTo>
                  <a:pt x="2598663" y="1965469"/>
                </a:lnTo>
                <a:close/>
                <a:moveTo>
                  <a:pt x="2176112" y="1563196"/>
                </a:moveTo>
                <a:lnTo>
                  <a:pt x="2437617" y="1563196"/>
                </a:lnTo>
                <a:lnTo>
                  <a:pt x="2437617" y="1610668"/>
                </a:lnTo>
                <a:lnTo>
                  <a:pt x="2328405" y="1610668"/>
                </a:lnTo>
                <a:lnTo>
                  <a:pt x="2328405" y="1965469"/>
                </a:lnTo>
                <a:lnTo>
                  <a:pt x="2284775" y="1965469"/>
                </a:lnTo>
                <a:lnTo>
                  <a:pt x="2284775" y="1610668"/>
                </a:lnTo>
                <a:lnTo>
                  <a:pt x="2176112" y="1610668"/>
                </a:lnTo>
                <a:close/>
                <a:moveTo>
                  <a:pt x="2084667" y="1563196"/>
                </a:moveTo>
                <a:lnTo>
                  <a:pt x="2128297" y="1563196"/>
                </a:lnTo>
                <a:lnTo>
                  <a:pt x="2128297" y="1965469"/>
                </a:lnTo>
                <a:lnTo>
                  <a:pt x="2084667" y="1965469"/>
                </a:lnTo>
                <a:close/>
                <a:moveTo>
                  <a:pt x="1960842" y="1563196"/>
                </a:moveTo>
                <a:lnTo>
                  <a:pt x="2004472" y="1563196"/>
                </a:lnTo>
                <a:lnTo>
                  <a:pt x="2004472" y="1965469"/>
                </a:lnTo>
                <a:lnTo>
                  <a:pt x="1960842" y="1965469"/>
                </a:lnTo>
                <a:close/>
                <a:moveTo>
                  <a:pt x="3200397" y="320412"/>
                </a:moveTo>
                <a:lnTo>
                  <a:pt x="3129017" y="322217"/>
                </a:lnTo>
                <a:lnTo>
                  <a:pt x="3104419" y="371950"/>
                </a:lnTo>
                <a:cubicBezTo>
                  <a:pt x="3060563" y="474591"/>
                  <a:pt x="3033709" y="612560"/>
                  <a:pt x="3033709" y="764276"/>
                </a:cubicBezTo>
                <a:lnTo>
                  <a:pt x="3035211" y="785582"/>
                </a:lnTo>
                <a:lnTo>
                  <a:pt x="2952646" y="789751"/>
                </a:lnTo>
                <a:lnTo>
                  <a:pt x="2911961" y="795960"/>
                </a:lnTo>
                <a:lnTo>
                  <a:pt x="2867118" y="799965"/>
                </a:lnTo>
                <a:lnTo>
                  <a:pt x="2789750" y="814612"/>
                </a:lnTo>
                <a:lnTo>
                  <a:pt x="2734552" y="823036"/>
                </a:lnTo>
                <a:lnTo>
                  <a:pt x="2730889" y="804142"/>
                </a:lnTo>
                <a:cubicBezTo>
                  <a:pt x="2691622" y="657597"/>
                  <a:pt x="2629976" y="531279"/>
                  <a:pt x="2561048" y="443487"/>
                </a:cubicBezTo>
                <a:lnTo>
                  <a:pt x="2524415" y="401813"/>
                </a:lnTo>
                <a:lnTo>
                  <a:pt x="2455003" y="418544"/>
                </a:lnTo>
                <a:lnTo>
                  <a:pt x="2386522" y="438761"/>
                </a:lnTo>
                <a:lnTo>
                  <a:pt x="2375634" y="493169"/>
                </a:lnTo>
                <a:cubicBezTo>
                  <a:pt x="2359837" y="603662"/>
                  <a:pt x="2369608" y="743880"/>
                  <a:pt x="2408876" y="890428"/>
                </a:cubicBezTo>
                <a:lnTo>
                  <a:pt x="2415529" y="909715"/>
                </a:lnTo>
                <a:lnTo>
                  <a:pt x="2383243" y="921531"/>
                </a:lnTo>
                <a:lnTo>
                  <a:pt x="2371311" y="925383"/>
                </a:lnTo>
                <a:lnTo>
                  <a:pt x="2356039" y="931488"/>
                </a:lnTo>
                <a:lnTo>
                  <a:pt x="2257197" y="967665"/>
                </a:lnTo>
                <a:lnTo>
                  <a:pt x="2216504" y="987267"/>
                </a:lnTo>
                <a:lnTo>
                  <a:pt x="2202907" y="992702"/>
                </a:lnTo>
                <a:lnTo>
                  <a:pt x="2165987" y="1011603"/>
                </a:lnTo>
                <a:lnTo>
                  <a:pt x="2135850" y="1026120"/>
                </a:lnTo>
                <a:lnTo>
                  <a:pt x="2126688" y="1007313"/>
                </a:lnTo>
                <a:cubicBezTo>
                  <a:pt x="2050830" y="875923"/>
                  <a:pt x="1958590" y="769864"/>
                  <a:pt x="1869290" y="702904"/>
                </a:cubicBezTo>
                <a:lnTo>
                  <a:pt x="1823119" y="672131"/>
                </a:lnTo>
                <a:lnTo>
                  <a:pt x="1760401" y="706257"/>
                </a:lnTo>
                <a:lnTo>
                  <a:pt x="1699487" y="743510"/>
                </a:lnTo>
                <a:lnTo>
                  <a:pt x="1703051" y="798881"/>
                </a:lnTo>
                <a:cubicBezTo>
                  <a:pt x="1716391" y="909698"/>
                  <a:pt x="1762119" y="1042610"/>
                  <a:pt x="1837978" y="1174000"/>
                </a:cubicBezTo>
                <a:lnTo>
                  <a:pt x="1848369" y="1189388"/>
                </a:lnTo>
                <a:lnTo>
                  <a:pt x="1845588" y="1191078"/>
                </a:lnTo>
                <a:lnTo>
                  <a:pt x="1807264" y="1219737"/>
                </a:lnTo>
                <a:lnTo>
                  <a:pt x="1786584" y="1233110"/>
                </a:lnTo>
                <a:lnTo>
                  <a:pt x="1733593" y="1274827"/>
                </a:lnTo>
                <a:lnTo>
                  <a:pt x="1659045" y="1330572"/>
                </a:lnTo>
                <a:lnTo>
                  <a:pt x="1609370" y="1375720"/>
                </a:lnTo>
                <a:lnTo>
                  <a:pt x="1595663" y="1359937"/>
                </a:lnTo>
                <a:cubicBezTo>
                  <a:pt x="1488383" y="1252657"/>
                  <a:pt x="1371836" y="1174085"/>
                  <a:pt x="1268246" y="1132520"/>
                </a:cubicBezTo>
                <a:lnTo>
                  <a:pt x="1215685" y="1114746"/>
                </a:lnTo>
                <a:lnTo>
                  <a:pt x="1163939" y="1163942"/>
                </a:lnTo>
                <a:lnTo>
                  <a:pt x="1114741" y="1215690"/>
                </a:lnTo>
                <a:lnTo>
                  <a:pt x="1132515" y="1268252"/>
                </a:lnTo>
                <a:cubicBezTo>
                  <a:pt x="1174081" y="1371841"/>
                  <a:pt x="1252651" y="1488388"/>
                  <a:pt x="1359932" y="1595666"/>
                </a:cubicBezTo>
                <a:lnTo>
                  <a:pt x="1375717" y="1609374"/>
                </a:lnTo>
                <a:lnTo>
                  <a:pt x="1330572" y="1659046"/>
                </a:lnTo>
                <a:lnTo>
                  <a:pt x="1313318" y="1682120"/>
                </a:lnTo>
                <a:lnTo>
                  <a:pt x="1287770" y="1711798"/>
                </a:lnTo>
                <a:lnTo>
                  <a:pt x="1235248" y="1786522"/>
                </a:lnTo>
                <a:lnTo>
                  <a:pt x="1191078" y="1845589"/>
                </a:lnTo>
                <a:lnTo>
                  <a:pt x="1189386" y="1848374"/>
                </a:lnTo>
                <a:lnTo>
                  <a:pt x="1173994" y="1837982"/>
                </a:lnTo>
                <a:cubicBezTo>
                  <a:pt x="1042604" y="1762124"/>
                  <a:pt x="909693" y="1716393"/>
                  <a:pt x="798877" y="1703056"/>
                </a:cubicBezTo>
                <a:lnTo>
                  <a:pt x="743505" y="1699491"/>
                </a:lnTo>
                <a:lnTo>
                  <a:pt x="706252" y="1760404"/>
                </a:lnTo>
                <a:lnTo>
                  <a:pt x="672127" y="1823124"/>
                </a:lnTo>
                <a:lnTo>
                  <a:pt x="702898" y="1869294"/>
                </a:lnTo>
                <a:cubicBezTo>
                  <a:pt x="769858" y="1958595"/>
                  <a:pt x="875917" y="2050837"/>
                  <a:pt x="1007308" y="2126693"/>
                </a:cubicBezTo>
                <a:lnTo>
                  <a:pt x="1026117" y="2135856"/>
                </a:lnTo>
                <a:lnTo>
                  <a:pt x="1011662" y="2165862"/>
                </a:lnTo>
                <a:lnTo>
                  <a:pt x="1008355" y="2172324"/>
                </a:lnTo>
                <a:lnTo>
                  <a:pt x="1006377" y="2176834"/>
                </a:lnTo>
                <a:lnTo>
                  <a:pt x="967664" y="2257197"/>
                </a:lnTo>
                <a:lnTo>
                  <a:pt x="950127" y="2305114"/>
                </a:lnTo>
                <a:lnTo>
                  <a:pt x="941377" y="2325066"/>
                </a:lnTo>
                <a:lnTo>
                  <a:pt x="940596" y="2324822"/>
                </a:lnTo>
                <a:lnTo>
                  <a:pt x="940596" y="2324823"/>
                </a:lnTo>
                <a:lnTo>
                  <a:pt x="941677" y="2325160"/>
                </a:lnTo>
                <a:lnTo>
                  <a:pt x="936371" y="2337261"/>
                </a:lnTo>
                <a:lnTo>
                  <a:pt x="921503" y="2383319"/>
                </a:lnTo>
                <a:lnTo>
                  <a:pt x="909714" y="2415528"/>
                </a:lnTo>
                <a:lnTo>
                  <a:pt x="890423" y="2408875"/>
                </a:lnTo>
                <a:cubicBezTo>
                  <a:pt x="743877" y="2369609"/>
                  <a:pt x="603659" y="2359837"/>
                  <a:pt x="493165" y="2375635"/>
                </a:cubicBezTo>
                <a:lnTo>
                  <a:pt x="438759" y="2386521"/>
                </a:lnTo>
                <a:lnTo>
                  <a:pt x="418541" y="2455001"/>
                </a:lnTo>
                <a:lnTo>
                  <a:pt x="401810" y="2524417"/>
                </a:lnTo>
                <a:lnTo>
                  <a:pt x="443484" y="2561050"/>
                </a:lnTo>
                <a:cubicBezTo>
                  <a:pt x="531275" y="2629977"/>
                  <a:pt x="657593" y="2691623"/>
                  <a:pt x="804140" y="2730890"/>
                </a:cubicBezTo>
                <a:lnTo>
                  <a:pt x="823036" y="2734553"/>
                </a:lnTo>
                <a:lnTo>
                  <a:pt x="816780" y="2775543"/>
                </a:lnTo>
                <a:lnTo>
                  <a:pt x="808124" y="2815886"/>
                </a:lnTo>
                <a:lnTo>
                  <a:pt x="806669" y="2829020"/>
                </a:lnTo>
                <a:lnTo>
                  <a:pt x="806257" y="2828926"/>
                </a:lnTo>
                <a:lnTo>
                  <a:pt x="799966" y="2885717"/>
                </a:lnTo>
                <a:lnTo>
                  <a:pt x="789751" y="2952646"/>
                </a:lnTo>
                <a:lnTo>
                  <a:pt x="785581" y="3035214"/>
                </a:lnTo>
                <a:lnTo>
                  <a:pt x="764269" y="3033711"/>
                </a:lnTo>
                <a:cubicBezTo>
                  <a:pt x="612553" y="3033713"/>
                  <a:pt x="474583" y="3060564"/>
                  <a:pt x="371944" y="3104422"/>
                </a:cubicBezTo>
                <a:lnTo>
                  <a:pt x="322208" y="3129020"/>
                </a:lnTo>
                <a:lnTo>
                  <a:pt x="320404" y="3200397"/>
                </a:lnTo>
                <a:lnTo>
                  <a:pt x="322208" y="3271776"/>
                </a:lnTo>
                <a:lnTo>
                  <a:pt x="371944" y="3296374"/>
                </a:lnTo>
                <a:cubicBezTo>
                  <a:pt x="474584" y="3340232"/>
                  <a:pt x="612553" y="3367085"/>
                  <a:pt x="764269" y="3367085"/>
                </a:cubicBezTo>
                <a:lnTo>
                  <a:pt x="785581" y="3365583"/>
                </a:lnTo>
                <a:lnTo>
                  <a:pt x="789751" y="3448154"/>
                </a:lnTo>
                <a:lnTo>
                  <a:pt x="794867" y="3481680"/>
                </a:lnTo>
                <a:lnTo>
                  <a:pt x="799533" y="3533925"/>
                </a:lnTo>
                <a:lnTo>
                  <a:pt x="816591" y="3624019"/>
                </a:lnTo>
                <a:lnTo>
                  <a:pt x="816779" y="3625249"/>
                </a:lnTo>
                <a:lnTo>
                  <a:pt x="808124" y="3584912"/>
                </a:lnTo>
                <a:lnTo>
                  <a:pt x="807686" y="3580968"/>
                </a:lnTo>
                <a:lnTo>
                  <a:pt x="806669" y="3571779"/>
                </a:lnTo>
                <a:lnTo>
                  <a:pt x="804339" y="3572303"/>
                </a:lnTo>
                <a:lnTo>
                  <a:pt x="804339" y="3572304"/>
                </a:lnTo>
                <a:lnTo>
                  <a:pt x="806668" y="3571780"/>
                </a:lnTo>
                <a:lnTo>
                  <a:pt x="807686" y="3580968"/>
                </a:lnTo>
                <a:lnTo>
                  <a:pt x="808124" y="3584912"/>
                </a:lnTo>
                <a:lnTo>
                  <a:pt x="816779" y="3625252"/>
                </a:lnTo>
                <a:lnTo>
                  <a:pt x="816779" y="3625249"/>
                </a:lnTo>
                <a:lnTo>
                  <a:pt x="816780" y="3625256"/>
                </a:lnTo>
                <a:lnTo>
                  <a:pt x="823035" y="3666244"/>
                </a:lnTo>
                <a:lnTo>
                  <a:pt x="804139" y="3669907"/>
                </a:lnTo>
                <a:cubicBezTo>
                  <a:pt x="657593" y="3709174"/>
                  <a:pt x="531275" y="3770819"/>
                  <a:pt x="443483" y="3839749"/>
                </a:cubicBezTo>
                <a:lnTo>
                  <a:pt x="401809" y="3876381"/>
                </a:lnTo>
                <a:lnTo>
                  <a:pt x="418540" y="3945794"/>
                </a:lnTo>
                <a:lnTo>
                  <a:pt x="438759" y="4014275"/>
                </a:lnTo>
                <a:lnTo>
                  <a:pt x="493165" y="4025162"/>
                </a:lnTo>
                <a:cubicBezTo>
                  <a:pt x="603658" y="4040960"/>
                  <a:pt x="743876" y="4031189"/>
                  <a:pt x="890423" y="3991922"/>
                </a:cubicBezTo>
                <a:lnTo>
                  <a:pt x="909712" y="3985269"/>
                </a:lnTo>
                <a:lnTo>
                  <a:pt x="921506" y="4017492"/>
                </a:lnTo>
                <a:lnTo>
                  <a:pt x="927587" y="4036326"/>
                </a:lnTo>
                <a:lnTo>
                  <a:pt x="937224" y="4060436"/>
                </a:lnTo>
                <a:lnTo>
                  <a:pt x="967664" y="4143603"/>
                </a:lnTo>
                <a:lnTo>
                  <a:pt x="984148" y="4177822"/>
                </a:lnTo>
                <a:lnTo>
                  <a:pt x="990303" y="4193220"/>
                </a:lnTo>
                <a:lnTo>
                  <a:pt x="1011700" y="4235018"/>
                </a:lnTo>
                <a:lnTo>
                  <a:pt x="1026116" y="4264942"/>
                </a:lnTo>
                <a:lnTo>
                  <a:pt x="1007305" y="4274106"/>
                </a:lnTo>
                <a:cubicBezTo>
                  <a:pt x="875914" y="4349964"/>
                  <a:pt x="769856" y="4442203"/>
                  <a:pt x="702896" y="4531505"/>
                </a:cubicBezTo>
                <a:lnTo>
                  <a:pt x="672124" y="4577675"/>
                </a:lnTo>
                <a:lnTo>
                  <a:pt x="706250" y="4640393"/>
                </a:lnTo>
                <a:lnTo>
                  <a:pt x="743503" y="4701307"/>
                </a:lnTo>
                <a:lnTo>
                  <a:pt x="798874" y="4697742"/>
                </a:lnTo>
                <a:cubicBezTo>
                  <a:pt x="909691" y="4684402"/>
                  <a:pt x="1042602" y="4638674"/>
                  <a:pt x="1173992" y="4562816"/>
                </a:cubicBezTo>
                <a:lnTo>
                  <a:pt x="1189384" y="4552423"/>
                </a:lnTo>
                <a:lnTo>
                  <a:pt x="1191078" y="4555212"/>
                </a:lnTo>
                <a:lnTo>
                  <a:pt x="1219690" y="4593474"/>
                </a:lnTo>
                <a:lnTo>
                  <a:pt x="1236908" y="4620098"/>
                </a:lnTo>
                <a:lnTo>
                  <a:pt x="1245163" y="4630412"/>
                </a:lnTo>
                <a:lnTo>
                  <a:pt x="1245167" y="4630410"/>
                </a:lnTo>
                <a:lnTo>
                  <a:pt x="1236909" y="4620096"/>
                </a:lnTo>
                <a:lnTo>
                  <a:pt x="1235964" y="4618631"/>
                </a:lnTo>
                <a:lnTo>
                  <a:pt x="1286611" y="4682965"/>
                </a:lnTo>
                <a:lnTo>
                  <a:pt x="1330572" y="4741755"/>
                </a:lnTo>
                <a:lnTo>
                  <a:pt x="1375715" y="4791425"/>
                </a:lnTo>
                <a:lnTo>
                  <a:pt x="1359930" y="4805132"/>
                </a:lnTo>
                <a:cubicBezTo>
                  <a:pt x="1252652" y="4912412"/>
                  <a:pt x="1174080" y="5028958"/>
                  <a:pt x="1132515" y="5132547"/>
                </a:cubicBezTo>
                <a:lnTo>
                  <a:pt x="1114740" y="5185109"/>
                </a:lnTo>
                <a:lnTo>
                  <a:pt x="1163936" y="5236857"/>
                </a:lnTo>
                <a:lnTo>
                  <a:pt x="1215685" y="5286053"/>
                </a:lnTo>
                <a:lnTo>
                  <a:pt x="1268246" y="5268280"/>
                </a:lnTo>
                <a:cubicBezTo>
                  <a:pt x="1371835" y="5226714"/>
                  <a:pt x="1488382" y="5148143"/>
                  <a:pt x="1595662" y="5040862"/>
                </a:cubicBezTo>
                <a:lnTo>
                  <a:pt x="1609368" y="5025078"/>
                </a:lnTo>
                <a:lnTo>
                  <a:pt x="1659045" y="5070228"/>
                </a:lnTo>
                <a:lnTo>
                  <a:pt x="1667763" y="5076747"/>
                </a:lnTo>
                <a:lnTo>
                  <a:pt x="1671261" y="5079909"/>
                </a:lnTo>
                <a:lnTo>
                  <a:pt x="1681906" y="5087737"/>
                </a:lnTo>
                <a:lnTo>
                  <a:pt x="1681817" y="5087834"/>
                </a:lnTo>
                <a:lnTo>
                  <a:pt x="1711371" y="5113270"/>
                </a:lnTo>
                <a:lnTo>
                  <a:pt x="1798580" y="5174571"/>
                </a:lnTo>
                <a:lnTo>
                  <a:pt x="1807260" y="5181060"/>
                </a:lnTo>
                <a:lnTo>
                  <a:pt x="1790054" y="5169933"/>
                </a:lnTo>
                <a:lnTo>
                  <a:pt x="1790053" y="5169935"/>
                </a:lnTo>
                <a:lnTo>
                  <a:pt x="1807286" y="5181080"/>
                </a:lnTo>
                <a:lnTo>
                  <a:pt x="1845589" y="5209722"/>
                </a:lnTo>
                <a:lnTo>
                  <a:pt x="1848370" y="5211413"/>
                </a:lnTo>
                <a:lnTo>
                  <a:pt x="1837978" y="5226803"/>
                </a:lnTo>
                <a:cubicBezTo>
                  <a:pt x="1762121" y="5358193"/>
                  <a:pt x="1716390" y="5491103"/>
                  <a:pt x="1703053" y="5601920"/>
                </a:cubicBezTo>
                <a:lnTo>
                  <a:pt x="1699487" y="5657292"/>
                </a:lnTo>
                <a:lnTo>
                  <a:pt x="1760401" y="5694543"/>
                </a:lnTo>
                <a:lnTo>
                  <a:pt x="1823120" y="5728671"/>
                </a:lnTo>
                <a:lnTo>
                  <a:pt x="1869291" y="5697899"/>
                </a:lnTo>
                <a:cubicBezTo>
                  <a:pt x="1958591" y="5630938"/>
                  <a:pt x="2050831" y="5524880"/>
                  <a:pt x="2126689" y="5393490"/>
                </a:cubicBezTo>
                <a:lnTo>
                  <a:pt x="2135852" y="5374681"/>
                </a:lnTo>
                <a:lnTo>
                  <a:pt x="2165881" y="5389147"/>
                </a:lnTo>
                <a:lnTo>
                  <a:pt x="2209818" y="5411639"/>
                </a:lnTo>
                <a:lnTo>
                  <a:pt x="2222127" y="5416444"/>
                </a:lnTo>
                <a:lnTo>
                  <a:pt x="2222128" y="5416441"/>
                </a:lnTo>
                <a:lnTo>
                  <a:pt x="2209819" y="5411636"/>
                </a:lnTo>
                <a:lnTo>
                  <a:pt x="2178226" y="5395463"/>
                </a:lnTo>
                <a:lnTo>
                  <a:pt x="2186758" y="5399204"/>
                </a:lnTo>
                <a:lnTo>
                  <a:pt x="2257197" y="5433136"/>
                </a:lnTo>
                <a:lnTo>
                  <a:pt x="2299200" y="5448510"/>
                </a:lnTo>
                <a:lnTo>
                  <a:pt x="2324947" y="5459800"/>
                </a:lnTo>
                <a:lnTo>
                  <a:pt x="2325159" y="5459118"/>
                </a:lnTo>
                <a:lnTo>
                  <a:pt x="2337261" y="5464425"/>
                </a:lnTo>
                <a:lnTo>
                  <a:pt x="2337607" y="5464536"/>
                </a:lnTo>
                <a:lnTo>
                  <a:pt x="2338427" y="5464741"/>
                </a:lnTo>
                <a:lnTo>
                  <a:pt x="2338414" y="5464798"/>
                </a:lnTo>
                <a:lnTo>
                  <a:pt x="2383234" y="5479266"/>
                </a:lnTo>
                <a:lnTo>
                  <a:pt x="2415526" y="5491086"/>
                </a:lnTo>
                <a:lnTo>
                  <a:pt x="2408875" y="5510372"/>
                </a:lnTo>
                <a:cubicBezTo>
                  <a:pt x="2369609" y="5656919"/>
                  <a:pt x="2359837" y="5797137"/>
                  <a:pt x="2375635" y="5907630"/>
                </a:cubicBezTo>
                <a:lnTo>
                  <a:pt x="2386522" y="5962038"/>
                </a:lnTo>
                <a:lnTo>
                  <a:pt x="2455001" y="5982255"/>
                </a:lnTo>
                <a:lnTo>
                  <a:pt x="2524417" y="5998986"/>
                </a:lnTo>
                <a:lnTo>
                  <a:pt x="2561048" y="5957312"/>
                </a:lnTo>
                <a:cubicBezTo>
                  <a:pt x="2629976" y="5869521"/>
                  <a:pt x="2691623" y="5743203"/>
                  <a:pt x="2730891" y="5596656"/>
                </a:cubicBezTo>
                <a:lnTo>
                  <a:pt x="2734553" y="5577764"/>
                </a:lnTo>
                <a:lnTo>
                  <a:pt x="2775603" y="5584029"/>
                </a:lnTo>
                <a:lnTo>
                  <a:pt x="2815884" y="5592672"/>
                </a:lnTo>
                <a:lnTo>
                  <a:pt x="2829017" y="5594128"/>
                </a:lnTo>
                <a:lnTo>
                  <a:pt x="2828591" y="5596023"/>
                </a:lnTo>
                <a:lnTo>
                  <a:pt x="2828591" y="5596024"/>
                </a:lnTo>
                <a:lnTo>
                  <a:pt x="2828862" y="5594823"/>
                </a:lnTo>
                <a:lnTo>
                  <a:pt x="2892599" y="5601885"/>
                </a:lnTo>
                <a:lnTo>
                  <a:pt x="2952646" y="5611049"/>
                </a:lnTo>
                <a:lnTo>
                  <a:pt x="3035211" y="5615218"/>
                </a:lnTo>
                <a:lnTo>
                  <a:pt x="3033711" y="5636522"/>
                </a:lnTo>
                <a:cubicBezTo>
                  <a:pt x="3033709" y="5788239"/>
                  <a:pt x="3060563" y="5926208"/>
                  <a:pt x="3104419" y="6028847"/>
                </a:cubicBezTo>
                <a:lnTo>
                  <a:pt x="3129019" y="6078583"/>
                </a:lnTo>
                <a:lnTo>
                  <a:pt x="3200399" y="6080388"/>
                </a:lnTo>
                <a:lnTo>
                  <a:pt x="3271775" y="6078583"/>
                </a:lnTo>
                <a:lnTo>
                  <a:pt x="3296375" y="6028848"/>
                </a:lnTo>
                <a:cubicBezTo>
                  <a:pt x="3340233" y="5926207"/>
                  <a:pt x="3367085" y="5788240"/>
                  <a:pt x="3367085" y="5636523"/>
                </a:cubicBezTo>
                <a:lnTo>
                  <a:pt x="3365585" y="5615219"/>
                </a:lnTo>
                <a:lnTo>
                  <a:pt x="3448155" y="5611049"/>
                </a:lnTo>
                <a:lnTo>
                  <a:pt x="3478483" y="5606421"/>
                </a:lnTo>
                <a:lnTo>
                  <a:pt x="3533499" y="5601509"/>
                </a:lnTo>
                <a:lnTo>
                  <a:pt x="3571809" y="5594255"/>
                </a:lnTo>
                <a:lnTo>
                  <a:pt x="3571779" y="5594130"/>
                </a:lnTo>
                <a:lnTo>
                  <a:pt x="3584913" y="5592675"/>
                </a:lnTo>
                <a:lnTo>
                  <a:pt x="3625233" y="5584024"/>
                </a:lnTo>
                <a:lnTo>
                  <a:pt x="3666245" y="5577765"/>
                </a:lnTo>
                <a:lnTo>
                  <a:pt x="3669907" y="5596659"/>
                </a:lnTo>
                <a:cubicBezTo>
                  <a:pt x="3709175" y="5743205"/>
                  <a:pt x="3770821" y="5869522"/>
                  <a:pt x="3839749" y="5957315"/>
                </a:cubicBezTo>
                <a:lnTo>
                  <a:pt x="3876381" y="5998989"/>
                </a:lnTo>
                <a:lnTo>
                  <a:pt x="3945797" y="5982258"/>
                </a:lnTo>
                <a:lnTo>
                  <a:pt x="4014275" y="5962039"/>
                </a:lnTo>
                <a:lnTo>
                  <a:pt x="4025163" y="5907633"/>
                </a:lnTo>
                <a:cubicBezTo>
                  <a:pt x="4040961" y="5797140"/>
                  <a:pt x="4031189" y="5656922"/>
                  <a:pt x="3991923" y="5510374"/>
                </a:cubicBezTo>
                <a:lnTo>
                  <a:pt x="3985271" y="5491086"/>
                </a:lnTo>
                <a:lnTo>
                  <a:pt x="4017551" y="5479272"/>
                </a:lnTo>
                <a:lnTo>
                  <a:pt x="4051377" y="5468352"/>
                </a:lnTo>
                <a:lnTo>
                  <a:pt x="4051377" y="5468351"/>
                </a:lnTo>
                <a:lnTo>
                  <a:pt x="4037295" y="5472896"/>
                </a:lnTo>
                <a:lnTo>
                  <a:pt x="4062507" y="5462818"/>
                </a:lnTo>
                <a:lnTo>
                  <a:pt x="4143603" y="5433136"/>
                </a:lnTo>
                <a:lnTo>
                  <a:pt x="4176981" y="5417057"/>
                </a:lnTo>
                <a:lnTo>
                  <a:pt x="4192505" y="5410852"/>
                </a:lnTo>
                <a:lnTo>
                  <a:pt x="4190977" y="5411634"/>
                </a:lnTo>
                <a:lnTo>
                  <a:pt x="4178669" y="5416439"/>
                </a:lnTo>
                <a:lnTo>
                  <a:pt x="4178669" y="5416442"/>
                </a:lnTo>
                <a:lnTo>
                  <a:pt x="4190975" y="5411639"/>
                </a:lnTo>
                <a:lnTo>
                  <a:pt x="4234805" y="5389202"/>
                </a:lnTo>
                <a:lnTo>
                  <a:pt x="4264945" y="5374684"/>
                </a:lnTo>
                <a:lnTo>
                  <a:pt x="4274105" y="5393488"/>
                </a:lnTo>
                <a:cubicBezTo>
                  <a:pt x="4349963" y="5524879"/>
                  <a:pt x="4442203" y="5630938"/>
                  <a:pt x="4531505" y="5697898"/>
                </a:cubicBezTo>
                <a:lnTo>
                  <a:pt x="4577675" y="5728671"/>
                </a:lnTo>
                <a:lnTo>
                  <a:pt x="4640393" y="5694544"/>
                </a:lnTo>
                <a:lnTo>
                  <a:pt x="4701307" y="5657292"/>
                </a:lnTo>
                <a:lnTo>
                  <a:pt x="4697741" y="5601921"/>
                </a:lnTo>
                <a:cubicBezTo>
                  <a:pt x="4684403" y="5491102"/>
                  <a:pt x="4638673" y="5358192"/>
                  <a:pt x="4562815" y="5226803"/>
                </a:cubicBezTo>
                <a:lnTo>
                  <a:pt x="4552425" y="5211415"/>
                </a:lnTo>
                <a:lnTo>
                  <a:pt x="4555211" y="5209722"/>
                </a:lnTo>
                <a:lnTo>
                  <a:pt x="4593549" y="5181053"/>
                </a:lnTo>
                <a:lnTo>
                  <a:pt x="4618017" y="5165232"/>
                </a:lnTo>
                <a:lnTo>
                  <a:pt x="4618395" y="5164987"/>
                </a:lnTo>
                <a:lnTo>
                  <a:pt x="4620097" y="5163886"/>
                </a:lnTo>
                <a:lnTo>
                  <a:pt x="4630413" y="5155629"/>
                </a:lnTo>
                <a:lnTo>
                  <a:pt x="4620097" y="5163885"/>
                </a:lnTo>
                <a:lnTo>
                  <a:pt x="4618395" y="5164987"/>
                </a:lnTo>
                <a:lnTo>
                  <a:pt x="4618019" y="5165230"/>
                </a:lnTo>
                <a:lnTo>
                  <a:pt x="4680699" y="5115885"/>
                </a:lnTo>
                <a:lnTo>
                  <a:pt x="4741755" y="5070228"/>
                </a:lnTo>
                <a:lnTo>
                  <a:pt x="4791429" y="5025082"/>
                </a:lnTo>
                <a:lnTo>
                  <a:pt x="4805135" y="5040865"/>
                </a:lnTo>
                <a:cubicBezTo>
                  <a:pt x="4912415" y="5148144"/>
                  <a:pt x="5028961" y="5226715"/>
                  <a:pt x="5132549" y="5268282"/>
                </a:cubicBezTo>
                <a:lnTo>
                  <a:pt x="5185111" y="5286057"/>
                </a:lnTo>
                <a:lnTo>
                  <a:pt x="5236861" y="5236858"/>
                </a:lnTo>
                <a:lnTo>
                  <a:pt x="5286055" y="5185110"/>
                </a:lnTo>
                <a:lnTo>
                  <a:pt x="5268283" y="5132550"/>
                </a:lnTo>
                <a:cubicBezTo>
                  <a:pt x="5226717" y="5028960"/>
                  <a:pt x="5148145" y="4912414"/>
                  <a:pt x="5040867" y="4805134"/>
                </a:cubicBezTo>
                <a:lnTo>
                  <a:pt x="5025083" y="4791427"/>
                </a:lnTo>
                <a:lnTo>
                  <a:pt x="5070229" y="4741755"/>
                </a:lnTo>
                <a:lnTo>
                  <a:pt x="5076749" y="4733033"/>
                </a:lnTo>
                <a:lnTo>
                  <a:pt x="5076755" y="4733027"/>
                </a:lnTo>
                <a:lnTo>
                  <a:pt x="5076753" y="4733029"/>
                </a:lnTo>
                <a:lnTo>
                  <a:pt x="5077115" y="4732628"/>
                </a:lnTo>
                <a:lnTo>
                  <a:pt x="5079913" y="4729535"/>
                </a:lnTo>
                <a:lnTo>
                  <a:pt x="5087739" y="4718890"/>
                </a:lnTo>
                <a:lnTo>
                  <a:pt x="5088947" y="4720003"/>
                </a:lnTo>
                <a:lnTo>
                  <a:pt x="5088947" y="4720002"/>
                </a:lnTo>
                <a:lnTo>
                  <a:pt x="5087739" y="4718889"/>
                </a:lnTo>
                <a:lnTo>
                  <a:pt x="5079911" y="4729534"/>
                </a:lnTo>
                <a:lnTo>
                  <a:pt x="5077115" y="4732628"/>
                </a:lnTo>
                <a:lnTo>
                  <a:pt x="5076755" y="4733027"/>
                </a:lnTo>
                <a:lnTo>
                  <a:pt x="5084867" y="4722179"/>
                </a:lnTo>
                <a:lnTo>
                  <a:pt x="5112845" y="4689674"/>
                </a:lnTo>
                <a:lnTo>
                  <a:pt x="5170329" y="4607892"/>
                </a:lnTo>
                <a:lnTo>
                  <a:pt x="5181057" y="4593545"/>
                </a:lnTo>
                <a:lnTo>
                  <a:pt x="5163885" y="4620101"/>
                </a:lnTo>
                <a:lnTo>
                  <a:pt x="5155627" y="4630416"/>
                </a:lnTo>
                <a:lnTo>
                  <a:pt x="5155629" y="4630417"/>
                </a:lnTo>
                <a:lnTo>
                  <a:pt x="5163885" y="4620101"/>
                </a:lnTo>
                <a:lnTo>
                  <a:pt x="5181063" y="4593537"/>
                </a:lnTo>
                <a:lnTo>
                  <a:pt x="5209723" y="4555211"/>
                </a:lnTo>
                <a:lnTo>
                  <a:pt x="5211413" y="4552427"/>
                </a:lnTo>
                <a:lnTo>
                  <a:pt x="5226801" y="4562819"/>
                </a:lnTo>
                <a:cubicBezTo>
                  <a:pt x="5358193" y="4638677"/>
                  <a:pt x="5491103" y="4684405"/>
                  <a:pt x="5601921" y="4697745"/>
                </a:cubicBezTo>
                <a:lnTo>
                  <a:pt x="5657291" y="4701310"/>
                </a:lnTo>
                <a:lnTo>
                  <a:pt x="5694543" y="4640395"/>
                </a:lnTo>
                <a:lnTo>
                  <a:pt x="5728671" y="4577678"/>
                </a:lnTo>
                <a:lnTo>
                  <a:pt x="5697897" y="4531507"/>
                </a:lnTo>
                <a:cubicBezTo>
                  <a:pt x="5630939" y="4442206"/>
                  <a:pt x="5524879" y="4349967"/>
                  <a:pt x="5393489" y="4274108"/>
                </a:cubicBezTo>
                <a:lnTo>
                  <a:pt x="5374683" y="4264946"/>
                </a:lnTo>
                <a:lnTo>
                  <a:pt x="5389185" y="4234839"/>
                </a:lnTo>
                <a:lnTo>
                  <a:pt x="5396845" y="4219874"/>
                </a:lnTo>
                <a:lnTo>
                  <a:pt x="5410469" y="4193263"/>
                </a:lnTo>
                <a:lnTo>
                  <a:pt x="5410437" y="4193324"/>
                </a:lnTo>
                <a:lnTo>
                  <a:pt x="5396845" y="4219874"/>
                </a:lnTo>
                <a:lnTo>
                  <a:pt x="5393243" y="4226911"/>
                </a:lnTo>
                <a:lnTo>
                  <a:pt x="5395659" y="4221404"/>
                </a:lnTo>
                <a:lnTo>
                  <a:pt x="5433137" y="4143603"/>
                </a:lnTo>
                <a:lnTo>
                  <a:pt x="5450115" y="4097213"/>
                </a:lnTo>
                <a:lnTo>
                  <a:pt x="5459521" y="4075762"/>
                </a:lnTo>
                <a:lnTo>
                  <a:pt x="5459123" y="4075638"/>
                </a:lnTo>
                <a:lnTo>
                  <a:pt x="5464427" y="4063537"/>
                </a:lnTo>
                <a:lnTo>
                  <a:pt x="5479285" y="4017518"/>
                </a:lnTo>
                <a:lnTo>
                  <a:pt x="5491087" y="3985268"/>
                </a:lnTo>
                <a:lnTo>
                  <a:pt x="5510377" y="3991922"/>
                </a:lnTo>
                <a:cubicBezTo>
                  <a:pt x="5656923" y="4031189"/>
                  <a:pt x="5797141" y="4040959"/>
                  <a:pt x="5907635" y="4025162"/>
                </a:cubicBezTo>
                <a:lnTo>
                  <a:pt x="5962041" y="4014274"/>
                </a:lnTo>
                <a:lnTo>
                  <a:pt x="5982259" y="3945794"/>
                </a:lnTo>
                <a:lnTo>
                  <a:pt x="5998989" y="3876381"/>
                </a:lnTo>
                <a:lnTo>
                  <a:pt x="5957315" y="3839749"/>
                </a:lnTo>
                <a:cubicBezTo>
                  <a:pt x="5869525" y="3770820"/>
                  <a:pt x="5743205" y="3709174"/>
                  <a:pt x="5596659" y="3669907"/>
                </a:cubicBezTo>
                <a:lnTo>
                  <a:pt x="5577765" y="3666244"/>
                </a:lnTo>
                <a:lnTo>
                  <a:pt x="5584023" y="3625242"/>
                </a:lnTo>
                <a:lnTo>
                  <a:pt x="5592675" y="3584913"/>
                </a:lnTo>
                <a:lnTo>
                  <a:pt x="5594131" y="3571780"/>
                </a:lnTo>
                <a:lnTo>
                  <a:pt x="5595021" y="3571981"/>
                </a:lnTo>
                <a:lnTo>
                  <a:pt x="5595021" y="3571980"/>
                </a:lnTo>
                <a:lnTo>
                  <a:pt x="5594435" y="3571848"/>
                </a:lnTo>
                <a:lnTo>
                  <a:pt x="5600431" y="3517727"/>
                </a:lnTo>
                <a:lnTo>
                  <a:pt x="5611049" y="3448154"/>
                </a:lnTo>
                <a:lnTo>
                  <a:pt x="5615219" y="3365584"/>
                </a:lnTo>
                <a:lnTo>
                  <a:pt x="5636525" y="3367084"/>
                </a:lnTo>
                <a:cubicBezTo>
                  <a:pt x="5788239" y="3367084"/>
                  <a:pt x="5926209" y="3340231"/>
                  <a:pt x="6028849" y="3296374"/>
                </a:cubicBezTo>
                <a:lnTo>
                  <a:pt x="6078583" y="3271776"/>
                </a:lnTo>
                <a:lnTo>
                  <a:pt x="6080389" y="3200396"/>
                </a:lnTo>
                <a:lnTo>
                  <a:pt x="6078583" y="3129020"/>
                </a:lnTo>
                <a:lnTo>
                  <a:pt x="6028849" y="3104421"/>
                </a:lnTo>
                <a:cubicBezTo>
                  <a:pt x="5926209" y="3060564"/>
                  <a:pt x="5788241" y="3033712"/>
                  <a:pt x="5636525" y="3033712"/>
                </a:cubicBezTo>
                <a:lnTo>
                  <a:pt x="5615219" y="3035211"/>
                </a:lnTo>
                <a:lnTo>
                  <a:pt x="5611049" y="2952646"/>
                </a:lnTo>
                <a:lnTo>
                  <a:pt x="5605347" y="2915284"/>
                </a:lnTo>
                <a:lnTo>
                  <a:pt x="5601085" y="2867547"/>
                </a:lnTo>
                <a:lnTo>
                  <a:pt x="5585501" y="2785252"/>
                </a:lnTo>
                <a:lnTo>
                  <a:pt x="5584025" y="2775578"/>
                </a:lnTo>
                <a:lnTo>
                  <a:pt x="5592673" y="2815887"/>
                </a:lnTo>
                <a:lnTo>
                  <a:pt x="5592673" y="2815885"/>
                </a:lnTo>
                <a:lnTo>
                  <a:pt x="5584025" y="2775575"/>
                </a:lnTo>
                <a:lnTo>
                  <a:pt x="5577765" y="2734553"/>
                </a:lnTo>
                <a:lnTo>
                  <a:pt x="5596659" y="2730890"/>
                </a:lnTo>
                <a:cubicBezTo>
                  <a:pt x="5743205" y="2691623"/>
                  <a:pt x="5869523" y="2629977"/>
                  <a:pt x="5957315" y="2561050"/>
                </a:cubicBezTo>
                <a:lnTo>
                  <a:pt x="5998987" y="2524417"/>
                </a:lnTo>
                <a:lnTo>
                  <a:pt x="5982257" y="2455001"/>
                </a:lnTo>
                <a:lnTo>
                  <a:pt x="5962039" y="2386522"/>
                </a:lnTo>
                <a:lnTo>
                  <a:pt x="5907633" y="2375634"/>
                </a:lnTo>
                <a:cubicBezTo>
                  <a:pt x="5797139" y="2359837"/>
                  <a:pt x="5656921" y="2369608"/>
                  <a:pt x="5510375" y="2408875"/>
                </a:cubicBezTo>
                <a:lnTo>
                  <a:pt x="5491085" y="2415527"/>
                </a:lnTo>
                <a:lnTo>
                  <a:pt x="5479283" y="2383279"/>
                </a:lnTo>
                <a:lnTo>
                  <a:pt x="5475101" y="2370329"/>
                </a:lnTo>
                <a:lnTo>
                  <a:pt x="5468477" y="2353758"/>
                </a:lnTo>
                <a:lnTo>
                  <a:pt x="5433135" y="2257197"/>
                </a:lnTo>
                <a:lnTo>
                  <a:pt x="5413989" y="2217451"/>
                </a:lnTo>
                <a:lnTo>
                  <a:pt x="5408455" y="2203606"/>
                </a:lnTo>
                <a:lnTo>
                  <a:pt x="5389221" y="2166033"/>
                </a:lnTo>
                <a:lnTo>
                  <a:pt x="5374681" y="2135854"/>
                </a:lnTo>
                <a:lnTo>
                  <a:pt x="5393487" y="2126692"/>
                </a:lnTo>
                <a:cubicBezTo>
                  <a:pt x="5524877" y="2050835"/>
                  <a:pt x="5630935" y="1958594"/>
                  <a:pt x="5697897" y="1869292"/>
                </a:cubicBezTo>
                <a:lnTo>
                  <a:pt x="5728669" y="1823122"/>
                </a:lnTo>
                <a:lnTo>
                  <a:pt x="5694541" y="1760403"/>
                </a:lnTo>
                <a:lnTo>
                  <a:pt x="5657289" y="1699489"/>
                </a:lnTo>
                <a:lnTo>
                  <a:pt x="5601919" y="1703055"/>
                </a:lnTo>
                <a:cubicBezTo>
                  <a:pt x="5491101" y="1716392"/>
                  <a:pt x="5358189" y="1762123"/>
                  <a:pt x="5226801" y="1837981"/>
                </a:cubicBezTo>
                <a:lnTo>
                  <a:pt x="5211413" y="1848371"/>
                </a:lnTo>
                <a:lnTo>
                  <a:pt x="5209723" y="1845589"/>
                </a:lnTo>
                <a:lnTo>
                  <a:pt x="5181063" y="1807263"/>
                </a:lnTo>
                <a:lnTo>
                  <a:pt x="5168091" y="1787205"/>
                </a:lnTo>
                <a:lnTo>
                  <a:pt x="5127657" y="1735845"/>
                </a:lnTo>
                <a:lnTo>
                  <a:pt x="5070229" y="1659046"/>
                </a:lnTo>
                <a:lnTo>
                  <a:pt x="5025083" y="1609372"/>
                </a:lnTo>
                <a:lnTo>
                  <a:pt x="5040865" y="1595667"/>
                </a:lnTo>
                <a:cubicBezTo>
                  <a:pt x="5148145" y="1488388"/>
                  <a:pt x="5226715" y="1371840"/>
                  <a:pt x="5268281" y="1268253"/>
                </a:cubicBezTo>
                <a:lnTo>
                  <a:pt x="5286055" y="1215690"/>
                </a:lnTo>
                <a:lnTo>
                  <a:pt x="5236859" y="1163941"/>
                </a:lnTo>
                <a:lnTo>
                  <a:pt x="5185111" y="1114746"/>
                </a:lnTo>
                <a:lnTo>
                  <a:pt x="5132549" y="1132520"/>
                </a:lnTo>
                <a:cubicBezTo>
                  <a:pt x="5028959" y="1174084"/>
                  <a:pt x="4912413" y="1252657"/>
                  <a:pt x="4805135" y="1359937"/>
                </a:cubicBezTo>
                <a:lnTo>
                  <a:pt x="4791429" y="1375719"/>
                </a:lnTo>
                <a:lnTo>
                  <a:pt x="4741755" y="1330572"/>
                </a:lnTo>
                <a:lnTo>
                  <a:pt x="4716719" y="1311852"/>
                </a:lnTo>
                <a:lnTo>
                  <a:pt x="4689247" y="1288203"/>
                </a:lnTo>
                <a:lnTo>
                  <a:pt x="4620095" y="1239597"/>
                </a:lnTo>
                <a:lnTo>
                  <a:pt x="4555211" y="1191078"/>
                </a:lnTo>
                <a:lnTo>
                  <a:pt x="4552425" y="1189386"/>
                </a:lnTo>
                <a:lnTo>
                  <a:pt x="4562815" y="1173999"/>
                </a:lnTo>
                <a:cubicBezTo>
                  <a:pt x="4638675" y="1042610"/>
                  <a:pt x="4684403" y="909700"/>
                  <a:pt x="4697743" y="798881"/>
                </a:cubicBezTo>
                <a:lnTo>
                  <a:pt x="4701307" y="743509"/>
                </a:lnTo>
                <a:lnTo>
                  <a:pt x="4640393" y="706257"/>
                </a:lnTo>
                <a:lnTo>
                  <a:pt x="4577675" y="672131"/>
                </a:lnTo>
                <a:lnTo>
                  <a:pt x="4531505" y="702904"/>
                </a:lnTo>
                <a:cubicBezTo>
                  <a:pt x="4442203" y="769864"/>
                  <a:pt x="4349965" y="875922"/>
                  <a:pt x="4274105" y="1007313"/>
                </a:cubicBezTo>
                <a:lnTo>
                  <a:pt x="4264945" y="1026118"/>
                </a:lnTo>
                <a:lnTo>
                  <a:pt x="4234731" y="1011563"/>
                </a:lnTo>
                <a:lnTo>
                  <a:pt x="4232817" y="1010583"/>
                </a:lnTo>
                <a:lnTo>
                  <a:pt x="4231481" y="1009997"/>
                </a:lnTo>
                <a:lnTo>
                  <a:pt x="4143603" y="967664"/>
                </a:lnTo>
                <a:lnTo>
                  <a:pt x="4091227" y="948495"/>
                </a:lnTo>
                <a:lnTo>
                  <a:pt x="4075645" y="941661"/>
                </a:lnTo>
                <a:lnTo>
                  <a:pt x="4075639" y="941681"/>
                </a:lnTo>
                <a:lnTo>
                  <a:pt x="4063537" y="936376"/>
                </a:lnTo>
                <a:lnTo>
                  <a:pt x="4017593" y="921545"/>
                </a:lnTo>
                <a:lnTo>
                  <a:pt x="3985271" y="909714"/>
                </a:lnTo>
                <a:lnTo>
                  <a:pt x="3991923" y="890428"/>
                </a:lnTo>
                <a:cubicBezTo>
                  <a:pt x="4031189" y="743880"/>
                  <a:pt x="4040961" y="603661"/>
                  <a:pt x="4025163" y="493169"/>
                </a:cubicBezTo>
                <a:lnTo>
                  <a:pt x="4014275" y="438762"/>
                </a:lnTo>
                <a:lnTo>
                  <a:pt x="3945795" y="418544"/>
                </a:lnTo>
                <a:lnTo>
                  <a:pt x="3876381" y="401812"/>
                </a:lnTo>
                <a:lnTo>
                  <a:pt x="3839749" y="443487"/>
                </a:lnTo>
                <a:cubicBezTo>
                  <a:pt x="3770821" y="531278"/>
                  <a:pt x="3709175" y="657597"/>
                  <a:pt x="3669907" y="804142"/>
                </a:cubicBezTo>
                <a:lnTo>
                  <a:pt x="3666245" y="823035"/>
                </a:lnTo>
                <a:lnTo>
                  <a:pt x="3625205" y="816772"/>
                </a:lnTo>
                <a:lnTo>
                  <a:pt x="3584913" y="808128"/>
                </a:lnTo>
                <a:lnTo>
                  <a:pt x="3571781" y="806671"/>
                </a:lnTo>
                <a:lnTo>
                  <a:pt x="3572001" y="805688"/>
                </a:lnTo>
                <a:lnTo>
                  <a:pt x="3572001" y="805687"/>
                </a:lnTo>
                <a:lnTo>
                  <a:pt x="3571785" y="806651"/>
                </a:lnTo>
                <a:lnTo>
                  <a:pt x="3524735" y="801438"/>
                </a:lnTo>
                <a:lnTo>
                  <a:pt x="3448155" y="789751"/>
                </a:lnTo>
                <a:lnTo>
                  <a:pt x="3365583" y="785581"/>
                </a:lnTo>
                <a:lnTo>
                  <a:pt x="3367083" y="764276"/>
                </a:lnTo>
                <a:cubicBezTo>
                  <a:pt x="3367083" y="612560"/>
                  <a:pt x="3340231" y="474591"/>
                  <a:pt x="3296373" y="371951"/>
                </a:cubicBezTo>
                <a:lnTo>
                  <a:pt x="3271775" y="322217"/>
                </a:lnTo>
                <a:close/>
                <a:moveTo>
                  <a:pt x="3200397" y="228971"/>
                </a:moveTo>
                <a:lnTo>
                  <a:pt x="3296615" y="231404"/>
                </a:lnTo>
                <a:lnTo>
                  <a:pt x="3296615" y="231404"/>
                </a:lnTo>
                <a:lnTo>
                  <a:pt x="3297743" y="231433"/>
                </a:lnTo>
                <a:lnTo>
                  <a:pt x="3299555" y="233404"/>
                </a:lnTo>
                <a:lnTo>
                  <a:pt x="3302355" y="235310"/>
                </a:lnTo>
                <a:lnTo>
                  <a:pt x="3313633" y="248727"/>
                </a:lnTo>
                <a:lnTo>
                  <a:pt x="3336221" y="273308"/>
                </a:lnTo>
                <a:lnTo>
                  <a:pt x="3340357" y="280516"/>
                </a:lnTo>
                <a:lnTo>
                  <a:pt x="3346849" y="288241"/>
                </a:lnTo>
                <a:lnTo>
                  <a:pt x="3367507" y="325595"/>
                </a:lnTo>
                <a:lnTo>
                  <a:pt x="3366165" y="325492"/>
                </a:lnTo>
                <a:lnTo>
                  <a:pt x="3387823" y="363240"/>
                </a:lnTo>
                <a:cubicBezTo>
                  <a:pt x="3422399" y="440849"/>
                  <a:pt x="3447023" y="539850"/>
                  <a:pt x="3457175" y="650333"/>
                </a:cubicBezTo>
                <a:lnTo>
                  <a:pt x="3459527" y="702320"/>
                </a:lnTo>
                <a:lnTo>
                  <a:pt x="3597523" y="717608"/>
                </a:lnTo>
                <a:lnTo>
                  <a:pt x="3596685" y="720251"/>
                </a:lnTo>
                <a:lnTo>
                  <a:pt x="3596687" y="720250"/>
                </a:lnTo>
                <a:lnTo>
                  <a:pt x="3612377" y="670765"/>
                </a:lnTo>
                <a:cubicBezTo>
                  <a:pt x="3650777" y="566673"/>
                  <a:pt x="3700185" y="477419"/>
                  <a:pt x="3753669" y="411403"/>
                </a:cubicBezTo>
                <a:lnTo>
                  <a:pt x="3784359" y="380548"/>
                </a:lnTo>
                <a:lnTo>
                  <a:pt x="3783037" y="380299"/>
                </a:lnTo>
                <a:lnTo>
                  <a:pt x="3812659" y="349565"/>
                </a:lnTo>
                <a:lnTo>
                  <a:pt x="3820931" y="343784"/>
                </a:lnTo>
                <a:lnTo>
                  <a:pt x="3826791" y="337892"/>
                </a:lnTo>
                <a:lnTo>
                  <a:pt x="3854971" y="319994"/>
                </a:lnTo>
                <a:lnTo>
                  <a:pt x="3869337" y="309954"/>
                </a:lnTo>
                <a:lnTo>
                  <a:pt x="3872533" y="308839"/>
                </a:lnTo>
                <a:lnTo>
                  <a:pt x="3874795" y="307402"/>
                </a:lnTo>
                <a:lnTo>
                  <a:pt x="3875891" y="307668"/>
                </a:lnTo>
                <a:lnTo>
                  <a:pt x="3875891" y="307666"/>
                </a:lnTo>
                <a:lnTo>
                  <a:pt x="3969459" y="330220"/>
                </a:lnTo>
                <a:lnTo>
                  <a:pt x="3969461" y="330220"/>
                </a:lnTo>
                <a:lnTo>
                  <a:pt x="3974989" y="331852"/>
                </a:lnTo>
                <a:lnTo>
                  <a:pt x="4061769" y="357471"/>
                </a:lnTo>
                <a:lnTo>
                  <a:pt x="4062853" y="357793"/>
                </a:lnTo>
                <a:lnTo>
                  <a:pt x="4064095" y="360170"/>
                </a:lnTo>
                <a:lnTo>
                  <a:pt x="4066305" y="362731"/>
                </a:lnTo>
                <a:lnTo>
                  <a:pt x="4073713" y="378584"/>
                </a:lnTo>
                <a:lnTo>
                  <a:pt x="4089183" y="408199"/>
                </a:lnTo>
                <a:lnTo>
                  <a:pt x="4091315" y="416243"/>
                </a:lnTo>
                <a:lnTo>
                  <a:pt x="4095581" y="425373"/>
                </a:lnTo>
                <a:lnTo>
                  <a:pt x="4105867" y="466802"/>
                </a:lnTo>
                <a:lnTo>
                  <a:pt x="4104599" y="466358"/>
                </a:lnTo>
                <a:lnTo>
                  <a:pt x="4115751" y="508423"/>
                </a:lnTo>
                <a:cubicBezTo>
                  <a:pt x="4129063" y="592336"/>
                  <a:pt x="4127225" y="694336"/>
                  <a:pt x="4108435" y="803682"/>
                </a:cubicBezTo>
                <a:lnTo>
                  <a:pt x="4097495" y="853399"/>
                </a:lnTo>
                <a:lnTo>
                  <a:pt x="4097497" y="853399"/>
                </a:lnTo>
                <a:lnTo>
                  <a:pt x="4097875" y="851677"/>
                </a:lnTo>
                <a:lnTo>
                  <a:pt x="4225025" y="907433"/>
                </a:lnTo>
                <a:lnTo>
                  <a:pt x="4253057" y="863589"/>
                </a:lnTo>
                <a:cubicBezTo>
                  <a:pt x="4317089" y="772983"/>
                  <a:pt x="4387915" y="699558"/>
                  <a:pt x="4456663" y="649635"/>
                </a:cubicBezTo>
                <a:lnTo>
                  <a:pt x="4494293" y="627775"/>
                </a:lnTo>
                <a:lnTo>
                  <a:pt x="4493079" y="627192"/>
                </a:lnTo>
                <a:lnTo>
                  <a:pt x="4529647" y="605169"/>
                </a:lnTo>
                <a:lnTo>
                  <a:pt x="4539133" y="601727"/>
                </a:lnTo>
                <a:lnTo>
                  <a:pt x="4546319" y="597552"/>
                </a:lnTo>
                <a:lnTo>
                  <a:pt x="4578169" y="587557"/>
                </a:lnTo>
                <a:lnTo>
                  <a:pt x="4594645" y="581578"/>
                </a:lnTo>
                <a:lnTo>
                  <a:pt x="4598023" y="581329"/>
                </a:lnTo>
                <a:lnTo>
                  <a:pt x="4600577" y="580527"/>
                </a:lnTo>
                <a:lnTo>
                  <a:pt x="4601569" y="581066"/>
                </a:lnTo>
                <a:lnTo>
                  <a:pt x="4601569" y="581066"/>
                </a:lnTo>
                <a:lnTo>
                  <a:pt x="4686113" y="627068"/>
                </a:lnTo>
                <a:lnTo>
                  <a:pt x="4686113" y="627067"/>
                </a:lnTo>
                <a:lnTo>
                  <a:pt x="4691029" y="630074"/>
                </a:lnTo>
                <a:lnTo>
                  <a:pt x="4768221" y="677282"/>
                </a:lnTo>
                <a:lnTo>
                  <a:pt x="4769187" y="677873"/>
                </a:lnTo>
                <a:lnTo>
                  <a:pt x="4769771" y="680491"/>
                </a:lnTo>
                <a:lnTo>
                  <a:pt x="4771241" y="683537"/>
                </a:lnTo>
                <a:lnTo>
                  <a:pt x="4774295" y="700768"/>
                </a:lnTo>
                <a:lnTo>
                  <a:pt x="4781571" y="733377"/>
                </a:lnTo>
                <a:lnTo>
                  <a:pt x="4781551" y="741699"/>
                </a:lnTo>
                <a:lnTo>
                  <a:pt x="4783309" y="751623"/>
                </a:lnTo>
                <a:lnTo>
                  <a:pt x="4782521" y="794301"/>
                </a:lnTo>
                <a:lnTo>
                  <a:pt x="4781409" y="793541"/>
                </a:lnTo>
                <a:lnTo>
                  <a:pt x="4781295" y="837061"/>
                </a:lnTo>
                <a:cubicBezTo>
                  <a:pt x="4772433" y="921561"/>
                  <a:pt x="4744259" y="1019611"/>
                  <a:pt x="4697809" y="1120368"/>
                </a:cubicBezTo>
                <a:lnTo>
                  <a:pt x="4674175" y="1165946"/>
                </a:lnTo>
                <a:lnTo>
                  <a:pt x="4745433" y="1216032"/>
                </a:lnTo>
                <a:lnTo>
                  <a:pt x="4784643" y="1249784"/>
                </a:lnTo>
                <a:lnTo>
                  <a:pt x="4822001" y="1215662"/>
                </a:lnTo>
                <a:cubicBezTo>
                  <a:pt x="4907303" y="1144717"/>
                  <a:pt x="4994717" y="1092124"/>
                  <a:pt x="5074045" y="1061696"/>
                </a:cubicBezTo>
                <a:lnTo>
                  <a:pt x="5116051" y="1050319"/>
                </a:lnTo>
                <a:lnTo>
                  <a:pt x="5115029" y="1049442"/>
                </a:lnTo>
                <a:lnTo>
                  <a:pt x="5156051" y="1037636"/>
                </a:lnTo>
                <a:lnTo>
                  <a:pt x="5166103" y="1036764"/>
                </a:lnTo>
                <a:lnTo>
                  <a:pt x="5174123" y="1034593"/>
                </a:lnTo>
                <a:lnTo>
                  <a:pt x="5207479" y="1033182"/>
                </a:lnTo>
                <a:lnTo>
                  <a:pt x="5224939" y="1031671"/>
                </a:lnTo>
                <a:lnTo>
                  <a:pt x="5228267" y="1032303"/>
                </a:lnTo>
                <a:lnTo>
                  <a:pt x="5230943" y="1032189"/>
                </a:lnTo>
                <a:lnTo>
                  <a:pt x="5231759" y="1032968"/>
                </a:lnTo>
                <a:lnTo>
                  <a:pt x="5231761" y="1032968"/>
                </a:lnTo>
                <a:lnTo>
                  <a:pt x="5301517" y="1099283"/>
                </a:lnTo>
                <a:lnTo>
                  <a:pt x="5301517" y="1099284"/>
                </a:lnTo>
                <a:lnTo>
                  <a:pt x="5305489" y="1103461"/>
                </a:lnTo>
                <a:lnTo>
                  <a:pt x="5367831" y="1169039"/>
                </a:lnTo>
                <a:lnTo>
                  <a:pt x="5368611" y="1169859"/>
                </a:lnTo>
                <a:lnTo>
                  <a:pt x="5368495" y="1172537"/>
                </a:lnTo>
                <a:lnTo>
                  <a:pt x="5369129" y="1175861"/>
                </a:lnTo>
                <a:lnTo>
                  <a:pt x="5367619" y="1193294"/>
                </a:lnTo>
                <a:lnTo>
                  <a:pt x="5366209" y="1226676"/>
                </a:lnTo>
                <a:lnTo>
                  <a:pt x="5364033" y="1234708"/>
                </a:lnTo>
                <a:lnTo>
                  <a:pt x="5363165" y="1244749"/>
                </a:lnTo>
                <a:lnTo>
                  <a:pt x="5351357" y="1285770"/>
                </a:lnTo>
                <a:lnTo>
                  <a:pt x="5350481" y="1284749"/>
                </a:lnTo>
                <a:lnTo>
                  <a:pt x="5339105" y="1326757"/>
                </a:lnTo>
                <a:cubicBezTo>
                  <a:pt x="5308677" y="1406083"/>
                  <a:pt x="5256085" y="1493499"/>
                  <a:pt x="5185139" y="1578800"/>
                </a:cubicBezTo>
                <a:lnTo>
                  <a:pt x="5147869" y="1619605"/>
                </a:lnTo>
                <a:lnTo>
                  <a:pt x="5147871" y="1619606"/>
                </a:lnTo>
                <a:lnTo>
                  <a:pt x="5150301" y="1616944"/>
                </a:lnTo>
                <a:lnTo>
                  <a:pt x="5236127" y="1725962"/>
                </a:lnTo>
                <a:lnTo>
                  <a:pt x="5280433" y="1702988"/>
                </a:lnTo>
                <a:cubicBezTo>
                  <a:pt x="5381191" y="1656541"/>
                  <a:pt x="5479239" y="1628367"/>
                  <a:pt x="5563739" y="1619506"/>
                </a:cubicBezTo>
                <a:lnTo>
                  <a:pt x="5607257" y="1619389"/>
                </a:lnTo>
                <a:lnTo>
                  <a:pt x="5606497" y="1618277"/>
                </a:lnTo>
                <a:lnTo>
                  <a:pt x="5649177" y="1617491"/>
                </a:lnTo>
                <a:lnTo>
                  <a:pt x="5659113" y="1619251"/>
                </a:lnTo>
                <a:lnTo>
                  <a:pt x="5667423" y="1619229"/>
                </a:lnTo>
                <a:lnTo>
                  <a:pt x="5700005" y="1626499"/>
                </a:lnTo>
                <a:lnTo>
                  <a:pt x="5717263" y="1629559"/>
                </a:lnTo>
                <a:lnTo>
                  <a:pt x="5720313" y="1631030"/>
                </a:lnTo>
                <a:lnTo>
                  <a:pt x="5722927" y="1631614"/>
                </a:lnTo>
                <a:lnTo>
                  <a:pt x="5723515" y="1632577"/>
                </a:lnTo>
                <a:lnTo>
                  <a:pt x="5723517" y="1632578"/>
                </a:lnTo>
                <a:lnTo>
                  <a:pt x="5773731" y="1714682"/>
                </a:lnTo>
                <a:lnTo>
                  <a:pt x="5776487" y="1719745"/>
                </a:lnTo>
                <a:lnTo>
                  <a:pt x="5819733" y="1799225"/>
                </a:lnTo>
                <a:lnTo>
                  <a:pt x="5820273" y="1800218"/>
                </a:lnTo>
                <a:lnTo>
                  <a:pt x="5819469" y="1802777"/>
                </a:lnTo>
                <a:lnTo>
                  <a:pt x="5819221" y="1806150"/>
                </a:lnTo>
                <a:lnTo>
                  <a:pt x="5813251" y="1822599"/>
                </a:lnTo>
                <a:lnTo>
                  <a:pt x="5803247" y="1854480"/>
                </a:lnTo>
                <a:lnTo>
                  <a:pt x="5799067" y="1861675"/>
                </a:lnTo>
                <a:lnTo>
                  <a:pt x="5795629" y="1871148"/>
                </a:lnTo>
                <a:lnTo>
                  <a:pt x="5773607" y="1907716"/>
                </a:lnTo>
                <a:lnTo>
                  <a:pt x="5773025" y="1906503"/>
                </a:lnTo>
                <a:lnTo>
                  <a:pt x="5751165" y="1944134"/>
                </a:lnTo>
                <a:cubicBezTo>
                  <a:pt x="5701241" y="2012882"/>
                  <a:pt x="5627817" y="2083709"/>
                  <a:pt x="5537211" y="2147741"/>
                </a:cubicBezTo>
                <a:lnTo>
                  <a:pt x="5495221" y="2174587"/>
                </a:lnTo>
                <a:lnTo>
                  <a:pt x="5546733" y="2303448"/>
                </a:lnTo>
                <a:lnTo>
                  <a:pt x="5544407" y="2303960"/>
                </a:lnTo>
                <a:lnTo>
                  <a:pt x="5544407" y="2303961"/>
                </a:lnTo>
                <a:lnTo>
                  <a:pt x="5597119" y="2292365"/>
                </a:lnTo>
                <a:cubicBezTo>
                  <a:pt x="5706465" y="2273574"/>
                  <a:pt x="5808465" y="2271736"/>
                  <a:pt x="5892379" y="2285047"/>
                </a:cubicBezTo>
                <a:lnTo>
                  <a:pt x="5934445" y="2296199"/>
                </a:lnTo>
                <a:lnTo>
                  <a:pt x="5933997" y="2294927"/>
                </a:lnTo>
                <a:lnTo>
                  <a:pt x="5975427" y="2305213"/>
                </a:lnTo>
                <a:lnTo>
                  <a:pt x="5984569" y="2309486"/>
                </a:lnTo>
                <a:lnTo>
                  <a:pt x="5992601" y="2311615"/>
                </a:lnTo>
                <a:lnTo>
                  <a:pt x="6022191" y="2327070"/>
                </a:lnTo>
                <a:lnTo>
                  <a:pt x="6038069" y="2334492"/>
                </a:lnTo>
                <a:lnTo>
                  <a:pt x="6040635" y="2336703"/>
                </a:lnTo>
                <a:lnTo>
                  <a:pt x="6043009" y="2337943"/>
                </a:lnTo>
                <a:lnTo>
                  <a:pt x="6043327" y="2339025"/>
                </a:lnTo>
                <a:lnTo>
                  <a:pt x="6043329" y="2339026"/>
                </a:lnTo>
                <a:lnTo>
                  <a:pt x="6070581" y="2431334"/>
                </a:lnTo>
                <a:lnTo>
                  <a:pt x="6070581" y="2431335"/>
                </a:lnTo>
                <a:lnTo>
                  <a:pt x="6071931" y="2436939"/>
                </a:lnTo>
                <a:lnTo>
                  <a:pt x="6093133" y="2524902"/>
                </a:lnTo>
                <a:lnTo>
                  <a:pt x="6093399" y="2526003"/>
                </a:lnTo>
                <a:lnTo>
                  <a:pt x="6091961" y="2528267"/>
                </a:lnTo>
                <a:lnTo>
                  <a:pt x="6090847" y="2531460"/>
                </a:lnTo>
                <a:lnTo>
                  <a:pt x="6080823" y="2545803"/>
                </a:lnTo>
                <a:lnTo>
                  <a:pt x="6062909" y="2574008"/>
                </a:lnTo>
                <a:lnTo>
                  <a:pt x="6057009" y="2579877"/>
                </a:lnTo>
                <a:lnTo>
                  <a:pt x="6051237" y="2588136"/>
                </a:lnTo>
                <a:lnTo>
                  <a:pt x="6020499" y="2617759"/>
                </a:lnTo>
                <a:lnTo>
                  <a:pt x="6020253" y="2616437"/>
                </a:lnTo>
                <a:lnTo>
                  <a:pt x="5989397" y="2647128"/>
                </a:lnTo>
                <a:cubicBezTo>
                  <a:pt x="5923381" y="2700615"/>
                  <a:pt x="5834129" y="2750020"/>
                  <a:pt x="5730037" y="2788422"/>
                </a:cubicBezTo>
                <a:lnTo>
                  <a:pt x="5681963" y="2803664"/>
                </a:lnTo>
                <a:lnTo>
                  <a:pt x="5691679" y="2854976"/>
                </a:lnTo>
                <a:lnTo>
                  <a:pt x="5699389" y="2941307"/>
                </a:lnTo>
                <a:lnTo>
                  <a:pt x="5750467" y="2943620"/>
                </a:lnTo>
                <a:cubicBezTo>
                  <a:pt x="5860951" y="2953770"/>
                  <a:pt x="5959951" y="2978395"/>
                  <a:pt x="6037561" y="3012972"/>
                </a:cubicBezTo>
                <a:lnTo>
                  <a:pt x="6075307" y="3034630"/>
                </a:lnTo>
                <a:lnTo>
                  <a:pt x="6075205" y="3033288"/>
                </a:lnTo>
                <a:lnTo>
                  <a:pt x="6112559" y="3053946"/>
                </a:lnTo>
                <a:lnTo>
                  <a:pt x="6120285" y="3060437"/>
                </a:lnTo>
                <a:lnTo>
                  <a:pt x="6127491" y="3064575"/>
                </a:lnTo>
                <a:lnTo>
                  <a:pt x="6152075" y="3087161"/>
                </a:lnTo>
                <a:lnTo>
                  <a:pt x="6165491" y="3098440"/>
                </a:lnTo>
                <a:lnTo>
                  <a:pt x="6167395" y="3101240"/>
                </a:lnTo>
                <a:lnTo>
                  <a:pt x="6169367" y="3103052"/>
                </a:lnTo>
                <a:lnTo>
                  <a:pt x="6169395" y="3104178"/>
                </a:lnTo>
                <a:lnTo>
                  <a:pt x="6169397" y="3104180"/>
                </a:lnTo>
                <a:lnTo>
                  <a:pt x="6171829" y="3200396"/>
                </a:lnTo>
                <a:lnTo>
                  <a:pt x="6171829" y="3200396"/>
                </a:lnTo>
                <a:lnTo>
                  <a:pt x="6171683" y="3206158"/>
                </a:lnTo>
                <a:lnTo>
                  <a:pt x="6169397" y="3296612"/>
                </a:lnTo>
                <a:lnTo>
                  <a:pt x="6169367" y="3297743"/>
                </a:lnTo>
                <a:lnTo>
                  <a:pt x="6167391" y="3299556"/>
                </a:lnTo>
                <a:lnTo>
                  <a:pt x="6165489" y="3302354"/>
                </a:lnTo>
                <a:lnTo>
                  <a:pt x="6152095" y="3313614"/>
                </a:lnTo>
                <a:lnTo>
                  <a:pt x="6127493" y="3336221"/>
                </a:lnTo>
                <a:lnTo>
                  <a:pt x="6120273" y="3340362"/>
                </a:lnTo>
                <a:lnTo>
                  <a:pt x="6112561" y="3346847"/>
                </a:lnTo>
                <a:lnTo>
                  <a:pt x="6075205" y="3367504"/>
                </a:lnTo>
                <a:lnTo>
                  <a:pt x="6075307" y="3366164"/>
                </a:lnTo>
                <a:lnTo>
                  <a:pt x="6037561" y="3387823"/>
                </a:lnTo>
                <a:cubicBezTo>
                  <a:pt x="5959951" y="3422399"/>
                  <a:pt x="5860951" y="3447023"/>
                  <a:pt x="5750469" y="3457174"/>
                </a:cubicBezTo>
                <a:lnTo>
                  <a:pt x="5698777" y="3459515"/>
                </a:lnTo>
                <a:lnTo>
                  <a:pt x="5683477" y="3597613"/>
                </a:lnTo>
                <a:lnTo>
                  <a:pt x="5681017" y="3596833"/>
                </a:lnTo>
                <a:lnTo>
                  <a:pt x="5681017" y="3596834"/>
                </a:lnTo>
                <a:lnTo>
                  <a:pt x="5730037" y="3612377"/>
                </a:lnTo>
                <a:cubicBezTo>
                  <a:pt x="5834129" y="3650778"/>
                  <a:pt x="5923383" y="3700186"/>
                  <a:pt x="5989399" y="3753670"/>
                </a:cubicBezTo>
                <a:lnTo>
                  <a:pt x="6020253" y="3784360"/>
                </a:lnTo>
                <a:lnTo>
                  <a:pt x="6020503" y="3783037"/>
                </a:lnTo>
                <a:lnTo>
                  <a:pt x="6051237" y="3812659"/>
                </a:lnTo>
                <a:lnTo>
                  <a:pt x="6057019" y="3820930"/>
                </a:lnTo>
                <a:lnTo>
                  <a:pt x="6062911" y="3826791"/>
                </a:lnTo>
                <a:lnTo>
                  <a:pt x="6080809" y="3854970"/>
                </a:lnTo>
                <a:lnTo>
                  <a:pt x="6090849" y="3869336"/>
                </a:lnTo>
                <a:lnTo>
                  <a:pt x="6091965" y="3872534"/>
                </a:lnTo>
                <a:lnTo>
                  <a:pt x="6093399" y="3874795"/>
                </a:lnTo>
                <a:lnTo>
                  <a:pt x="6093135" y="3875891"/>
                </a:lnTo>
                <a:lnTo>
                  <a:pt x="6093135" y="3875893"/>
                </a:lnTo>
                <a:lnTo>
                  <a:pt x="6070583" y="3969461"/>
                </a:lnTo>
                <a:lnTo>
                  <a:pt x="6070583" y="3969462"/>
                </a:lnTo>
                <a:lnTo>
                  <a:pt x="6068951" y="3974988"/>
                </a:lnTo>
                <a:lnTo>
                  <a:pt x="6043331" y="4061768"/>
                </a:lnTo>
                <a:lnTo>
                  <a:pt x="6043009" y="4062853"/>
                </a:lnTo>
                <a:lnTo>
                  <a:pt x="6040633" y="4064094"/>
                </a:lnTo>
                <a:lnTo>
                  <a:pt x="6038071" y="4066304"/>
                </a:lnTo>
                <a:lnTo>
                  <a:pt x="6022219" y="4073713"/>
                </a:lnTo>
                <a:lnTo>
                  <a:pt x="5992603" y="4089182"/>
                </a:lnTo>
                <a:lnTo>
                  <a:pt x="5984559" y="4091315"/>
                </a:lnTo>
                <a:lnTo>
                  <a:pt x="5975429" y="4095581"/>
                </a:lnTo>
                <a:lnTo>
                  <a:pt x="5934001" y="4105868"/>
                </a:lnTo>
                <a:lnTo>
                  <a:pt x="5934445" y="4104598"/>
                </a:lnTo>
                <a:lnTo>
                  <a:pt x="5892379" y="4115750"/>
                </a:lnTo>
                <a:cubicBezTo>
                  <a:pt x="5808467" y="4129062"/>
                  <a:pt x="5706467" y="4127223"/>
                  <a:pt x="5597119" y="4108433"/>
                </a:cubicBezTo>
                <a:lnTo>
                  <a:pt x="5549519" y="4097961"/>
                </a:lnTo>
                <a:lnTo>
                  <a:pt x="5493707" y="4225243"/>
                </a:lnTo>
                <a:lnTo>
                  <a:pt x="5537213" y="4253058"/>
                </a:lnTo>
                <a:cubicBezTo>
                  <a:pt x="5627819" y="4317092"/>
                  <a:pt x="5701243" y="4387918"/>
                  <a:pt x="5751167" y="4456665"/>
                </a:cubicBezTo>
                <a:lnTo>
                  <a:pt x="5773027" y="4494295"/>
                </a:lnTo>
                <a:lnTo>
                  <a:pt x="5773611" y="4493081"/>
                </a:lnTo>
                <a:lnTo>
                  <a:pt x="5795633" y="4529649"/>
                </a:lnTo>
                <a:lnTo>
                  <a:pt x="5799075" y="4539135"/>
                </a:lnTo>
                <a:lnTo>
                  <a:pt x="5803249" y="4546320"/>
                </a:lnTo>
                <a:lnTo>
                  <a:pt x="5813243" y="4578172"/>
                </a:lnTo>
                <a:lnTo>
                  <a:pt x="5819223" y="4594647"/>
                </a:lnTo>
                <a:lnTo>
                  <a:pt x="5819473" y="4598025"/>
                </a:lnTo>
                <a:lnTo>
                  <a:pt x="5820275" y="4600580"/>
                </a:lnTo>
                <a:lnTo>
                  <a:pt x="5819735" y="4601570"/>
                </a:lnTo>
                <a:lnTo>
                  <a:pt x="5819735" y="4601571"/>
                </a:lnTo>
                <a:lnTo>
                  <a:pt x="5773735" y="4686115"/>
                </a:lnTo>
                <a:lnTo>
                  <a:pt x="5773733" y="4686115"/>
                </a:lnTo>
                <a:lnTo>
                  <a:pt x="5770727" y="4691032"/>
                </a:lnTo>
                <a:lnTo>
                  <a:pt x="5723519" y="4768224"/>
                </a:lnTo>
                <a:lnTo>
                  <a:pt x="5722929" y="4769190"/>
                </a:lnTo>
                <a:lnTo>
                  <a:pt x="5720311" y="4769773"/>
                </a:lnTo>
                <a:lnTo>
                  <a:pt x="5717265" y="4771244"/>
                </a:lnTo>
                <a:lnTo>
                  <a:pt x="5700035" y="4774297"/>
                </a:lnTo>
                <a:lnTo>
                  <a:pt x="5667423" y="4781575"/>
                </a:lnTo>
                <a:lnTo>
                  <a:pt x="5659103" y="4781552"/>
                </a:lnTo>
                <a:lnTo>
                  <a:pt x="5649181" y="4783311"/>
                </a:lnTo>
                <a:lnTo>
                  <a:pt x="5606501" y="4782524"/>
                </a:lnTo>
                <a:lnTo>
                  <a:pt x="5607259" y="4781414"/>
                </a:lnTo>
                <a:lnTo>
                  <a:pt x="5563741" y="4781297"/>
                </a:lnTo>
                <a:cubicBezTo>
                  <a:pt x="5479241" y="4772436"/>
                  <a:pt x="5381193" y="4744261"/>
                  <a:pt x="5280435" y="4697811"/>
                </a:cubicBezTo>
                <a:lnTo>
                  <a:pt x="5235255" y="4674385"/>
                </a:lnTo>
                <a:lnTo>
                  <a:pt x="5185017" y="4745859"/>
                </a:lnTo>
                <a:lnTo>
                  <a:pt x="5151335" y="4784989"/>
                </a:lnTo>
                <a:lnTo>
                  <a:pt x="5185141" y="4822001"/>
                </a:lnTo>
                <a:cubicBezTo>
                  <a:pt x="5256085" y="4907303"/>
                  <a:pt x="5308677" y="4994718"/>
                  <a:pt x="5339107" y="5074045"/>
                </a:cubicBezTo>
                <a:lnTo>
                  <a:pt x="5350483" y="5116051"/>
                </a:lnTo>
                <a:lnTo>
                  <a:pt x="5351361" y="5115029"/>
                </a:lnTo>
                <a:lnTo>
                  <a:pt x="5363167" y="5156050"/>
                </a:lnTo>
                <a:lnTo>
                  <a:pt x="5364037" y="5166103"/>
                </a:lnTo>
                <a:lnTo>
                  <a:pt x="5366209" y="5174124"/>
                </a:lnTo>
                <a:lnTo>
                  <a:pt x="5367619" y="5207477"/>
                </a:lnTo>
                <a:lnTo>
                  <a:pt x="5369131" y="5224939"/>
                </a:lnTo>
                <a:lnTo>
                  <a:pt x="5368499" y="5228267"/>
                </a:lnTo>
                <a:lnTo>
                  <a:pt x="5368611" y="5230941"/>
                </a:lnTo>
                <a:lnTo>
                  <a:pt x="5367833" y="5231759"/>
                </a:lnTo>
                <a:lnTo>
                  <a:pt x="5367835" y="5231761"/>
                </a:lnTo>
                <a:lnTo>
                  <a:pt x="5301519" y="5301516"/>
                </a:lnTo>
                <a:lnTo>
                  <a:pt x="5301519" y="5301518"/>
                </a:lnTo>
                <a:lnTo>
                  <a:pt x="5297341" y="5305489"/>
                </a:lnTo>
                <a:lnTo>
                  <a:pt x="5231763" y="5367830"/>
                </a:lnTo>
                <a:lnTo>
                  <a:pt x="5230943" y="5368610"/>
                </a:lnTo>
                <a:lnTo>
                  <a:pt x="5228263" y="5368496"/>
                </a:lnTo>
                <a:lnTo>
                  <a:pt x="5224943" y="5369130"/>
                </a:lnTo>
                <a:lnTo>
                  <a:pt x="5207509" y="5367620"/>
                </a:lnTo>
                <a:lnTo>
                  <a:pt x="5174125" y="5366208"/>
                </a:lnTo>
                <a:lnTo>
                  <a:pt x="5166091" y="5364033"/>
                </a:lnTo>
                <a:lnTo>
                  <a:pt x="5156053" y="5363162"/>
                </a:lnTo>
                <a:lnTo>
                  <a:pt x="5115033" y="5351357"/>
                </a:lnTo>
                <a:lnTo>
                  <a:pt x="5116051" y="5350480"/>
                </a:lnTo>
                <a:lnTo>
                  <a:pt x="5074047" y="5339105"/>
                </a:lnTo>
                <a:cubicBezTo>
                  <a:pt x="4994719" y="5308676"/>
                  <a:pt x="4907303" y="5256086"/>
                  <a:pt x="4822003" y="5185139"/>
                </a:cubicBezTo>
                <a:lnTo>
                  <a:pt x="4784223" y="5150634"/>
                </a:lnTo>
                <a:lnTo>
                  <a:pt x="4675063" y="5236566"/>
                </a:lnTo>
                <a:lnTo>
                  <a:pt x="4674179" y="5234861"/>
                </a:lnTo>
                <a:lnTo>
                  <a:pt x="4674177" y="5234862"/>
                </a:lnTo>
                <a:lnTo>
                  <a:pt x="4697809" y="5280436"/>
                </a:lnTo>
                <a:cubicBezTo>
                  <a:pt x="4744259" y="5381192"/>
                  <a:pt x="4772433" y="5479241"/>
                  <a:pt x="4781295" y="5563740"/>
                </a:cubicBezTo>
                <a:lnTo>
                  <a:pt x="4781411" y="5607259"/>
                </a:lnTo>
                <a:lnTo>
                  <a:pt x="4782523" y="5606500"/>
                </a:lnTo>
                <a:lnTo>
                  <a:pt x="4783309" y="5649179"/>
                </a:lnTo>
                <a:lnTo>
                  <a:pt x="4781549" y="5659114"/>
                </a:lnTo>
                <a:lnTo>
                  <a:pt x="4781571" y="5667425"/>
                </a:lnTo>
                <a:lnTo>
                  <a:pt x="4774301" y="5700007"/>
                </a:lnTo>
                <a:lnTo>
                  <a:pt x="4771243" y="5717265"/>
                </a:lnTo>
                <a:lnTo>
                  <a:pt x="4769769" y="5720314"/>
                </a:lnTo>
                <a:lnTo>
                  <a:pt x="4769187" y="5722928"/>
                </a:lnTo>
                <a:lnTo>
                  <a:pt x="4768223" y="5723516"/>
                </a:lnTo>
                <a:lnTo>
                  <a:pt x="4768223" y="5723517"/>
                </a:lnTo>
                <a:lnTo>
                  <a:pt x="4686113" y="5773733"/>
                </a:lnTo>
                <a:lnTo>
                  <a:pt x="4686113" y="5773734"/>
                </a:lnTo>
                <a:lnTo>
                  <a:pt x="4681051" y="5776488"/>
                </a:lnTo>
                <a:lnTo>
                  <a:pt x="4601571" y="5819734"/>
                </a:lnTo>
                <a:lnTo>
                  <a:pt x="4600577" y="5820274"/>
                </a:lnTo>
                <a:lnTo>
                  <a:pt x="4598019" y="5819471"/>
                </a:lnTo>
                <a:lnTo>
                  <a:pt x="4594645" y="5819222"/>
                </a:lnTo>
                <a:lnTo>
                  <a:pt x="4578195" y="5813252"/>
                </a:lnTo>
                <a:lnTo>
                  <a:pt x="4546317" y="5803248"/>
                </a:lnTo>
                <a:lnTo>
                  <a:pt x="4539121" y="5799068"/>
                </a:lnTo>
                <a:lnTo>
                  <a:pt x="4529649" y="5795630"/>
                </a:lnTo>
                <a:lnTo>
                  <a:pt x="4493081" y="5773609"/>
                </a:lnTo>
                <a:lnTo>
                  <a:pt x="4494293" y="5773027"/>
                </a:lnTo>
                <a:lnTo>
                  <a:pt x="4456663" y="5751166"/>
                </a:lnTo>
                <a:cubicBezTo>
                  <a:pt x="4387915" y="5701244"/>
                  <a:pt x="4317089" y="5627819"/>
                  <a:pt x="4253055" y="5537213"/>
                </a:cubicBezTo>
                <a:lnTo>
                  <a:pt x="4226477" y="5495640"/>
                </a:lnTo>
                <a:lnTo>
                  <a:pt x="4097457" y="5547215"/>
                </a:lnTo>
                <a:lnTo>
                  <a:pt x="4097119" y="5545678"/>
                </a:lnTo>
                <a:lnTo>
                  <a:pt x="4097117" y="5545679"/>
                </a:lnTo>
                <a:lnTo>
                  <a:pt x="4108433" y="5597120"/>
                </a:lnTo>
                <a:cubicBezTo>
                  <a:pt x="4127223" y="5706466"/>
                  <a:pt x="4129061" y="5808466"/>
                  <a:pt x="4115751" y="5892379"/>
                </a:cubicBezTo>
                <a:lnTo>
                  <a:pt x="4104599" y="5934445"/>
                </a:lnTo>
                <a:lnTo>
                  <a:pt x="4105871" y="5933999"/>
                </a:lnTo>
                <a:lnTo>
                  <a:pt x="4095585" y="5975428"/>
                </a:lnTo>
                <a:lnTo>
                  <a:pt x="4091313" y="5984569"/>
                </a:lnTo>
                <a:lnTo>
                  <a:pt x="4089183" y="5992602"/>
                </a:lnTo>
                <a:lnTo>
                  <a:pt x="4073727" y="6022192"/>
                </a:lnTo>
                <a:lnTo>
                  <a:pt x="4066305" y="6038070"/>
                </a:lnTo>
                <a:lnTo>
                  <a:pt x="4064095" y="6040635"/>
                </a:lnTo>
                <a:lnTo>
                  <a:pt x="4062855" y="6043009"/>
                </a:lnTo>
                <a:lnTo>
                  <a:pt x="4061773" y="6043328"/>
                </a:lnTo>
                <a:lnTo>
                  <a:pt x="4061771" y="6043329"/>
                </a:lnTo>
                <a:lnTo>
                  <a:pt x="3969463" y="6070582"/>
                </a:lnTo>
                <a:lnTo>
                  <a:pt x="3969461" y="6070581"/>
                </a:lnTo>
                <a:lnTo>
                  <a:pt x="3963859" y="6071931"/>
                </a:lnTo>
                <a:lnTo>
                  <a:pt x="3875895" y="6093133"/>
                </a:lnTo>
                <a:lnTo>
                  <a:pt x="3874795" y="6093399"/>
                </a:lnTo>
                <a:lnTo>
                  <a:pt x="3872533" y="6091961"/>
                </a:lnTo>
                <a:lnTo>
                  <a:pt x="3869339" y="6090847"/>
                </a:lnTo>
                <a:lnTo>
                  <a:pt x="3854995" y="6080823"/>
                </a:lnTo>
                <a:lnTo>
                  <a:pt x="3826791" y="6062909"/>
                </a:lnTo>
                <a:lnTo>
                  <a:pt x="3820921" y="6057010"/>
                </a:lnTo>
                <a:lnTo>
                  <a:pt x="3812661" y="6051236"/>
                </a:lnTo>
                <a:lnTo>
                  <a:pt x="3783039" y="6020501"/>
                </a:lnTo>
                <a:lnTo>
                  <a:pt x="3784361" y="6020252"/>
                </a:lnTo>
                <a:lnTo>
                  <a:pt x="3753671" y="5989398"/>
                </a:lnTo>
                <a:cubicBezTo>
                  <a:pt x="3700185" y="5923382"/>
                  <a:pt x="3650777" y="5834128"/>
                  <a:pt x="3612377" y="5730038"/>
                </a:cubicBezTo>
                <a:lnTo>
                  <a:pt x="3597275" y="5682410"/>
                </a:lnTo>
                <a:lnTo>
                  <a:pt x="3546071" y="5692103"/>
                </a:lnTo>
                <a:lnTo>
                  <a:pt x="3459467" y="5699838"/>
                </a:lnTo>
                <a:lnTo>
                  <a:pt x="3457175" y="5750466"/>
                </a:lnTo>
                <a:cubicBezTo>
                  <a:pt x="3447023" y="5860950"/>
                  <a:pt x="3422401" y="5959950"/>
                  <a:pt x="3387825" y="6037559"/>
                </a:cubicBezTo>
                <a:lnTo>
                  <a:pt x="3366165" y="6075306"/>
                </a:lnTo>
                <a:lnTo>
                  <a:pt x="3367509" y="6075204"/>
                </a:lnTo>
                <a:lnTo>
                  <a:pt x="3346851" y="6112559"/>
                </a:lnTo>
                <a:lnTo>
                  <a:pt x="3340357" y="6120283"/>
                </a:lnTo>
                <a:lnTo>
                  <a:pt x="3336221" y="6127491"/>
                </a:lnTo>
                <a:lnTo>
                  <a:pt x="3313635" y="6152072"/>
                </a:lnTo>
                <a:lnTo>
                  <a:pt x="3302357" y="6165489"/>
                </a:lnTo>
                <a:lnTo>
                  <a:pt x="3299557" y="6167394"/>
                </a:lnTo>
                <a:lnTo>
                  <a:pt x="3297745" y="6169365"/>
                </a:lnTo>
                <a:lnTo>
                  <a:pt x="3296617" y="6169393"/>
                </a:lnTo>
                <a:lnTo>
                  <a:pt x="3296615" y="6169395"/>
                </a:lnTo>
                <a:lnTo>
                  <a:pt x="3200399" y="6171828"/>
                </a:lnTo>
                <a:lnTo>
                  <a:pt x="3200397" y="6171828"/>
                </a:lnTo>
                <a:lnTo>
                  <a:pt x="3194637" y="6171682"/>
                </a:lnTo>
                <a:lnTo>
                  <a:pt x="3104183" y="6169395"/>
                </a:lnTo>
                <a:lnTo>
                  <a:pt x="3103051" y="6169366"/>
                </a:lnTo>
                <a:lnTo>
                  <a:pt x="3101237" y="6167391"/>
                </a:lnTo>
                <a:lnTo>
                  <a:pt x="3098441" y="6165489"/>
                </a:lnTo>
                <a:lnTo>
                  <a:pt x="3087181" y="6152094"/>
                </a:lnTo>
                <a:lnTo>
                  <a:pt x="3064573" y="6127492"/>
                </a:lnTo>
                <a:lnTo>
                  <a:pt x="3060431" y="6120273"/>
                </a:lnTo>
                <a:lnTo>
                  <a:pt x="3053947" y="6112558"/>
                </a:lnTo>
                <a:lnTo>
                  <a:pt x="3033289" y="6075203"/>
                </a:lnTo>
                <a:lnTo>
                  <a:pt x="3034631" y="6075305"/>
                </a:lnTo>
                <a:lnTo>
                  <a:pt x="3012971" y="6037558"/>
                </a:lnTo>
                <a:cubicBezTo>
                  <a:pt x="2978395" y="5959951"/>
                  <a:pt x="2953771" y="5860950"/>
                  <a:pt x="2943619" y="5750466"/>
                </a:cubicBezTo>
                <a:lnTo>
                  <a:pt x="2941297" y="5699177"/>
                </a:lnTo>
                <a:lnTo>
                  <a:pt x="2803061" y="5683860"/>
                </a:lnTo>
                <a:lnTo>
                  <a:pt x="2788420" y="5730035"/>
                </a:lnTo>
                <a:cubicBezTo>
                  <a:pt x="2750019" y="5834127"/>
                  <a:pt x="2700611" y="5923380"/>
                  <a:pt x="2647126" y="5989394"/>
                </a:cubicBezTo>
                <a:lnTo>
                  <a:pt x="2616436" y="6020250"/>
                </a:lnTo>
                <a:lnTo>
                  <a:pt x="2617757" y="6020499"/>
                </a:lnTo>
                <a:lnTo>
                  <a:pt x="2588135" y="6051234"/>
                </a:lnTo>
                <a:lnTo>
                  <a:pt x="2579875" y="6057007"/>
                </a:lnTo>
                <a:lnTo>
                  <a:pt x="2574006" y="6062908"/>
                </a:lnTo>
                <a:lnTo>
                  <a:pt x="2545803" y="6080821"/>
                </a:lnTo>
                <a:lnTo>
                  <a:pt x="2531459" y="6090845"/>
                </a:lnTo>
                <a:lnTo>
                  <a:pt x="2528265" y="6091959"/>
                </a:lnTo>
                <a:lnTo>
                  <a:pt x="2526001" y="6093397"/>
                </a:lnTo>
                <a:lnTo>
                  <a:pt x="2524902" y="6093132"/>
                </a:lnTo>
                <a:lnTo>
                  <a:pt x="2436939" y="6071930"/>
                </a:lnTo>
                <a:lnTo>
                  <a:pt x="2431336" y="6070580"/>
                </a:lnTo>
                <a:lnTo>
                  <a:pt x="2431334" y="6070580"/>
                </a:lnTo>
                <a:lnTo>
                  <a:pt x="2339027" y="6043327"/>
                </a:lnTo>
                <a:lnTo>
                  <a:pt x="2339026" y="6043325"/>
                </a:lnTo>
                <a:lnTo>
                  <a:pt x="2337943" y="6043007"/>
                </a:lnTo>
                <a:lnTo>
                  <a:pt x="2336704" y="6040633"/>
                </a:lnTo>
                <a:lnTo>
                  <a:pt x="2334492" y="6038067"/>
                </a:lnTo>
                <a:lnTo>
                  <a:pt x="2327071" y="6022189"/>
                </a:lnTo>
                <a:lnTo>
                  <a:pt x="2311615" y="5992600"/>
                </a:lnTo>
                <a:lnTo>
                  <a:pt x="2309485" y="5984567"/>
                </a:lnTo>
                <a:lnTo>
                  <a:pt x="2305212" y="5975426"/>
                </a:lnTo>
                <a:lnTo>
                  <a:pt x="2294927" y="5933997"/>
                </a:lnTo>
                <a:lnTo>
                  <a:pt x="2296198" y="5934443"/>
                </a:lnTo>
                <a:lnTo>
                  <a:pt x="2285047" y="5892376"/>
                </a:lnTo>
                <a:cubicBezTo>
                  <a:pt x="2271736" y="5808463"/>
                  <a:pt x="2273574" y="5706462"/>
                  <a:pt x="2292363" y="5597117"/>
                </a:cubicBezTo>
                <a:lnTo>
                  <a:pt x="2302771" y="5549808"/>
                </a:lnTo>
                <a:lnTo>
                  <a:pt x="2175397" y="5493953"/>
                </a:lnTo>
                <a:lnTo>
                  <a:pt x="2147739" y="5537213"/>
                </a:lnTo>
                <a:cubicBezTo>
                  <a:pt x="2083706" y="5627819"/>
                  <a:pt x="2012879" y="5701243"/>
                  <a:pt x="1944131" y="5751166"/>
                </a:cubicBezTo>
                <a:lnTo>
                  <a:pt x="1906501" y="5773027"/>
                </a:lnTo>
                <a:lnTo>
                  <a:pt x="1907713" y="5773608"/>
                </a:lnTo>
                <a:lnTo>
                  <a:pt x="1871145" y="5795631"/>
                </a:lnTo>
                <a:lnTo>
                  <a:pt x="1861673" y="5799069"/>
                </a:lnTo>
                <a:lnTo>
                  <a:pt x="1854477" y="5803249"/>
                </a:lnTo>
                <a:lnTo>
                  <a:pt x="1822598" y="5813253"/>
                </a:lnTo>
                <a:lnTo>
                  <a:pt x="1806147" y="5819223"/>
                </a:lnTo>
                <a:lnTo>
                  <a:pt x="1802776" y="5819471"/>
                </a:lnTo>
                <a:lnTo>
                  <a:pt x="1800217" y="5820275"/>
                </a:lnTo>
                <a:lnTo>
                  <a:pt x="1799222" y="5819734"/>
                </a:lnTo>
                <a:lnTo>
                  <a:pt x="1719744" y="5776487"/>
                </a:lnTo>
                <a:lnTo>
                  <a:pt x="1714682" y="5773734"/>
                </a:lnTo>
                <a:lnTo>
                  <a:pt x="1714681" y="5773734"/>
                </a:lnTo>
                <a:lnTo>
                  <a:pt x="1632570" y="5723517"/>
                </a:lnTo>
                <a:lnTo>
                  <a:pt x="1632570" y="5723516"/>
                </a:lnTo>
                <a:lnTo>
                  <a:pt x="1631607" y="5722928"/>
                </a:lnTo>
                <a:lnTo>
                  <a:pt x="1631024" y="5720315"/>
                </a:lnTo>
                <a:lnTo>
                  <a:pt x="1629552" y="5717265"/>
                </a:lnTo>
                <a:lnTo>
                  <a:pt x="1626493" y="5700007"/>
                </a:lnTo>
                <a:lnTo>
                  <a:pt x="1619223" y="5667425"/>
                </a:lnTo>
                <a:lnTo>
                  <a:pt x="1619245" y="5659115"/>
                </a:lnTo>
                <a:lnTo>
                  <a:pt x="1617483" y="5649179"/>
                </a:lnTo>
                <a:lnTo>
                  <a:pt x="1618271" y="5606500"/>
                </a:lnTo>
                <a:lnTo>
                  <a:pt x="1619383" y="5607259"/>
                </a:lnTo>
                <a:lnTo>
                  <a:pt x="1619500" y="5563740"/>
                </a:lnTo>
                <a:cubicBezTo>
                  <a:pt x="1628360" y="5479240"/>
                  <a:pt x="1656535" y="5381192"/>
                  <a:pt x="1702985" y="5280435"/>
                </a:cubicBezTo>
                <a:lnTo>
                  <a:pt x="1727726" y="5232722"/>
                </a:lnTo>
                <a:lnTo>
                  <a:pt x="1727724" y="5232721"/>
                </a:lnTo>
                <a:lnTo>
                  <a:pt x="1726315" y="5235439"/>
                </a:lnTo>
                <a:lnTo>
                  <a:pt x="1655184" y="5185442"/>
                </a:lnTo>
                <a:lnTo>
                  <a:pt x="1615685" y="5151443"/>
                </a:lnTo>
                <a:lnTo>
                  <a:pt x="1578794" y="5185138"/>
                </a:lnTo>
                <a:cubicBezTo>
                  <a:pt x="1493494" y="5256083"/>
                  <a:pt x="1406077" y="5308675"/>
                  <a:pt x="1326751" y="5339104"/>
                </a:cubicBezTo>
                <a:lnTo>
                  <a:pt x="1284744" y="5350479"/>
                </a:lnTo>
                <a:lnTo>
                  <a:pt x="1285764" y="5351355"/>
                </a:lnTo>
                <a:lnTo>
                  <a:pt x="1244743" y="5363161"/>
                </a:lnTo>
                <a:lnTo>
                  <a:pt x="1234705" y="5364032"/>
                </a:lnTo>
                <a:lnTo>
                  <a:pt x="1226672" y="5366207"/>
                </a:lnTo>
                <a:lnTo>
                  <a:pt x="1193289" y="5367618"/>
                </a:lnTo>
                <a:lnTo>
                  <a:pt x="1175855" y="5369128"/>
                </a:lnTo>
                <a:lnTo>
                  <a:pt x="1172533" y="5368495"/>
                </a:lnTo>
                <a:lnTo>
                  <a:pt x="1169855" y="5368609"/>
                </a:lnTo>
                <a:lnTo>
                  <a:pt x="1169033" y="5367830"/>
                </a:lnTo>
                <a:lnTo>
                  <a:pt x="1103456" y="5305485"/>
                </a:lnTo>
                <a:lnTo>
                  <a:pt x="1099279" y="5301516"/>
                </a:lnTo>
                <a:lnTo>
                  <a:pt x="1099278" y="5301515"/>
                </a:lnTo>
                <a:lnTo>
                  <a:pt x="1032963" y="5231759"/>
                </a:lnTo>
                <a:lnTo>
                  <a:pt x="1032963" y="5231757"/>
                </a:lnTo>
                <a:lnTo>
                  <a:pt x="1032184" y="5230940"/>
                </a:lnTo>
                <a:lnTo>
                  <a:pt x="1032298" y="5228264"/>
                </a:lnTo>
                <a:lnTo>
                  <a:pt x="1031665" y="5224937"/>
                </a:lnTo>
                <a:lnTo>
                  <a:pt x="1033176" y="5207476"/>
                </a:lnTo>
                <a:lnTo>
                  <a:pt x="1034588" y="5174123"/>
                </a:lnTo>
                <a:lnTo>
                  <a:pt x="1036760" y="5166100"/>
                </a:lnTo>
                <a:lnTo>
                  <a:pt x="1037630" y="5156049"/>
                </a:lnTo>
                <a:lnTo>
                  <a:pt x="1049437" y="5115027"/>
                </a:lnTo>
                <a:lnTo>
                  <a:pt x="1050315" y="5116048"/>
                </a:lnTo>
                <a:lnTo>
                  <a:pt x="1061690" y="5074042"/>
                </a:lnTo>
                <a:cubicBezTo>
                  <a:pt x="1092119" y="4994716"/>
                  <a:pt x="1144711" y="4907300"/>
                  <a:pt x="1215656" y="4821998"/>
                </a:cubicBezTo>
                <a:lnTo>
                  <a:pt x="1252061" y="4782141"/>
                </a:lnTo>
                <a:lnTo>
                  <a:pt x="1252059" y="4782138"/>
                </a:lnTo>
                <a:lnTo>
                  <a:pt x="1250113" y="4784269"/>
                </a:lnTo>
                <a:lnTo>
                  <a:pt x="1164166" y="4675093"/>
                </a:lnTo>
                <a:lnTo>
                  <a:pt x="1120359" y="4697808"/>
                </a:lnTo>
                <a:cubicBezTo>
                  <a:pt x="1019602" y="4744259"/>
                  <a:pt x="921552" y="4772434"/>
                  <a:pt x="837054" y="4781294"/>
                </a:cubicBezTo>
                <a:lnTo>
                  <a:pt x="793535" y="4781410"/>
                </a:lnTo>
                <a:lnTo>
                  <a:pt x="794293" y="4782521"/>
                </a:lnTo>
                <a:lnTo>
                  <a:pt x="751614" y="4783308"/>
                </a:lnTo>
                <a:lnTo>
                  <a:pt x="741691" y="4781550"/>
                </a:lnTo>
                <a:lnTo>
                  <a:pt x="733369" y="4781572"/>
                </a:lnTo>
                <a:lnTo>
                  <a:pt x="700759" y="4774295"/>
                </a:lnTo>
                <a:lnTo>
                  <a:pt x="683529" y="4771240"/>
                </a:lnTo>
                <a:lnTo>
                  <a:pt x="680483" y="4769769"/>
                </a:lnTo>
                <a:lnTo>
                  <a:pt x="677866" y="4769186"/>
                </a:lnTo>
                <a:lnTo>
                  <a:pt x="677275" y="4768221"/>
                </a:lnTo>
                <a:lnTo>
                  <a:pt x="630067" y="4691029"/>
                </a:lnTo>
                <a:lnTo>
                  <a:pt x="627060" y="4686113"/>
                </a:lnTo>
                <a:lnTo>
                  <a:pt x="581058" y="4601569"/>
                </a:lnTo>
                <a:lnTo>
                  <a:pt x="581059" y="4601568"/>
                </a:lnTo>
                <a:lnTo>
                  <a:pt x="580519" y="4600577"/>
                </a:lnTo>
                <a:lnTo>
                  <a:pt x="581321" y="4598022"/>
                </a:lnTo>
                <a:lnTo>
                  <a:pt x="581571" y="4594644"/>
                </a:lnTo>
                <a:lnTo>
                  <a:pt x="587550" y="4578170"/>
                </a:lnTo>
                <a:lnTo>
                  <a:pt x="597545" y="4546318"/>
                </a:lnTo>
                <a:lnTo>
                  <a:pt x="601720" y="4539132"/>
                </a:lnTo>
                <a:lnTo>
                  <a:pt x="605163" y="4529647"/>
                </a:lnTo>
                <a:lnTo>
                  <a:pt x="627184" y="4493079"/>
                </a:lnTo>
                <a:lnTo>
                  <a:pt x="627768" y="4494293"/>
                </a:lnTo>
                <a:lnTo>
                  <a:pt x="649628" y="4456663"/>
                </a:lnTo>
                <a:cubicBezTo>
                  <a:pt x="699551" y="4387915"/>
                  <a:pt x="772975" y="4317090"/>
                  <a:pt x="863580" y="4253058"/>
                </a:cubicBezTo>
                <a:lnTo>
                  <a:pt x="906970" y="4225317"/>
                </a:lnTo>
                <a:lnTo>
                  <a:pt x="906969" y="4225315"/>
                </a:lnTo>
                <a:lnTo>
                  <a:pt x="905215" y="4226436"/>
                </a:lnTo>
                <a:lnTo>
                  <a:pt x="853649" y="4097440"/>
                </a:lnTo>
                <a:lnTo>
                  <a:pt x="803678" y="4108433"/>
                </a:lnTo>
                <a:cubicBezTo>
                  <a:pt x="694332" y="4127224"/>
                  <a:pt x="592331" y="4129061"/>
                  <a:pt x="508418" y="4115749"/>
                </a:cubicBezTo>
                <a:lnTo>
                  <a:pt x="466352" y="4104598"/>
                </a:lnTo>
                <a:lnTo>
                  <a:pt x="466798" y="4105867"/>
                </a:lnTo>
                <a:lnTo>
                  <a:pt x="425369" y="4095581"/>
                </a:lnTo>
                <a:lnTo>
                  <a:pt x="416239" y="4091314"/>
                </a:lnTo>
                <a:lnTo>
                  <a:pt x="408196" y="4089182"/>
                </a:lnTo>
                <a:lnTo>
                  <a:pt x="378580" y="4073712"/>
                </a:lnTo>
                <a:lnTo>
                  <a:pt x="362728" y="4066303"/>
                </a:lnTo>
                <a:lnTo>
                  <a:pt x="360166" y="4064094"/>
                </a:lnTo>
                <a:lnTo>
                  <a:pt x="357789" y="4062853"/>
                </a:lnTo>
                <a:lnTo>
                  <a:pt x="357467" y="4061768"/>
                </a:lnTo>
                <a:lnTo>
                  <a:pt x="331848" y="3974989"/>
                </a:lnTo>
                <a:lnTo>
                  <a:pt x="330216" y="3969462"/>
                </a:lnTo>
                <a:lnTo>
                  <a:pt x="330215" y="3969461"/>
                </a:lnTo>
                <a:lnTo>
                  <a:pt x="307662" y="3875892"/>
                </a:lnTo>
                <a:lnTo>
                  <a:pt x="307664" y="3875891"/>
                </a:lnTo>
                <a:lnTo>
                  <a:pt x="307399" y="3874794"/>
                </a:lnTo>
                <a:lnTo>
                  <a:pt x="308834" y="3872533"/>
                </a:lnTo>
                <a:lnTo>
                  <a:pt x="309950" y="3869336"/>
                </a:lnTo>
                <a:lnTo>
                  <a:pt x="319990" y="3854970"/>
                </a:lnTo>
                <a:lnTo>
                  <a:pt x="337887" y="3826790"/>
                </a:lnTo>
                <a:lnTo>
                  <a:pt x="343779" y="3820930"/>
                </a:lnTo>
                <a:lnTo>
                  <a:pt x="349560" y="3812659"/>
                </a:lnTo>
                <a:lnTo>
                  <a:pt x="380296" y="3783037"/>
                </a:lnTo>
                <a:lnTo>
                  <a:pt x="380545" y="3784360"/>
                </a:lnTo>
                <a:lnTo>
                  <a:pt x="411399" y="3753669"/>
                </a:lnTo>
                <a:cubicBezTo>
                  <a:pt x="477415" y="3700185"/>
                  <a:pt x="566669" y="3650777"/>
                  <a:pt x="670761" y="3612377"/>
                </a:cubicBezTo>
                <a:lnTo>
                  <a:pt x="721313" y="3596348"/>
                </a:lnTo>
                <a:lnTo>
                  <a:pt x="721313" y="3596347"/>
                </a:lnTo>
                <a:lnTo>
                  <a:pt x="718542" y="3597226"/>
                </a:lnTo>
                <a:lnTo>
                  <a:pt x="708938" y="3546498"/>
                </a:lnTo>
                <a:lnTo>
                  <a:pt x="701166" y="3459477"/>
                </a:lnTo>
                <a:lnTo>
                  <a:pt x="650325" y="3457175"/>
                </a:lnTo>
                <a:cubicBezTo>
                  <a:pt x="539842" y="3447024"/>
                  <a:pt x="440842" y="3422400"/>
                  <a:pt x="363233" y="3387823"/>
                </a:cubicBezTo>
                <a:lnTo>
                  <a:pt x="325485" y="3366165"/>
                </a:lnTo>
                <a:lnTo>
                  <a:pt x="325588" y="3367506"/>
                </a:lnTo>
                <a:lnTo>
                  <a:pt x="288233" y="3346847"/>
                </a:lnTo>
                <a:lnTo>
                  <a:pt x="280519" y="3340364"/>
                </a:lnTo>
                <a:lnTo>
                  <a:pt x="273301" y="3336221"/>
                </a:lnTo>
                <a:lnTo>
                  <a:pt x="248698" y="3313614"/>
                </a:lnTo>
                <a:lnTo>
                  <a:pt x="235303" y="3302355"/>
                </a:lnTo>
                <a:lnTo>
                  <a:pt x="233401" y="3299558"/>
                </a:lnTo>
                <a:lnTo>
                  <a:pt x="231426" y="3297743"/>
                </a:lnTo>
                <a:lnTo>
                  <a:pt x="231397" y="3296613"/>
                </a:lnTo>
                <a:lnTo>
                  <a:pt x="229110" y="3206159"/>
                </a:lnTo>
                <a:lnTo>
                  <a:pt x="228964" y="3200398"/>
                </a:lnTo>
                <a:lnTo>
                  <a:pt x="228964" y="3200396"/>
                </a:lnTo>
                <a:lnTo>
                  <a:pt x="231396" y="3104181"/>
                </a:lnTo>
                <a:lnTo>
                  <a:pt x="231398" y="3104181"/>
                </a:lnTo>
                <a:lnTo>
                  <a:pt x="231426" y="3103053"/>
                </a:lnTo>
                <a:lnTo>
                  <a:pt x="233398" y="3101240"/>
                </a:lnTo>
                <a:lnTo>
                  <a:pt x="235303" y="3098441"/>
                </a:lnTo>
                <a:lnTo>
                  <a:pt x="248719" y="3087163"/>
                </a:lnTo>
                <a:lnTo>
                  <a:pt x="273301" y="3064575"/>
                </a:lnTo>
                <a:lnTo>
                  <a:pt x="280509" y="3060438"/>
                </a:lnTo>
                <a:lnTo>
                  <a:pt x="288233" y="3053946"/>
                </a:lnTo>
                <a:lnTo>
                  <a:pt x="325588" y="3033287"/>
                </a:lnTo>
                <a:lnTo>
                  <a:pt x="325485" y="3034632"/>
                </a:lnTo>
                <a:lnTo>
                  <a:pt x="363232" y="3012971"/>
                </a:lnTo>
                <a:cubicBezTo>
                  <a:pt x="440842" y="2978395"/>
                  <a:pt x="539842" y="2953772"/>
                  <a:pt x="650325" y="2943620"/>
                </a:cubicBezTo>
                <a:lnTo>
                  <a:pt x="704711" y="2941158"/>
                </a:lnTo>
                <a:lnTo>
                  <a:pt x="704711" y="2941156"/>
                </a:lnTo>
                <a:lnTo>
                  <a:pt x="701912" y="2941284"/>
                </a:lnTo>
                <a:lnTo>
                  <a:pt x="717216" y="2803150"/>
                </a:lnTo>
                <a:lnTo>
                  <a:pt x="670761" y="2788420"/>
                </a:lnTo>
                <a:cubicBezTo>
                  <a:pt x="566670" y="2750020"/>
                  <a:pt x="477416" y="2700614"/>
                  <a:pt x="411401" y="2647128"/>
                </a:cubicBezTo>
                <a:lnTo>
                  <a:pt x="380545" y="2616436"/>
                </a:lnTo>
                <a:lnTo>
                  <a:pt x="380298" y="2617759"/>
                </a:lnTo>
                <a:lnTo>
                  <a:pt x="349562" y="2588137"/>
                </a:lnTo>
                <a:lnTo>
                  <a:pt x="343789" y="2579877"/>
                </a:lnTo>
                <a:lnTo>
                  <a:pt x="337889" y="2574008"/>
                </a:lnTo>
                <a:lnTo>
                  <a:pt x="319976" y="2545803"/>
                </a:lnTo>
                <a:lnTo>
                  <a:pt x="309951" y="2531460"/>
                </a:lnTo>
                <a:lnTo>
                  <a:pt x="308838" y="2528265"/>
                </a:lnTo>
                <a:lnTo>
                  <a:pt x="307400" y="2526003"/>
                </a:lnTo>
                <a:lnTo>
                  <a:pt x="307665" y="2524902"/>
                </a:lnTo>
                <a:lnTo>
                  <a:pt x="328867" y="2436938"/>
                </a:lnTo>
                <a:lnTo>
                  <a:pt x="330216" y="2431335"/>
                </a:lnTo>
                <a:lnTo>
                  <a:pt x="330216" y="2431334"/>
                </a:lnTo>
                <a:lnTo>
                  <a:pt x="357470" y="2339025"/>
                </a:lnTo>
                <a:lnTo>
                  <a:pt x="357472" y="2339025"/>
                </a:lnTo>
                <a:lnTo>
                  <a:pt x="357790" y="2337943"/>
                </a:lnTo>
                <a:lnTo>
                  <a:pt x="360164" y="2336704"/>
                </a:lnTo>
                <a:lnTo>
                  <a:pt x="362729" y="2334493"/>
                </a:lnTo>
                <a:lnTo>
                  <a:pt x="378605" y="2327071"/>
                </a:lnTo>
                <a:lnTo>
                  <a:pt x="408197" y="2311617"/>
                </a:lnTo>
                <a:lnTo>
                  <a:pt x="416230" y="2309487"/>
                </a:lnTo>
                <a:lnTo>
                  <a:pt x="425371" y="2305213"/>
                </a:lnTo>
                <a:lnTo>
                  <a:pt x="466800" y="2294929"/>
                </a:lnTo>
                <a:lnTo>
                  <a:pt x="466354" y="2296199"/>
                </a:lnTo>
                <a:lnTo>
                  <a:pt x="508420" y="2285047"/>
                </a:lnTo>
                <a:cubicBezTo>
                  <a:pt x="536391" y="2280611"/>
                  <a:pt x="566372" y="2277857"/>
                  <a:pt x="597964" y="2276853"/>
                </a:cubicBezTo>
                <a:cubicBezTo>
                  <a:pt x="645354" y="2275347"/>
                  <a:pt x="696369" y="2277780"/>
                  <a:pt x="749668" y="2284375"/>
                </a:cubicBezTo>
                <a:lnTo>
                  <a:pt x="853477" y="2304770"/>
                </a:lnTo>
                <a:lnTo>
                  <a:pt x="854056" y="2303446"/>
                </a:lnTo>
                <a:lnTo>
                  <a:pt x="851382" y="2302859"/>
                </a:lnTo>
                <a:lnTo>
                  <a:pt x="907178" y="2175616"/>
                </a:lnTo>
                <a:lnTo>
                  <a:pt x="909170" y="2176889"/>
                </a:lnTo>
                <a:lnTo>
                  <a:pt x="909169" y="2176888"/>
                </a:lnTo>
                <a:lnTo>
                  <a:pt x="907179" y="2175615"/>
                </a:lnTo>
                <a:lnTo>
                  <a:pt x="907178" y="2175616"/>
                </a:lnTo>
                <a:lnTo>
                  <a:pt x="863583" y="2147743"/>
                </a:lnTo>
                <a:cubicBezTo>
                  <a:pt x="772978" y="2083710"/>
                  <a:pt x="699553" y="2012883"/>
                  <a:pt x="649630" y="1944135"/>
                </a:cubicBezTo>
                <a:lnTo>
                  <a:pt x="627770" y="1906504"/>
                </a:lnTo>
                <a:lnTo>
                  <a:pt x="627187" y="1907718"/>
                </a:lnTo>
                <a:lnTo>
                  <a:pt x="605166" y="1871149"/>
                </a:lnTo>
                <a:lnTo>
                  <a:pt x="601728" y="1861678"/>
                </a:lnTo>
                <a:lnTo>
                  <a:pt x="597548" y="1854482"/>
                </a:lnTo>
                <a:lnTo>
                  <a:pt x="587543" y="1822602"/>
                </a:lnTo>
                <a:lnTo>
                  <a:pt x="581574" y="1806152"/>
                </a:lnTo>
                <a:lnTo>
                  <a:pt x="581325" y="1802780"/>
                </a:lnTo>
                <a:lnTo>
                  <a:pt x="580522" y="1800220"/>
                </a:lnTo>
                <a:lnTo>
                  <a:pt x="581062" y="1799226"/>
                </a:lnTo>
                <a:lnTo>
                  <a:pt x="624309" y="1719746"/>
                </a:lnTo>
                <a:lnTo>
                  <a:pt x="627063" y="1714684"/>
                </a:lnTo>
                <a:lnTo>
                  <a:pt x="677279" y="1632579"/>
                </a:lnTo>
                <a:lnTo>
                  <a:pt x="677867" y="1631616"/>
                </a:lnTo>
                <a:lnTo>
                  <a:pt x="680482" y="1631032"/>
                </a:lnTo>
                <a:lnTo>
                  <a:pt x="683532" y="1629561"/>
                </a:lnTo>
                <a:lnTo>
                  <a:pt x="700789" y="1626500"/>
                </a:lnTo>
                <a:lnTo>
                  <a:pt x="733371" y="1619231"/>
                </a:lnTo>
                <a:lnTo>
                  <a:pt x="741682" y="1619253"/>
                </a:lnTo>
                <a:lnTo>
                  <a:pt x="751617" y="1617492"/>
                </a:lnTo>
                <a:lnTo>
                  <a:pt x="794297" y="1618280"/>
                </a:lnTo>
                <a:lnTo>
                  <a:pt x="793537" y="1619391"/>
                </a:lnTo>
                <a:lnTo>
                  <a:pt x="837057" y="1619507"/>
                </a:lnTo>
                <a:cubicBezTo>
                  <a:pt x="921556" y="1628368"/>
                  <a:pt x="1019605" y="1656543"/>
                  <a:pt x="1120361" y="1702990"/>
                </a:cubicBezTo>
                <a:lnTo>
                  <a:pt x="1168154" y="1727771"/>
                </a:lnTo>
                <a:lnTo>
                  <a:pt x="1168155" y="1727770"/>
                </a:lnTo>
                <a:lnTo>
                  <a:pt x="1165754" y="1726526"/>
                </a:lnTo>
                <a:lnTo>
                  <a:pt x="1215599" y="1655615"/>
                </a:lnTo>
                <a:lnTo>
                  <a:pt x="1249667" y="1616037"/>
                </a:lnTo>
                <a:lnTo>
                  <a:pt x="1215657" y="1578801"/>
                </a:lnTo>
                <a:cubicBezTo>
                  <a:pt x="1144712" y="1493498"/>
                  <a:pt x="1092119" y="1406084"/>
                  <a:pt x="1061692" y="1326757"/>
                </a:cubicBezTo>
                <a:lnTo>
                  <a:pt x="1050316" y="1284750"/>
                </a:lnTo>
                <a:lnTo>
                  <a:pt x="1049440" y="1285770"/>
                </a:lnTo>
                <a:lnTo>
                  <a:pt x="1037633" y="1244749"/>
                </a:lnTo>
                <a:lnTo>
                  <a:pt x="1036763" y="1234708"/>
                </a:lnTo>
                <a:lnTo>
                  <a:pt x="1034588" y="1226678"/>
                </a:lnTo>
                <a:lnTo>
                  <a:pt x="1033176" y="1193295"/>
                </a:lnTo>
                <a:lnTo>
                  <a:pt x="1031667" y="1175861"/>
                </a:lnTo>
                <a:lnTo>
                  <a:pt x="1032300" y="1172539"/>
                </a:lnTo>
                <a:lnTo>
                  <a:pt x="1032186" y="1169859"/>
                </a:lnTo>
                <a:lnTo>
                  <a:pt x="1032965" y="1169038"/>
                </a:lnTo>
                <a:lnTo>
                  <a:pt x="1095309" y="1103461"/>
                </a:lnTo>
                <a:lnTo>
                  <a:pt x="1099279" y="1099285"/>
                </a:lnTo>
                <a:lnTo>
                  <a:pt x="1099280" y="1099284"/>
                </a:lnTo>
                <a:lnTo>
                  <a:pt x="1169035" y="1032968"/>
                </a:lnTo>
                <a:lnTo>
                  <a:pt x="1169036" y="1032968"/>
                </a:lnTo>
                <a:lnTo>
                  <a:pt x="1169854" y="1032191"/>
                </a:lnTo>
                <a:lnTo>
                  <a:pt x="1172530" y="1032304"/>
                </a:lnTo>
                <a:lnTo>
                  <a:pt x="1175858" y="1031671"/>
                </a:lnTo>
                <a:lnTo>
                  <a:pt x="1193319" y="1033181"/>
                </a:lnTo>
                <a:lnTo>
                  <a:pt x="1226672" y="1034592"/>
                </a:lnTo>
                <a:lnTo>
                  <a:pt x="1234693" y="1036766"/>
                </a:lnTo>
                <a:lnTo>
                  <a:pt x="1244746" y="1037636"/>
                </a:lnTo>
                <a:lnTo>
                  <a:pt x="1285768" y="1049443"/>
                </a:lnTo>
                <a:lnTo>
                  <a:pt x="1284746" y="1050320"/>
                </a:lnTo>
                <a:lnTo>
                  <a:pt x="1326752" y="1061696"/>
                </a:lnTo>
                <a:cubicBezTo>
                  <a:pt x="1406079" y="1092125"/>
                  <a:pt x="1493494" y="1144716"/>
                  <a:pt x="1578795" y="1215662"/>
                </a:cubicBezTo>
                <a:lnTo>
                  <a:pt x="1618430" y="1251864"/>
                </a:lnTo>
                <a:lnTo>
                  <a:pt x="1618432" y="1251863"/>
                </a:lnTo>
                <a:lnTo>
                  <a:pt x="1616888" y="1250452"/>
                </a:lnTo>
                <a:lnTo>
                  <a:pt x="1725926" y="1164613"/>
                </a:lnTo>
                <a:lnTo>
                  <a:pt x="1702985" y="1120367"/>
                </a:lnTo>
                <a:cubicBezTo>
                  <a:pt x="1656534" y="1019611"/>
                  <a:pt x="1628360" y="921561"/>
                  <a:pt x="1619500" y="837061"/>
                </a:cubicBezTo>
                <a:lnTo>
                  <a:pt x="1619383" y="793542"/>
                </a:lnTo>
                <a:lnTo>
                  <a:pt x="1618273" y="794301"/>
                </a:lnTo>
                <a:lnTo>
                  <a:pt x="1617485" y="751622"/>
                </a:lnTo>
                <a:lnTo>
                  <a:pt x="1619244" y="741699"/>
                </a:lnTo>
                <a:lnTo>
                  <a:pt x="1619222" y="733377"/>
                </a:lnTo>
                <a:lnTo>
                  <a:pt x="1626499" y="700766"/>
                </a:lnTo>
                <a:lnTo>
                  <a:pt x="1629552" y="683536"/>
                </a:lnTo>
                <a:lnTo>
                  <a:pt x="1631023" y="680491"/>
                </a:lnTo>
                <a:lnTo>
                  <a:pt x="1631608" y="677873"/>
                </a:lnTo>
                <a:lnTo>
                  <a:pt x="1632572" y="677283"/>
                </a:lnTo>
                <a:lnTo>
                  <a:pt x="1709764" y="630074"/>
                </a:lnTo>
                <a:lnTo>
                  <a:pt x="1714680" y="627068"/>
                </a:lnTo>
                <a:lnTo>
                  <a:pt x="1714681" y="627068"/>
                </a:lnTo>
                <a:lnTo>
                  <a:pt x="1799224" y="581066"/>
                </a:lnTo>
                <a:lnTo>
                  <a:pt x="1799225" y="581065"/>
                </a:lnTo>
                <a:lnTo>
                  <a:pt x="1800217" y="580526"/>
                </a:lnTo>
                <a:lnTo>
                  <a:pt x="1802772" y="581328"/>
                </a:lnTo>
                <a:lnTo>
                  <a:pt x="1806149" y="581578"/>
                </a:lnTo>
                <a:lnTo>
                  <a:pt x="1822623" y="587557"/>
                </a:lnTo>
                <a:lnTo>
                  <a:pt x="1854475" y="597553"/>
                </a:lnTo>
                <a:lnTo>
                  <a:pt x="1861661" y="601727"/>
                </a:lnTo>
                <a:lnTo>
                  <a:pt x="1871146" y="605170"/>
                </a:lnTo>
                <a:lnTo>
                  <a:pt x="1907715" y="627192"/>
                </a:lnTo>
                <a:lnTo>
                  <a:pt x="1906500" y="627775"/>
                </a:lnTo>
                <a:lnTo>
                  <a:pt x="1944132" y="649635"/>
                </a:lnTo>
                <a:cubicBezTo>
                  <a:pt x="2012880" y="699559"/>
                  <a:pt x="2083704" y="772983"/>
                  <a:pt x="2147738" y="863588"/>
                </a:cubicBezTo>
                <a:lnTo>
                  <a:pt x="2174623" y="905640"/>
                </a:lnTo>
                <a:lnTo>
                  <a:pt x="2303462" y="854137"/>
                </a:lnTo>
                <a:lnTo>
                  <a:pt x="2303958" y="856392"/>
                </a:lnTo>
                <a:lnTo>
                  <a:pt x="2303959" y="856392"/>
                </a:lnTo>
                <a:lnTo>
                  <a:pt x="2292363" y="803681"/>
                </a:lnTo>
                <a:cubicBezTo>
                  <a:pt x="2273573" y="694337"/>
                  <a:pt x="2271735" y="592336"/>
                  <a:pt x="2285047" y="508422"/>
                </a:cubicBezTo>
                <a:lnTo>
                  <a:pt x="2296199" y="466357"/>
                </a:lnTo>
                <a:lnTo>
                  <a:pt x="2294930" y="466802"/>
                </a:lnTo>
                <a:lnTo>
                  <a:pt x="2305216" y="425374"/>
                </a:lnTo>
                <a:lnTo>
                  <a:pt x="2309481" y="416244"/>
                </a:lnTo>
                <a:lnTo>
                  <a:pt x="2311614" y="408200"/>
                </a:lnTo>
                <a:lnTo>
                  <a:pt x="2327083" y="378584"/>
                </a:lnTo>
                <a:lnTo>
                  <a:pt x="2334493" y="362732"/>
                </a:lnTo>
                <a:lnTo>
                  <a:pt x="2336702" y="360170"/>
                </a:lnTo>
                <a:lnTo>
                  <a:pt x="2337943" y="357792"/>
                </a:lnTo>
                <a:lnTo>
                  <a:pt x="2339028" y="357471"/>
                </a:lnTo>
                <a:lnTo>
                  <a:pt x="2425809" y="331851"/>
                </a:lnTo>
                <a:lnTo>
                  <a:pt x="2431336" y="330220"/>
                </a:lnTo>
                <a:lnTo>
                  <a:pt x="2431336" y="330220"/>
                </a:lnTo>
                <a:lnTo>
                  <a:pt x="2524905" y="307667"/>
                </a:lnTo>
                <a:lnTo>
                  <a:pt x="2524905" y="307668"/>
                </a:lnTo>
                <a:lnTo>
                  <a:pt x="2526002" y="307403"/>
                </a:lnTo>
                <a:lnTo>
                  <a:pt x="2528263" y="308839"/>
                </a:lnTo>
                <a:lnTo>
                  <a:pt x="2531461" y="309953"/>
                </a:lnTo>
                <a:lnTo>
                  <a:pt x="2545826" y="319994"/>
                </a:lnTo>
                <a:lnTo>
                  <a:pt x="2574006" y="337892"/>
                </a:lnTo>
                <a:lnTo>
                  <a:pt x="2579866" y="343783"/>
                </a:lnTo>
                <a:lnTo>
                  <a:pt x="2588139" y="349565"/>
                </a:lnTo>
                <a:lnTo>
                  <a:pt x="2617761" y="380300"/>
                </a:lnTo>
                <a:lnTo>
                  <a:pt x="2616436" y="380549"/>
                </a:lnTo>
                <a:lnTo>
                  <a:pt x="2647128" y="411403"/>
                </a:lnTo>
                <a:cubicBezTo>
                  <a:pt x="2700611" y="477419"/>
                  <a:pt x="2750020" y="566673"/>
                  <a:pt x="2788419" y="670766"/>
                </a:cubicBezTo>
                <a:lnTo>
                  <a:pt x="2803712" y="718994"/>
                </a:lnTo>
                <a:lnTo>
                  <a:pt x="2854545" y="709369"/>
                </a:lnTo>
                <a:lnTo>
                  <a:pt x="2941297" y="701623"/>
                </a:lnTo>
                <a:lnTo>
                  <a:pt x="2943618" y="650333"/>
                </a:lnTo>
                <a:cubicBezTo>
                  <a:pt x="2953770" y="539849"/>
                  <a:pt x="2978395" y="440849"/>
                  <a:pt x="3012971" y="363240"/>
                </a:cubicBezTo>
                <a:lnTo>
                  <a:pt x="3034629" y="325493"/>
                </a:lnTo>
                <a:lnTo>
                  <a:pt x="3033289" y="325594"/>
                </a:lnTo>
                <a:lnTo>
                  <a:pt x="3053947" y="288241"/>
                </a:lnTo>
                <a:lnTo>
                  <a:pt x="3060431" y="280526"/>
                </a:lnTo>
                <a:lnTo>
                  <a:pt x="3064573" y="273308"/>
                </a:lnTo>
                <a:lnTo>
                  <a:pt x="3087179" y="248704"/>
                </a:lnTo>
                <a:lnTo>
                  <a:pt x="3098439" y="235310"/>
                </a:lnTo>
                <a:lnTo>
                  <a:pt x="3101237" y="233408"/>
                </a:lnTo>
                <a:lnTo>
                  <a:pt x="3103051" y="231434"/>
                </a:lnTo>
                <a:lnTo>
                  <a:pt x="3104181" y="231403"/>
                </a:lnTo>
                <a:lnTo>
                  <a:pt x="3194635" y="229118"/>
                </a:lnTo>
                <a:lnTo>
                  <a:pt x="3200395" y="228972"/>
                </a:lnTo>
                <a:close/>
                <a:moveTo>
                  <a:pt x="3200399" y="91440"/>
                </a:moveTo>
                <a:cubicBezTo>
                  <a:pt x="1483369" y="91440"/>
                  <a:pt x="91440" y="1483369"/>
                  <a:pt x="91440" y="3200400"/>
                </a:cubicBezTo>
                <a:cubicBezTo>
                  <a:pt x="91440" y="4917431"/>
                  <a:pt x="1483369" y="6309360"/>
                  <a:pt x="3200399" y="6309360"/>
                </a:cubicBezTo>
                <a:cubicBezTo>
                  <a:pt x="4917431" y="6309360"/>
                  <a:pt x="6309359" y="4917431"/>
                  <a:pt x="6309359" y="3200400"/>
                </a:cubicBezTo>
                <a:cubicBezTo>
                  <a:pt x="6309359" y="1483369"/>
                  <a:pt x="4917431" y="91440"/>
                  <a:pt x="3200399" y="91440"/>
                </a:cubicBezTo>
                <a:close/>
                <a:moveTo>
                  <a:pt x="3200399" y="0"/>
                </a:moveTo>
                <a:cubicBezTo>
                  <a:pt x="4967931" y="0"/>
                  <a:pt x="6400799" y="1432868"/>
                  <a:pt x="6400799" y="3200400"/>
                </a:cubicBezTo>
                <a:cubicBezTo>
                  <a:pt x="6400799" y="4967932"/>
                  <a:pt x="4967931" y="6400800"/>
                  <a:pt x="3200399" y="6400800"/>
                </a:cubicBezTo>
                <a:cubicBezTo>
                  <a:pt x="1432868" y="6400800"/>
                  <a:pt x="0" y="4967932"/>
                  <a:pt x="0" y="3200400"/>
                </a:cubicBezTo>
                <a:cubicBezTo>
                  <a:pt x="0" y="1432868"/>
                  <a:pt x="1432868" y="0"/>
                  <a:pt x="3200399" y="0"/>
                </a:cubicBezTo>
                <a:close/>
              </a:path>
            </a:pathLst>
          </a:custGeom>
          <a:solidFill>
            <a:schemeClr val="tx1">
              <a:lumMod val="50000"/>
              <a:lumOff val="5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solidFill>
                <a:srgbClr val="002060"/>
              </a:solidFill>
            </a:endParaRPr>
          </a:p>
        </p:txBody>
      </p:sp>
      <p:sp>
        <p:nvSpPr>
          <p:cNvPr id="2" name="Title 1"/>
          <p:cNvSpPr>
            <a:spLocks noGrp="1"/>
          </p:cNvSpPr>
          <p:nvPr>
            <p:ph type="title"/>
          </p:nvPr>
        </p:nvSpPr>
        <p:spPr>
          <a:xfrm>
            <a:off x="649224" y="5418667"/>
            <a:ext cx="10780776" cy="613283"/>
          </a:xfrm>
        </p:spPr>
        <p:txBody>
          <a:bodyPr anchor="b">
            <a:normAutofit/>
          </a:bodyPr>
          <a:lstStyle>
            <a:lvl1pPr>
              <a:defRPr sz="32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2192000" cy="5330952"/>
          </a:xfrm>
          <a:solidFill>
            <a:srgbClr val="181818"/>
          </a:solid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09B41850-E7C2-49C5-BFEB-311EFCDD4E8C}" type="datetimeFigureOut">
              <a:rPr lang="en-IN" smtClean="0"/>
              <a:t>30-06-2023</a:t>
            </a:fld>
            <a:endParaRPr lang="en-IN"/>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endParaRPr lang="en-IN"/>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CC87DE77-F1B2-4907-956C-F167B6CDF25D}" type="slidenum">
              <a:rPr lang="en-IN" smtClean="0"/>
              <a:t>‹#›</a:t>
            </a:fld>
            <a:endParaRPr lang="en-IN"/>
          </a:p>
        </p:txBody>
      </p:sp>
    </p:spTree>
    <p:extLst>
      <p:ext uri="{BB962C8B-B14F-4D97-AF65-F5344CB8AC3E}">
        <p14:creationId xmlns:p14="http://schemas.microsoft.com/office/powerpoint/2010/main" val="776075673"/>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8554426D-A57D-2872-1A9B-D0880F57D575}"/>
              </a:ext>
            </a:extLst>
          </p:cNvPr>
          <p:cNvSpPr>
            <a:spLocks noChangeAspect="1"/>
          </p:cNvSpPr>
          <p:nvPr/>
        </p:nvSpPr>
        <p:spPr>
          <a:xfrm>
            <a:off x="11277599" y="5943600"/>
            <a:ext cx="914400" cy="914400"/>
          </a:xfrm>
          <a:custGeom>
            <a:avLst/>
            <a:gdLst/>
            <a:ahLst/>
            <a:cxnLst/>
            <a:rect l="l" t="t" r="r" b="b"/>
            <a:pathLst>
              <a:path w="6400799" h="6400800">
                <a:moveTo>
                  <a:pt x="4618019" y="5165230"/>
                </a:moveTo>
                <a:lnTo>
                  <a:pt x="4618017" y="5165232"/>
                </a:lnTo>
                <a:lnTo>
                  <a:pt x="4618015" y="5165233"/>
                </a:lnTo>
                <a:close/>
                <a:moveTo>
                  <a:pt x="1770381" y="5155624"/>
                </a:moveTo>
                <a:lnTo>
                  <a:pt x="1770052" y="5156145"/>
                </a:lnTo>
                <a:lnTo>
                  <a:pt x="1770053" y="5156145"/>
                </a:lnTo>
                <a:lnTo>
                  <a:pt x="1770381" y="5155628"/>
                </a:lnTo>
                <a:lnTo>
                  <a:pt x="1777025" y="5160947"/>
                </a:lnTo>
                <a:lnTo>
                  <a:pt x="1777058" y="5160968"/>
                </a:lnTo>
                <a:close/>
                <a:moveTo>
                  <a:pt x="2806398" y="4574096"/>
                </a:moveTo>
                <a:lnTo>
                  <a:pt x="2766254" y="4708190"/>
                </a:lnTo>
                <a:lnTo>
                  <a:pt x="2847309" y="4708190"/>
                </a:lnTo>
                <a:close/>
                <a:moveTo>
                  <a:pt x="3045103" y="4550925"/>
                </a:moveTo>
                <a:lnTo>
                  <a:pt x="3045103" y="4642622"/>
                </a:lnTo>
                <a:lnTo>
                  <a:pt x="3089471" y="4642622"/>
                </a:lnTo>
                <a:cubicBezTo>
                  <a:pt x="3116587" y="4642622"/>
                  <a:pt x="3133841" y="4641430"/>
                  <a:pt x="3141235" y="4639048"/>
                </a:cubicBezTo>
                <a:cubicBezTo>
                  <a:pt x="3148631" y="4636665"/>
                  <a:pt x="3154629" y="4631858"/>
                  <a:pt x="3159231" y="4624628"/>
                </a:cubicBezTo>
                <a:cubicBezTo>
                  <a:pt x="3163831" y="4617397"/>
                  <a:pt x="3166133" y="4607784"/>
                  <a:pt x="3166133" y="4595788"/>
                </a:cubicBezTo>
                <a:cubicBezTo>
                  <a:pt x="3166133" y="4584284"/>
                  <a:pt x="3163831" y="4575041"/>
                  <a:pt x="3159231" y="4568057"/>
                </a:cubicBezTo>
                <a:cubicBezTo>
                  <a:pt x="3154629" y="4561073"/>
                  <a:pt x="3148385" y="4556266"/>
                  <a:pt x="3140497" y="4553637"/>
                </a:cubicBezTo>
                <a:cubicBezTo>
                  <a:pt x="3134909" y="4551829"/>
                  <a:pt x="3118723" y="4550925"/>
                  <a:pt x="3091937" y="4550925"/>
                </a:cubicBezTo>
                <a:close/>
                <a:moveTo>
                  <a:pt x="2158254" y="4492752"/>
                </a:moveTo>
                <a:lnTo>
                  <a:pt x="2217906" y="4492752"/>
                </a:lnTo>
                <a:lnTo>
                  <a:pt x="2217906" y="4790027"/>
                </a:lnTo>
                <a:lnTo>
                  <a:pt x="2366790" y="4790027"/>
                </a:lnTo>
                <a:lnTo>
                  <a:pt x="2366790" y="4851158"/>
                </a:lnTo>
                <a:lnTo>
                  <a:pt x="2158254" y="4851158"/>
                </a:lnTo>
                <a:close/>
                <a:moveTo>
                  <a:pt x="3690793" y="4489794"/>
                </a:moveTo>
                <a:lnTo>
                  <a:pt x="3748967" y="4489794"/>
                </a:lnTo>
                <a:lnTo>
                  <a:pt x="3870243" y="4731114"/>
                </a:lnTo>
                <a:lnTo>
                  <a:pt x="3870243" y="4489794"/>
                </a:lnTo>
                <a:lnTo>
                  <a:pt x="3925951" y="4489794"/>
                </a:lnTo>
                <a:lnTo>
                  <a:pt x="3925951" y="4851158"/>
                </a:lnTo>
                <a:lnTo>
                  <a:pt x="3865805" y="4851158"/>
                </a:lnTo>
                <a:lnTo>
                  <a:pt x="3746501" y="4615507"/>
                </a:lnTo>
                <a:lnTo>
                  <a:pt x="3746501" y="4851158"/>
                </a:lnTo>
                <a:lnTo>
                  <a:pt x="3690793" y="4851158"/>
                </a:lnTo>
                <a:close/>
                <a:moveTo>
                  <a:pt x="3574029" y="4489794"/>
                </a:moveTo>
                <a:lnTo>
                  <a:pt x="3633681" y="4489794"/>
                </a:lnTo>
                <a:lnTo>
                  <a:pt x="3633681" y="4851158"/>
                </a:lnTo>
                <a:lnTo>
                  <a:pt x="3574029" y="4851158"/>
                </a:lnTo>
                <a:close/>
                <a:moveTo>
                  <a:pt x="3281219" y="4489794"/>
                </a:moveTo>
                <a:lnTo>
                  <a:pt x="3339391" y="4489794"/>
                </a:lnTo>
                <a:lnTo>
                  <a:pt x="3460667" y="4731114"/>
                </a:lnTo>
                <a:lnTo>
                  <a:pt x="3460667" y="4489794"/>
                </a:lnTo>
                <a:lnTo>
                  <a:pt x="3516375" y="4489794"/>
                </a:lnTo>
                <a:lnTo>
                  <a:pt x="3516375" y="4851158"/>
                </a:lnTo>
                <a:lnTo>
                  <a:pt x="3456231" y="4851158"/>
                </a:lnTo>
                <a:lnTo>
                  <a:pt x="3336927" y="4615507"/>
                </a:lnTo>
                <a:lnTo>
                  <a:pt x="3336927" y="4851158"/>
                </a:lnTo>
                <a:lnTo>
                  <a:pt x="3281219" y="4851158"/>
                </a:lnTo>
                <a:close/>
                <a:moveTo>
                  <a:pt x="2985451" y="4489794"/>
                </a:moveTo>
                <a:lnTo>
                  <a:pt x="3111409" y="4489794"/>
                </a:lnTo>
                <a:cubicBezTo>
                  <a:pt x="3143619" y="4489794"/>
                  <a:pt x="3166625" y="4493040"/>
                  <a:pt x="3180429" y="4499531"/>
                </a:cubicBezTo>
                <a:cubicBezTo>
                  <a:pt x="3194233" y="4506022"/>
                  <a:pt x="3205571" y="4517279"/>
                  <a:pt x="3214445" y="4533301"/>
                </a:cubicBezTo>
                <a:cubicBezTo>
                  <a:pt x="3223319" y="4549323"/>
                  <a:pt x="3227757" y="4568509"/>
                  <a:pt x="3227757" y="4590858"/>
                </a:cubicBezTo>
                <a:cubicBezTo>
                  <a:pt x="3227757" y="4619123"/>
                  <a:pt x="3220977" y="4641882"/>
                  <a:pt x="3207421" y="4659137"/>
                </a:cubicBezTo>
                <a:cubicBezTo>
                  <a:pt x="3193863" y="4676392"/>
                  <a:pt x="3174595" y="4687238"/>
                  <a:pt x="3149617" y="4691675"/>
                </a:cubicBezTo>
                <a:cubicBezTo>
                  <a:pt x="3162435" y="4700877"/>
                  <a:pt x="3173035" y="4710943"/>
                  <a:pt x="3181415" y="4721871"/>
                </a:cubicBezTo>
                <a:cubicBezTo>
                  <a:pt x="3189795" y="4732799"/>
                  <a:pt x="3201217" y="4752395"/>
                  <a:pt x="3215679" y="4780660"/>
                </a:cubicBezTo>
                <a:lnTo>
                  <a:pt x="3251667" y="4851158"/>
                </a:lnTo>
                <a:lnTo>
                  <a:pt x="3180295" y="4851158"/>
                </a:lnTo>
                <a:lnTo>
                  <a:pt x="3136999" y="4772526"/>
                </a:lnTo>
                <a:cubicBezTo>
                  <a:pt x="3121419" y="4744096"/>
                  <a:pt x="3110835" y="4726308"/>
                  <a:pt x="3105247" y="4719159"/>
                </a:cubicBezTo>
                <a:cubicBezTo>
                  <a:pt x="3099659" y="4712011"/>
                  <a:pt x="3093745" y="4707081"/>
                  <a:pt x="3087499" y="4704369"/>
                </a:cubicBezTo>
                <a:cubicBezTo>
                  <a:pt x="3081255" y="4701658"/>
                  <a:pt x="3071231" y="4700302"/>
                  <a:pt x="3057427" y="4700302"/>
                </a:cubicBezTo>
                <a:lnTo>
                  <a:pt x="3045103" y="4700302"/>
                </a:lnTo>
                <a:lnTo>
                  <a:pt x="3045103" y="4851158"/>
                </a:lnTo>
                <a:lnTo>
                  <a:pt x="2985451" y="4851158"/>
                </a:lnTo>
                <a:close/>
                <a:moveTo>
                  <a:pt x="2775243" y="4489794"/>
                </a:moveTo>
                <a:lnTo>
                  <a:pt x="2838605" y="4489794"/>
                </a:lnTo>
                <a:lnTo>
                  <a:pt x="2957377" y="4851158"/>
                </a:lnTo>
                <a:lnTo>
                  <a:pt x="2892522" y="4851158"/>
                </a:lnTo>
                <a:lnTo>
                  <a:pt x="2866570" y="4769321"/>
                </a:lnTo>
                <a:lnTo>
                  <a:pt x="2747952" y="4769321"/>
                </a:lnTo>
                <a:lnTo>
                  <a:pt x="2723452" y="4851158"/>
                </a:lnTo>
                <a:lnTo>
                  <a:pt x="2659856" y="4851158"/>
                </a:lnTo>
                <a:close/>
                <a:moveTo>
                  <a:pt x="2413950" y="4489794"/>
                </a:moveTo>
                <a:lnTo>
                  <a:pt x="2633825" y="4489794"/>
                </a:lnTo>
                <a:lnTo>
                  <a:pt x="2633825" y="4550925"/>
                </a:lnTo>
                <a:lnTo>
                  <a:pt x="2473602" y="4550925"/>
                </a:lnTo>
                <a:lnTo>
                  <a:pt x="2473602" y="4631037"/>
                </a:lnTo>
                <a:lnTo>
                  <a:pt x="2622486" y="4631037"/>
                </a:lnTo>
                <a:lnTo>
                  <a:pt x="2622486" y="4691921"/>
                </a:lnTo>
                <a:lnTo>
                  <a:pt x="2473602" y="4691921"/>
                </a:lnTo>
                <a:lnTo>
                  <a:pt x="2473602" y="4790027"/>
                </a:lnTo>
                <a:lnTo>
                  <a:pt x="2639248" y="4790027"/>
                </a:lnTo>
                <a:lnTo>
                  <a:pt x="2639248" y="4851158"/>
                </a:lnTo>
                <a:lnTo>
                  <a:pt x="2413950" y="4851158"/>
                </a:lnTo>
                <a:close/>
                <a:moveTo>
                  <a:pt x="4122381" y="4483632"/>
                </a:moveTo>
                <a:cubicBezTo>
                  <a:pt x="4157711" y="4483632"/>
                  <a:pt x="4186019" y="4492629"/>
                  <a:pt x="4207299" y="4510623"/>
                </a:cubicBezTo>
                <a:cubicBezTo>
                  <a:pt x="4228579" y="4528617"/>
                  <a:pt x="4242259" y="4555033"/>
                  <a:pt x="4248341" y="4589872"/>
                </a:cubicBezTo>
                <a:lnTo>
                  <a:pt x="4189181" y="4603429"/>
                </a:lnTo>
                <a:cubicBezTo>
                  <a:pt x="4184745" y="4584860"/>
                  <a:pt x="4176611" y="4570645"/>
                  <a:pt x="4164779" y="4560785"/>
                </a:cubicBezTo>
                <a:cubicBezTo>
                  <a:pt x="4152947" y="4550925"/>
                  <a:pt x="4138813" y="4545995"/>
                  <a:pt x="4122381" y="4545995"/>
                </a:cubicBezTo>
                <a:cubicBezTo>
                  <a:pt x="4096909" y="4545995"/>
                  <a:pt x="4076287" y="4555896"/>
                  <a:pt x="4060511" y="4575698"/>
                </a:cubicBezTo>
                <a:cubicBezTo>
                  <a:pt x="4044735" y="4595500"/>
                  <a:pt x="4036847" y="4625696"/>
                  <a:pt x="4036847" y="4666286"/>
                </a:cubicBezTo>
                <a:cubicBezTo>
                  <a:pt x="4036847" y="4709833"/>
                  <a:pt x="4045391" y="4742946"/>
                  <a:pt x="4062483" y="4765624"/>
                </a:cubicBezTo>
                <a:cubicBezTo>
                  <a:pt x="4077107" y="4785179"/>
                  <a:pt x="4096909" y="4794957"/>
                  <a:pt x="4121887" y="4794957"/>
                </a:cubicBezTo>
                <a:cubicBezTo>
                  <a:pt x="4133555" y="4794957"/>
                  <a:pt x="4145675" y="4792213"/>
                  <a:pt x="4158247" y="4786726"/>
                </a:cubicBezTo>
                <a:cubicBezTo>
                  <a:pt x="4170817" y="4781239"/>
                  <a:pt x="4182033" y="4773745"/>
                  <a:pt x="4191893" y="4764245"/>
                </a:cubicBezTo>
                <a:lnTo>
                  <a:pt x="4191893" y="4718543"/>
                </a:lnTo>
                <a:lnTo>
                  <a:pt x="4123367" y="4718543"/>
                </a:lnTo>
                <a:lnTo>
                  <a:pt x="4123367" y="4657412"/>
                </a:lnTo>
                <a:lnTo>
                  <a:pt x="4252285" y="4657412"/>
                </a:lnTo>
                <a:lnTo>
                  <a:pt x="4252285" y="4801366"/>
                </a:lnTo>
                <a:cubicBezTo>
                  <a:pt x="4239303" y="4816648"/>
                  <a:pt x="4220897" y="4829795"/>
                  <a:pt x="4197069" y="4840805"/>
                </a:cubicBezTo>
                <a:cubicBezTo>
                  <a:pt x="4173241" y="4851815"/>
                  <a:pt x="4149331" y="4857320"/>
                  <a:pt x="4125339" y="4857320"/>
                </a:cubicBezTo>
                <a:cubicBezTo>
                  <a:pt x="4096087" y="4857320"/>
                  <a:pt x="4070287" y="4850131"/>
                  <a:pt x="4047939" y="4835752"/>
                </a:cubicBezTo>
                <a:cubicBezTo>
                  <a:pt x="4025591" y="4821373"/>
                  <a:pt x="4007883" y="4799846"/>
                  <a:pt x="3994819" y="4771170"/>
                </a:cubicBezTo>
                <a:cubicBezTo>
                  <a:pt x="3981755" y="4742494"/>
                  <a:pt x="3975223" y="4708765"/>
                  <a:pt x="3975223" y="4669983"/>
                </a:cubicBezTo>
                <a:cubicBezTo>
                  <a:pt x="3975223" y="4630215"/>
                  <a:pt x="3981837" y="4596198"/>
                  <a:pt x="3995065" y="4567933"/>
                </a:cubicBezTo>
                <a:cubicBezTo>
                  <a:pt x="4008293" y="4539669"/>
                  <a:pt x="4025467" y="4518552"/>
                  <a:pt x="4046583" y="4504584"/>
                </a:cubicBezTo>
                <a:cubicBezTo>
                  <a:pt x="4067699" y="4490616"/>
                  <a:pt x="4092965" y="4483632"/>
                  <a:pt x="4122381" y="4483632"/>
                </a:cubicBezTo>
                <a:close/>
                <a:moveTo>
                  <a:pt x="5415569" y="4180914"/>
                </a:moveTo>
                <a:lnTo>
                  <a:pt x="5411861" y="4190407"/>
                </a:lnTo>
                <a:lnTo>
                  <a:pt x="5411867" y="4190394"/>
                </a:lnTo>
                <a:close/>
                <a:moveTo>
                  <a:pt x="5416445" y="4178669"/>
                </a:moveTo>
                <a:lnTo>
                  <a:pt x="5416443" y="4178671"/>
                </a:lnTo>
                <a:lnTo>
                  <a:pt x="5417353" y="4179147"/>
                </a:lnTo>
                <a:lnTo>
                  <a:pt x="5417353" y="4179146"/>
                </a:lnTo>
                <a:close/>
                <a:moveTo>
                  <a:pt x="3777949" y="3964496"/>
                </a:moveTo>
                <a:lnTo>
                  <a:pt x="3737803" y="4098590"/>
                </a:lnTo>
                <a:lnTo>
                  <a:pt x="3818859" y="4098590"/>
                </a:lnTo>
                <a:close/>
                <a:moveTo>
                  <a:pt x="1949727" y="3941325"/>
                </a:moveTo>
                <a:lnTo>
                  <a:pt x="1949727" y="4033022"/>
                </a:lnTo>
                <a:lnTo>
                  <a:pt x="1994097" y="4033022"/>
                </a:lnTo>
                <a:cubicBezTo>
                  <a:pt x="2021211" y="4033022"/>
                  <a:pt x="2038466" y="4031831"/>
                  <a:pt x="2045861" y="4029448"/>
                </a:cubicBezTo>
                <a:cubicBezTo>
                  <a:pt x="2053256" y="4027065"/>
                  <a:pt x="2059254" y="4022258"/>
                  <a:pt x="2063855" y="4015028"/>
                </a:cubicBezTo>
                <a:cubicBezTo>
                  <a:pt x="2068457" y="4007797"/>
                  <a:pt x="2070757" y="3998184"/>
                  <a:pt x="2070757" y="3986188"/>
                </a:cubicBezTo>
                <a:cubicBezTo>
                  <a:pt x="2070757" y="3974685"/>
                  <a:pt x="2068457" y="3965441"/>
                  <a:pt x="2063855" y="3958457"/>
                </a:cubicBezTo>
                <a:cubicBezTo>
                  <a:pt x="2059254" y="3951473"/>
                  <a:pt x="2053009" y="3946666"/>
                  <a:pt x="2045121" y="3944037"/>
                </a:cubicBezTo>
                <a:cubicBezTo>
                  <a:pt x="2039534" y="3942229"/>
                  <a:pt x="2023348" y="3941325"/>
                  <a:pt x="1996562" y="3941325"/>
                </a:cubicBezTo>
                <a:close/>
                <a:moveTo>
                  <a:pt x="3012427" y="3936395"/>
                </a:moveTo>
                <a:cubicBezTo>
                  <a:pt x="2988071" y="3936395"/>
                  <a:pt x="2968239" y="3946502"/>
                  <a:pt x="2952933" y="3966715"/>
                </a:cubicBezTo>
                <a:cubicBezTo>
                  <a:pt x="2937627" y="3986927"/>
                  <a:pt x="2929974" y="4018232"/>
                  <a:pt x="2929974" y="4060630"/>
                </a:cubicBezTo>
                <a:cubicBezTo>
                  <a:pt x="2929974" y="4102206"/>
                  <a:pt x="2937874" y="4133387"/>
                  <a:pt x="2953673" y="4154175"/>
                </a:cubicBezTo>
                <a:cubicBezTo>
                  <a:pt x="2969471" y="4174963"/>
                  <a:pt x="2989057" y="4185357"/>
                  <a:pt x="3012427" y="4185357"/>
                </a:cubicBezTo>
                <a:cubicBezTo>
                  <a:pt x="3035963" y="4185357"/>
                  <a:pt x="3055465" y="4175045"/>
                  <a:pt x="3070935" y="4154422"/>
                </a:cubicBezTo>
                <a:cubicBezTo>
                  <a:pt x="3086407" y="4133798"/>
                  <a:pt x="3094141" y="4102123"/>
                  <a:pt x="3094141" y="4059397"/>
                </a:cubicBezTo>
                <a:cubicBezTo>
                  <a:pt x="3094141" y="4017493"/>
                  <a:pt x="3086611" y="3986516"/>
                  <a:pt x="3071551" y="3966468"/>
                </a:cubicBezTo>
                <a:cubicBezTo>
                  <a:pt x="3056493" y="3946420"/>
                  <a:pt x="3036785" y="3936395"/>
                  <a:pt x="3012427" y="3936395"/>
                </a:cubicBezTo>
                <a:close/>
                <a:moveTo>
                  <a:pt x="2317103" y="3936395"/>
                </a:moveTo>
                <a:cubicBezTo>
                  <a:pt x="2292746" y="3936395"/>
                  <a:pt x="2272914" y="3946502"/>
                  <a:pt x="2257608" y="3966715"/>
                </a:cubicBezTo>
                <a:cubicBezTo>
                  <a:pt x="2242302" y="3986927"/>
                  <a:pt x="2234649" y="4018232"/>
                  <a:pt x="2234649" y="4060630"/>
                </a:cubicBezTo>
                <a:cubicBezTo>
                  <a:pt x="2234649" y="4102206"/>
                  <a:pt x="2242549" y="4133387"/>
                  <a:pt x="2258348" y="4154175"/>
                </a:cubicBezTo>
                <a:cubicBezTo>
                  <a:pt x="2274147" y="4174963"/>
                  <a:pt x="2293732" y="4185357"/>
                  <a:pt x="2317103" y="4185357"/>
                </a:cubicBezTo>
                <a:cubicBezTo>
                  <a:pt x="2340638" y="4185357"/>
                  <a:pt x="2360141" y="4175045"/>
                  <a:pt x="2375611" y="4154422"/>
                </a:cubicBezTo>
                <a:cubicBezTo>
                  <a:pt x="2391081" y="4133798"/>
                  <a:pt x="2398816" y="4102123"/>
                  <a:pt x="2398816" y="4059397"/>
                </a:cubicBezTo>
                <a:cubicBezTo>
                  <a:pt x="2398816" y="4017493"/>
                  <a:pt x="2391287" y="3986516"/>
                  <a:pt x="2376227" y="3966468"/>
                </a:cubicBezTo>
                <a:cubicBezTo>
                  <a:pt x="2361168" y="3946420"/>
                  <a:pt x="2341459" y="3936395"/>
                  <a:pt x="2317103" y="3936395"/>
                </a:cubicBezTo>
                <a:close/>
                <a:moveTo>
                  <a:pt x="4957125" y="3880194"/>
                </a:moveTo>
                <a:lnTo>
                  <a:pt x="5176999" y="3880194"/>
                </a:lnTo>
                <a:lnTo>
                  <a:pt x="5176999" y="3941325"/>
                </a:lnTo>
                <a:lnTo>
                  <a:pt x="5016777" y="3941325"/>
                </a:lnTo>
                <a:lnTo>
                  <a:pt x="5016777" y="4021437"/>
                </a:lnTo>
                <a:lnTo>
                  <a:pt x="5165661" y="4021437"/>
                </a:lnTo>
                <a:lnTo>
                  <a:pt x="5165661" y="4082321"/>
                </a:lnTo>
                <a:lnTo>
                  <a:pt x="5016777" y="4082321"/>
                </a:lnTo>
                <a:lnTo>
                  <a:pt x="5016777" y="4180427"/>
                </a:lnTo>
                <a:lnTo>
                  <a:pt x="5182423" y="4180427"/>
                </a:lnTo>
                <a:lnTo>
                  <a:pt x="5182423" y="4241558"/>
                </a:lnTo>
                <a:lnTo>
                  <a:pt x="4957125" y="4241558"/>
                </a:lnTo>
                <a:close/>
                <a:moveTo>
                  <a:pt x="4662343" y="3880194"/>
                </a:moveTo>
                <a:lnTo>
                  <a:pt x="4720517" y="3880194"/>
                </a:lnTo>
                <a:lnTo>
                  <a:pt x="4841793" y="4121514"/>
                </a:lnTo>
                <a:lnTo>
                  <a:pt x="4841793" y="3880194"/>
                </a:lnTo>
                <a:lnTo>
                  <a:pt x="4897501" y="3880194"/>
                </a:lnTo>
                <a:lnTo>
                  <a:pt x="4897501" y="4241558"/>
                </a:lnTo>
                <a:lnTo>
                  <a:pt x="4837355" y="4241558"/>
                </a:lnTo>
                <a:lnTo>
                  <a:pt x="4718051" y="4005907"/>
                </a:lnTo>
                <a:lnTo>
                  <a:pt x="4718051" y="4241558"/>
                </a:lnTo>
                <a:lnTo>
                  <a:pt x="4662343" y="4241558"/>
                </a:lnTo>
                <a:close/>
                <a:moveTo>
                  <a:pt x="4545579" y="3880194"/>
                </a:moveTo>
                <a:lnTo>
                  <a:pt x="4605231" y="3880194"/>
                </a:lnTo>
                <a:lnTo>
                  <a:pt x="4605231" y="4241558"/>
                </a:lnTo>
                <a:lnTo>
                  <a:pt x="4545579" y="4241558"/>
                </a:lnTo>
                <a:close/>
                <a:moveTo>
                  <a:pt x="4252275" y="3880194"/>
                </a:moveTo>
                <a:lnTo>
                  <a:pt x="4311927" y="3880194"/>
                </a:lnTo>
                <a:lnTo>
                  <a:pt x="4311927" y="4022423"/>
                </a:lnTo>
                <a:lnTo>
                  <a:pt x="4429507" y="4022423"/>
                </a:lnTo>
                <a:lnTo>
                  <a:pt x="4429507" y="3880194"/>
                </a:lnTo>
                <a:lnTo>
                  <a:pt x="4489159" y="3880194"/>
                </a:lnTo>
                <a:lnTo>
                  <a:pt x="4489159" y="4241558"/>
                </a:lnTo>
                <a:lnTo>
                  <a:pt x="4429507" y="4241558"/>
                </a:lnTo>
                <a:lnTo>
                  <a:pt x="4429507" y="4083554"/>
                </a:lnTo>
                <a:lnTo>
                  <a:pt x="4311927" y="4083554"/>
                </a:lnTo>
                <a:lnTo>
                  <a:pt x="4311927" y="4241558"/>
                </a:lnTo>
                <a:lnTo>
                  <a:pt x="4252275" y="4241558"/>
                </a:lnTo>
                <a:close/>
                <a:moveTo>
                  <a:pt x="3746793" y="3880194"/>
                </a:moveTo>
                <a:lnTo>
                  <a:pt x="3810155" y="3880194"/>
                </a:lnTo>
                <a:lnTo>
                  <a:pt x="3928927" y="4241558"/>
                </a:lnTo>
                <a:lnTo>
                  <a:pt x="3864071" y="4241558"/>
                </a:lnTo>
                <a:lnTo>
                  <a:pt x="3838121" y="4159721"/>
                </a:lnTo>
                <a:lnTo>
                  <a:pt x="3719501" y="4159721"/>
                </a:lnTo>
                <a:lnTo>
                  <a:pt x="3695003" y="4241558"/>
                </a:lnTo>
                <a:lnTo>
                  <a:pt x="3631407" y="4241558"/>
                </a:lnTo>
                <a:close/>
                <a:moveTo>
                  <a:pt x="3317839" y="3880194"/>
                </a:moveTo>
                <a:lnTo>
                  <a:pt x="3407303" y="3880194"/>
                </a:lnTo>
                <a:lnTo>
                  <a:pt x="3461177" y="4126937"/>
                </a:lnTo>
                <a:lnTo>
                  <a:pt x="3514627" y="3880194"/>
                </a:lnTo>
                <a:lnTo>
                  <a:pt x="3604515" y="3880194"/>
                </a:lnTo>
                <a:lnTo>
                  <a:pt x="3604515" y="4241558"/>
                </a:lnTo>
                <a:lnTo>
                  <a:pt x="3548807" y="4241558"/>
                </a:lnTo>
                <a:lnTo>
                  <a:pt x="3548807" y="3956855"/>
                </a:lnTo>
                <a:lnTo>
                  <a:pt x="3489735" y="4241558"/>
                </a:lnTo>
                <a:lnTo>
                  <a:pt x="3432179" y="4241558"/>
                </a:lnTo>
                <a:lnTo>
                  <a:pt x="3373547" y="3956855"/>
                </a:lnTo>
                <a:lnTo>
                  <a:pt x="3373547" y="4241558"/>
                </a:lnTo>
                <a:lnTo>
                  <a:pt x="3317839" y="4241558"/>
                </a:lnTo>
                <a:close/>
                <a:moveTo>
                  <a:pt x="2611580" y="3880194"/>
                </a:moveTo>
                <a:lnTo>
                  <a:pt x="2846984" y="3880194"/>
                </a:lnTo>
                <a:lnTo>
                  <a:pt x="2846984" y="3941325"/>
                </a:lnTo>
                <a:lnTo>
                  <a:pt x="2759231" y="3941325"/>
                </a:lnTo>
                <a:lnTo>
                  <a:pt x="2759231" y="4241558"/>
                </a:lnTo>
                <a:lnTo>
                  <a:pt x="2699579" y="4241558"/>
                </a:lnTo>
                <a:lnTo>
                  <a:pt x="2699579" y="3941325"/>
                </a:lnTo>
                <a:lnTo>
                  <a:pt x="2611580" y="3941325"/>
                </a:lnTo>
                <a:close/>
                <a:moveTo>
                  <a:pt x="1890075" y="3880194"/>
                </a:moveTo>
                <a:lnTo>
                  <a:pt x="2016035" y="3880194"/>
                </a:lnTo>
                <a:cubicBezTo>
                  <a:pt x="2048244" y="3880194"/>
                  <a:pt x="2071250" y="3883440"/>
                  <a:pt x="2085054" y="3889931"/>
                </a:cubicBezTo>
                <a:cubicBezTo>
                  <a:pt x="2098858" y="3896422"/>
                  <a:pt x="2110197" y="3907679"/>
                  <a:pt x="2119071" y="3923701"/>
                </a:cubicBezTo>
                <a:cubicBezTo>
                  <a:pt x="2127944" y="3939723"/>
                  <a:pt x="2132381" y="3958909"/>
                  <a:pt x="2132381" y="3981258"/>
                </a:cubicBezTo>
                <a:cubicBezTo>
                  <a:pt x="2132381" y="4009523"/>
                  <a:pt x="2125603" y="4032283"/>
                  <a:pt x="2112045" y="4049537"/>
                </a:cubicBezTo>
                <a:cubicBezTo>
                  <a:pt x="2098488" y="4066792"/>
                  <a:pt x="2079220" y="4077638"/>
                  <a:pt x="2054242" y="4082075"/>
                </a:cubicBezTo>
                <a:cubicBezTo>
                  <a:pt x="2067060" y="4091277"/>
                  <a:pt x="2077659" y="4101343"/>
                  <a:pt x="2086040" y="4112271"/>
                </a:cubicBezTo>
                <a:cubicBezTo>
                  <a:pt x="2094421" y="4123199"/>
                  <a:pt x="2105842" y="4142795"/>
                  <a:pt x="2120303" y="4171060"/>
                </a:cubicBezTo>
                <a:lnTo>
                  <a:pt x="2156291" y="4241558"/>
                </a:lnTo>
                <a:lnTo>
                  <a:pt x="2084919" y="4241558"/>
                </a:lnTo>
                <a:lnTo>
                  <a:pt x="2041624" y="4162926"/>
                </a:lnTo>
                <a:cubicBezTo>
                  <a:pt x="2026044" y="4134497"/>
                  <a:pt x="2015460" y="4116708"/>
                  <a:pt x="2009873" y="4109559"/>
                </a:cubicBezTo>
                <a:cubicBezTo>
                  <a:pt x="2004285" y="4102411"/>
                  <a:pt x="1998369" y="4097481"/>
                  <a:pt x="1992125" y="4094770"/>
                </a:cubicBezTo>
                <a:cubicBezTo>
                  <a:pt x="1985880" y="4092058"/>
                  <a:pt x="1975856" y="4090702"/>
                  <a:pt x="1962052" y="4090702"/>
                </a:cubicBezTo>
                <a:lnTo>
                  <a:pt x="1949727" y="4090702"/>
                </a:lnTo>
                <a:lnTo>
                  <a:pt x="1949727" y="4241558"/>
                </a:lnTo>
                <a:lnTo>
                  <a:pt x="1890075" y="4241558"/>
                </a:lnTo>
                <a:close/>
                <a:moveTo>
                  <a:pt x="1611455" y="3880194"/>
                </a:moveTo>
                <a:lnTo>
                  <a:pt x="1846859" y="3880194"/>
                </a:lnTo>
                <a:lnTo>
                  <a:pt x="1846859" y="3941325"/>
                </a:lnTo>
                <a:lnTo>
                  <a:pt x="1759106" y="3941325"/>
                </a:lnTo>
                <a:lnTo>
                  <a:pt x="1759106" y="4241558"/>
                </a:lnTo>
                <a:lnTo>
                  <a:pt x="1699454" y="4241558"/>
                </a:lnTo>
                <a:lnTo>
                  <a:pt x="1699454" y="3941325"/>
                </a:lnTo>
                <a:lnTo>
                  <a:pt x="1611455" y="3941325"/>
                </a:lnTo>
                <a:close/>
                <a:moveTo>
                  <a:pt x="1338118" y="3880194"/>
                </a:moveTo>
                <a:lnTo>
                  <a:pt x="1396291" y="3880194"/>
                </a:lnTo>
                <a:lnTo>
                  <a:pt x="1517568" y="4121514"/>
                </a:lnTo>
                <a:lnTo>
                  <a:pt x="1517568" y="3880194"/>
                </a:lnTo>
                <a:lnTo>
                  <a:pt x="1573276" y="3880194"/>
                </a:lnTo>
                <a:lnTo>
                  <a:pt x="1573276" y="4241558"/>
                </a:lnTo>
                <a:lnTo>
                  <a:pt x="1513131" y="4241558"/>
                </a:lnTo>
                <a:lnTo>
                  <a:pt x="1393826" y="4005907"/>
                </a:lnTo>
                <a:lnTo>
                  <a:pt x="1393826" y="4241558"/>
                </a:lnTo>
                <a:lnTo>
                  <a:pt x="1338118" y="4241558"/>
                </a:lnTo>
                <a:close/>
                <a:moveTo>
                  <a:pt x="1221353" y="3880194"/>
                </a:moveTo>
                <a:lnTo>
                  <a:pt x="1281005" y="3880194"/>
                </a:lnTo>
                <a:lnTo>
                  <a:pt x="1281005" y="4241558"/>
                </a:lnTo>
                <a:lnTo>
                  <a:pt x="1221353" y="4241558"/>
                </a:lnTo>
                <a:close/>
                <a:moveTo>
                  <a:pt x="4085559" y="3874032"/>
                </a:moveTo>
                <a:cubicBezTo>
                  <a:pt x="4118785" y="3874032"/>
                  <a:pt x="4146583" y="3885371"/>
                  <a:pt x="4168953" y="3908048"/>
                </a:cubicBezTo>
                <a:cubicBezTo>
                  <a:pt x="4184907" y="3924153"/>
                  <a:pt x="4196587" y="3948063"/>
                  <a:pt x="4203989" y="3979779"/>
                </a:cubicBezTo>
                <a:lnTo>
                  <a:pt x="4144831" y="3997034"/>
                </a:lnTo>
                <a:cubicBezTo>
                  <a:pt x="4141043" y="3977478"/>
                  <a:pt x="4133511" y="3962483"/>
                  <a:pt x="4122235" y="3952048"/>
                </a:cubicBezTo>
                <a:cubicBezTo>
                  <a:pt x="4110959" y="3941613"/>
                  <a:pt x="4097667" y="3936395"/>
                  <a:pt x="4082355" y="3936395"/>
                </a:cubicBezTo>
                <a:cubicBezTo>
                  <a:pt x="4060459" y="3936395"/>
                  <a:pt x="4042595" y="3945927"/>
                  <a:pt x="4028767" y="3964989"/>
                </a:cubicBezTo>
                <a:cubicBezTo>
                  <a:pt x="4014939" y="3984051"/>
                  <a:pt x="4008025" y="4015521"/>
                  <a:pt x="4008025" y="4059397"/>
                </a:cubicBezTo>
                <a:cubicBezTo>
                  <a:pt x="4008025" y="4104917"/>
                  <a:pt x="4014763" y="4137290"/>
                  <a:pt x="4028237" y="4156517"/>
                </a:cubicBezTo>
                <a:cubicBezTo>
                  <a:pt x="4041713" y="4175744"/>
                  <a:pt x="4059215" y="4185357"/>
                  <a:pt x="4080741" y="4185357"/>
                </a:cubicBezTo>
                <a:cubicBezTo>
                  <a:pt x="4096517" y="4185357"/>
                  <a:pt x="4110157" y="4179236"/>
                  <a:pt x="4121659" y="4166993"/>
                </a:cubicBezTo>
                <a:cubicBezTo>
                  <a:pt x="4133163" y="4154750"/>
                  <a:pt x="4141461" y="4135318"/>
                  <a:pt x="4146555" y="4108697"/>
                </a:cubicBezTo>
                <a:lnTo>
                  <a:pt x="4204483" y="4131128"/>
                </a:lnTo>
                <a:cubicBezTo>
                  <a:pt x="4195445" y="4171553"/>
                  <a:pt x="4180407" y="4201092"/>
                  <a:pt x="4159375" y="4219743"/>
                </a:cubicBezTo>
                <a:cubicBezTo>
                  <a:pt x="4138339" y="4238395"/>
                  <a:pt x="4112457" y="4247721"/>
                  <a:pt x="4081727" y="4247721"/>
                </a:cubicBezTo>
                <a:cubicBezTo>
                  <a:pt x="4043109" y="4247721"/>
                  <a:pt x="4011805" y="4232849"/>
                  <a:pt x="3987813" y="4203105"/>
                </a:cubicBezTo>
                <a:cubicBezTo>
                  <a:pt x="3960205" y="4168760"/>
                  <a:pt x="3946401" y="4122418"/>
                  <a:pt x="3946401" y="4064081"/>
                </a:cubicBezTo>
                <a:cubicBezTo>
                  <a:pt x="3946401" y="4002457"/>
                  <a:pt x="3960299" y="3954225"/>
                  <a:pt x="3988097" y="3919387"/>
                </a:cubicBezTo>
                <a:cubicBezTo>
                  <a:pt x="4012277" y="3889150"/>
                  <a:pt x="4044765" y="3874032"/>
                  <a:pt x="4085559" y="3874032"/>
                </a:cubicBezTo>
                <a:close/>
                <a:moveTo>
                  <a:pt x="3012057" y="3874032"/>
                </a:moveTo>
                <a:cubicBezTo>
                  <a:pt x="3054455" y="3874032"/>
                  <a:pt x="3089005" y="3890218"/>
                  <a:pt x="3115709" y="3922592"/>
                </a:cubicBezTo>
                <a:cubicBezTo>
                  <a:pt x="3142413" y="3954965"/>
                  <a:pt x="3155765" y="4001060"/>
                  <a:pt x="3155765" y="4060876"/>
                </a:cubicBezTo>
                <a:cubicBezTo>
                  <a:pt x="3155765" y="4121350"/>
                  <a:pt x="3141633" y="4168595"/>
                  <a:pt x="3113367" y="4202612"/>
                </a:cubicBezTo>
                <a:cubicBezTo>
                  <a:pt x="3088553" y="4232684"/>
                  <a:pt x="3054867" y="4247721"/>
                  <a:pt x="3012305" y="4247721"/>
                </a:cubicBezTo>
                <a:cubicBezTo>
                  <a:pt x="2969414" y="4247721"/>
                  <a:pt x="2935562" y="4232849"/>
                  <a:pt x="2910748" y="4203105"/>
                </a:cubicBezTo>
                <a:cubicBezTo>
                  <a:pt x="2882483" y="4169088"/>
                  <a:pt x="2868350" y="4122418"/>
                  <a:pt x="2868350" y="4063095"/>
                </a:cubicBezTo>
                <a:cubicBezTo>
                  <a:pt x="2868350" y="4020040"/>
                  <a:pt x="2874718" y="3984586"/>
                  <a:pt x="2887454" y="3956731"/>
                </a:cubicBezTo>
                <a:cubicBezTo>
                  <a:pt x="2900189" y="3928877"/>
                  <a:pt x="2916828" y="3908131"/>
                  <a:pt x="2937369" y="3894491"/>
                </a:cubicBezTo>
                <a:cubicBezTo>
                  <a:pt x="2957911" y="3880852"/>
                  <a:pt x="2982807" y="3874032"/>
                  <a:pt x="3012057" y="3874032"/>
                </a:cubicBezTo>
                <a:close/>
                <a:moveTo>
                  <a:pt x="2316733" y="3874032"/>
                </a:moveTo>
                <a:cubicBezTo>
                  <a:pt x="2359130" y="3874032"/>
                  <a:pt x="2393681" y="3890218"/>
                  <a:pt x="2420385" y="3922592"/>
                </a:cubicBezTo>
                <a:cubicBezTo>
                  <a:pt x="2447089" y="3954965"/>
                  <a:pt x="2460440" y="4001060"/>
                  <a:pt x="2460440" y="4060876"/>
                </a:cubicBezTo>
                <a:cubicBezTo>
                  <a:pt x="2460440" y="4121350"/>
                  <a:pt x="2446308" y="4168595"/>
                  <a:pt x="2418043" y="4202612"/>
                </a:cubicBezTo>
                <a:cubicBezTo>
                  <a:pt x="2393229" y="4232684"/>
                  <a:pt x="2359541" y="4247721"/>
                  <a:pt x="2316979" y="4247721"/>
                </a:cubicBezTo>
                <a:cubicBezTo>
                  <a:pt x="2274089" y="4247721"/>
                  <a:pt x="2240237" y="4232849"/>
                  <a:pt x="2215423" y="4203105"/>
                </a:cubicBezTo>
                <a:cubicBezTo>
                  <a:pt x="2187158" y="4169088"/>
                  <a:pt x="2173025" y="4122418"/>
                  <a:pt x="2173025" y="4063095"/>
                </a:cubicBezTo>
                <a:cubicBezTo>
                  <a:pt x="2173025" y="4020040"/>
                  <a:pt x="2179393" y="3984586"/>
                  <a:pt x="2192129" y="3956731"/>
                </a:cubicBezTo>
                <a:cubicBezTo>
                  <a:pt x="2204864" y="3928877"/>
                  <a:pt x="2221503" y="3908131"/>
                  <a:pt x="2242044" y="3894491"/>
                </a:cubicBezTo>
                <a:cubicBezTo>
                  <a:pt x="2262586" y="3880852"/>
                  <a:pt x="2287482" y="3874032"/>
                  <a:pt x="2316733" y="3874032"/>
                </a:cubicBezTo>
                <a:close/>
                <a:moveTo>
                  <a:pt x="3868781" y="2283478"/>
                </a:moveTo>
                <a:lnTo>
                  <a:pt x="4533707" y="2283478"/>
                </a:lnTo>
                <a:lnTo>
                  <a:pt x="4533707" y="2403285"/>
                </a:lnTo>
                <a:cubicBezTo>
                  <a:pt x="4434439" y="2532219"/>
                  <a:pt x="4347151" y="2700091"/>
                  <a:pt x="4271845" y="2906900"/>
                </a:cubicBezTo>
                <a:cubicBezTo>
                  <a:pt x="4196539" y="3113709"/>
                  <a:pt x="4153179" y="3318664"/>
                  <a:pt x="4141769" y="3521765"/>
                </a:cubicBezTo>
                <a:lnTo>
                  <a:pt x="4012549" y="3521765"/>
                </a:lnTo>
                <a:cubicBezTo>
                  <a:pt x="4014261" y="3416792"/>
                  <a:pt x="4030911" y="3294418"/>
                  <a:pt x="4062497" y="3154643"/>
                </a:cubicBezTo>
                <a:cubicBezTo>
                  <a:pt x="4094085" y="3014869"/>
                  <a:pt x="4137481" y="2881655"/>
                  <a:pt x="4192687" y="2755003"/>
                </a:cubicBezTo>
                <a:cubicBezTo>
                  <a:pt x="4247893" y="2628350"/>
                  <a:pt x="4307367" y="2520524"/>
                  <a:pt x="4371113" y="2431525"/>
                </a:cubicBezTo>
                <a:lnTo>
                  <a:pt x="3868781" y="2431525"/>
                </a:lnTo>
                <a:close/>
                <a:moveTo>
                  <a:pt x="3068681" y="2283478"/>
                </a:moveTo>
                <a:lnTo>
                  <a:pt x="3733607" y="2283478"/>
                </a:lnTo>
                <a:lnTo>
                  <a:pt x="3733607" y="2403285"/>
                </a:lnTo>
                <a:cubicBezTo>
                  <a:pt x="3634339" y="2532219"/>
                  <a:pt x="3547051" y="2700091"/>
                  <a:pt x="3471745" y="2906900"/>
                </a:cubicBezTo>
                <a:cubicBezTo>
                  <a:pt x="3396439" y="3113709"/>
                  <a:pt x="3353079" y="3318664"/>
                  <a:pt x="3341669" y="3521765"/>
                </a:cubicBezTo>
                <a:lnTo>
                  <a:pt x="3212449" y="3521765"/>
                </a:lnTo>
                <a:cubicBezTo>
                  <a:pt x="3214161" y="3416792"/>
                  <a:pt x="3230811" y="3294418"/>
                  <a:pt x="3262397" y="3154643"/>
                </a:cubicBezTo>
                <a:cubicBezTo>
                  <a:pt x="3293985" y="3014869"/>
                  <a:pt x="3337381" y="2881655"/>
                  <a:pt x="3392587" y="2755003"/>
                </a:cubicBezTo>
                <a:cubicBezTo>
                  <a:pt x="3447793" y="2628350"/>
                  <a:pt x="3507267" y="2520524"/>
                  <a:pt x="3571013" y="2431525"/>
                </a:cubicBezTo>
                <a:lnTo>
                  <a:pt x="3068681" y="2431525"/>
                </a:lnTo>
                <a:close/>
                <a:moveTo>
                  <a:pt x="5053975" y="2262084"/>
                </a:moveTo>
                <a:lnTo>
                  <a:pt x="5136127" y="2262084"/>
                </a:lnTo>
                <a:lnTo>
                  <a:pt x="5136127" y="3521765"/>
                </a:lnTo>
                <a:lnTo>
                  <a:pt x="5009475" y="3521765"/>
                </a:lnTo>
                <a:lnTo>
                  <a:pt x="5009475" y="2540207"/>
                </a:lnTo>
                <a:cubicBezTo>
                  <a:pt x="4980379" y="2574437"/>
                  <a:pt x="4941299" y="2609381"/>
                  <a:pt x="4892235" y="2645037"/>
                </a:cubicBezTo>
                <a:cubicBezTo>
                  <a:pt x="4843171" y="2680694"/>
                  <a:pt x="4798101" y="2707651"/>
                  <a:pt x="4757025" y="2725907"/>
                </a:cubicBezTo>
                <a:lnTo>
                  <a:pt x="4757025" y="2577004"/>
                </a:lnTo>
                <a:cubicBezTo>
                  <a:pt x="4826627" y="2537069"/>
                  <a:pt x="4888099" y="2488290"/>
                  <a:pt x="4941441" y="2430669"/>
                </a:cubicBezTo>
                <a:cubicBezTo>
                  <a:pt x="4994783" y="2373048"/>
                  <a:pt x="5032295" y="2316853"/>
                  <a:pt x="5053975" y="2262084"/>
                </a:cubicBezTo>
                <a:close/>
                <a:moveTo>
                  <a:pt x="2508864" y="2244969"/>
                </a:moveTo>
                <a:cubicBezTo>
                  <a:pt x="2585312" y="2244969"/>
                  <a:pt x="2652204" y="2260087"/>
                  <a:pt x="2709540" y="2290324"/>
                </a:cubicBezTo>
                <a:cubicBezTo>
                  <a:pt x="2766876" y="2320561"/>
                  <a:pt x="2811376" y="2363920"/>
                  <a:pt x="2843039" y="2420400"/>
                </a:cubicBezTo>
                <a:cubicBezTo>
                  <a:pt x="2874702" y="2476880"/>
                  <a:pt x="2891675" y="2543344"/>
                  <a:pt x="2893957" y="2619792"/>
                </a:cubicBezTo>
                <a:lnTo>
                  <a:pt x="2763025" y="2631773"/>
                </a:lnTo>
                <a:cubicBezTo>
                  <a:pt x="2756179" y="2550190"/>
                  <a:pt x="2731790" y="2489717"/>
                  <a:pt x="2689858" y="2450352"/>
                </a:cubicBezTo>
                <a:cubicBezTo>
                  <a:pt x="2647925" y="2410987"/>
                  <a:pt x="2589021" y="2391304"/>
                  <a:pt x="2513143" y="2391304"/>
                </a:cubicBezTo>
                <a:cubicBezTo>
                  <a:pt x="2436124" y="2391304"/>
                  <a:pt x="2377362" y="2408560"/>
                  <a:pt x="2336856" y="2443071"/>
                </a:cubicBezTo>
                <a:cubicBezTo>
                  <a:pt x="2296350" y="2477582"/>
                  <a:pt x="2276097" y="2522218"/>
                  <a:pt x="2276097" y="2576978"/>
                </a:cubicBezTo>
                <a:cubicBezTo>
                  <a:pt x="2276097" y="2627753"/>
                  <a:pt x="2290935" y="2667113"/>
                  <a:pt x="2320610" y="2695059"/>
                </a:cubicBezTo>
                <a:cubicBezTo>
                  <a:pt x="2350276" y="2723014"/>
                  <a:pt x="2417003" y="2751317"/>
                  <a:pt x="2520791" y="2779967"/>
                </a:cubicBezTo>
                <a:cubicBezTo>
                  <a:pt x="2622288" y="2808056"/>
                  <a:pt x="2693566" y="2832413"/>
                  <a:pt x="2734625" y="2853041"/>
                </a:cubicBezTo>
                <a:cubicBezTo>
                  <a:pt x="2797354" y="2885132"/>
                  <a:pt x="2844726" y="2927249"/>
                  <a:pt x="2876741" y="2979393"/>
                </a:cubicBezTo>
                <a:cubicBezTo>
                  <a:pt x="2908757" y="3031536"/>
                  <a:pt x="2924764" y="3093800"/>
                  <a:pt x="2924764" y="3166183"/>
                </a:cubicBezTo>
                <a:cubicBezTo>
                  <a:pt x="2924764" y="3237987"/>
                  <a:pt x="2907935" y="3303379"/>
                  <a:pt x="2874274" y="3362360"/>
                </a:cubicBezTo>
                <a:cubicBezTo>
                  <a:pt x="2840614" y="3421340"/>
                  <a:pt x="2794831" y="3466219"/>
                  <a:pt x="2736925" y="3496995"/>
                </a:cubicBezTo>
                <a:cubicBezTo>
                  <a:pt x="2679018" y="3527771"/>
                  <a:pt x="2609274" y="3543159"/>
                  <a:pt x="2527691" y="3543159"/>
                </a:cubicBezTo>
                <a:cubicBezTo>
                  <a:pt x="2400468" y="3543159"/>
                  <a:pt x="2299060" y="3504935"/>
                  <a:pt x="2223468" y="3428487"/>
                </a:cubicBezTo>
                <a:cubicBezTo>
                  <a:pt x="2147875" y="3352039"/>
                  <a:pt x="2108653" y="3248492"/>
                  <a:pt x="2105800" y="3117846"/>
                </a:cubicBezTo>
                <a:lnTo>
                  <a:pt x="2234165" y="3104153"/>
                </a:lnTo>
                <a:cubicBezTo>
                  <a:pt x="2241011" y="3173185"/>
                  <a:pt x="2256557" y="3226955"/>
                  <a:pt x="2280804" y="3265465"/>
                </a:cubicBezTo>
                <a:cubicBezTo>
                  <a:pt x="2305050" y="3303974"/>
                  <a:pt x="2339709" y="3334924"/>
                  <a:pt x="2384779" y="3358315"/>
                </a:cubicBezTo>
                <a:cubicBezTo>
                  <a:pt x="2429849" y="3381705"/>
                  <a:pt x="2480624" y="3393401"/>
                  <a:pt x="2537104" y="3393401"/>
                </a:cubicBezTo>
                <a:cubicBezTo>
                  <a:pt x="2618116" y="3393401"/>
                  <a:pt x="2681015" y="3373618"/>
                  <a:pt x="2725800" y="3334053"/>
                </a:cubicBezTo>
                <a:cubicBezTo>
                  <a:pt x="2770585" y="3294487"/>
                  <a:pt x="2792977" y="3243108"/>
                  <a:pt x="2792977" y="3179915"/>
                </a:cubicBezTo>
                <a:cubicBezTo>
                  <a:pt x="2792977" y="3142912"/>
                  <a:pt x="2784847" y="3110605"/>
                  <a:pt x="2768588" y="3082993"/>
                </a:cubicBezTo>
                <a:cubicBezTo>
                  <a:pt x="2752328" y="3055382"/>
                  <a:pt x="2727797" y="3032751"/>
                  <a:pt x="2694992" y="3015101"/>
                </a:cubicBezTo>
                <a:cubicBezTo>
                  <a:pt x="2662188" y="2997451"/>
                  <a:pt x="2591303" y="2972500"/>
                  <a:pt x="2482335" y="2940248"/>
                </a:cubicBezTo>
                <a:cubicBezTo>
                  <a:pt x="2385349" y="2911456"/>
                  <a:pt x="2316318" y="2882511"/>
                  <a:pt x="2275241" y="2853415"/>
                </a:cubicBezTo>
                <a:cubicBezTo>
                  <a:pt x="2234165" y="2824319"/>
                  <a:pt x="2202216" y="2787379"/>
                  <a:pt x="2179396" y="2742594"/>
                </a:cubicBezTo>
                <a:cubicBezTo>
                  <a:pt x="2156576" y="2697809"/>
                  <a:pt x="2145165" y="2647177"/>
                  <a:pt x="2145165" y="2590696"/>
                </a:cubicBezTo>
                <a:cubicBezTo>
                  <a:pt x="2145165" y="2489146"/>
                  <a:pt x="2177970" y="2406137"/>
                  <a:pt x="2243578" y="2341670"/>
                </a:cubicBezTo>
                <a:cubicBezTo>
                  <a:pt x="2309186" y="2277202"/>
                  <a:pt x="2397615" y="2244969"/>
                  <a:pt x="2508864" y="2244969"/>
                </a:cubicBezTo>
                <a:close/>
                <a:moveTo>
                  <a:pt x="1557539" y="2244969"/>
                </a:moveTo>
                <a:cubicBezTo>
                  <a:pt x="1656906" y="2244969"/>
                  <a:pt x="1742279" y="2275845"/>
                  <a:pt x="1813659" y="2337598"/>
                </a:cubicBezTo>
                <a:cubicBezTo>
                  <a:pt x="1885040" y="2399351"/>
                  <a:pt x="1935006" y="2489993"/>
                  <a:pt x="1963558" y="2609523"/>
                </a:cubicBezTo>
                <a:lnTo>
                  <a:pt x="1830059" y="2648033"/>
                </a:lnTo>
                <a:cubicBezTo>
                  <a:pt x="1784356" y="2474028"/>
                  <a:pt x="1692665" y="2387025"/>
                  <a:pt x="1554985" y="2387025"/>
                </a:cubicBezTo>
                <a:cubicBezTo>
                  <a:pt x="1486426" y="2387025"/>
                  <a:pt x="1427009" y="2404584"/>
                  <a:pt x="1376733" y="2439701"/>
                </a:cubicBezTo>
                <a:cubicBezTo>
                  <a:pt x="1326457" y="2474819"/>
                  <a:pt x="1286323" y="2529492"/>
                  <a:pt x="1256331" y="2603720"/>
                </a:cubicBezTo>
                <a:cubicBezTo>
                  <a:pt x="1226339" y="2677949"/>
                  <a:pt x="1211343" y="2771873"/>
                  <a:pt x="1211343" y="2885493"/>
                </a:cubicBezTo>
                <a:cubicBezTo>
                  <a:pt x="1211343" y="3057367"/>
                  <a:pt x="1241580" y="3186271"/>
                  <a:pt x="1302054" y="3272204"/>
                </a:cubicBezTo>
                <a:cubicBezTo>
                  <a:pt x="1362528" y="3358136"/>
                  <a:pt x="1442970" y="3401103"/>
                  <a:pt x="1543379" y="3401103"/>
                </a:cubicBezTo>
                <a:cubicBezTo>
                  <a:pt x="1617545" y="3401103"/>
                  <a:pt x="1681584" y="3374717"/>
                  <a:pt x="1735497" y="3321945"/>
                </a:cubicBezTo>
                <a:cubicBezTo>
                  <a:pt x="1789410" y="3269173"/>
                  <a:pt x="1825495" y="3189159"/>
                  <a:pt x="1843751" y="3081904"/>
                </a:cubicBezTo>
                <a:lnTo>
                  <a:pt x="1980673" y="3123836"/>
                </a:lnTo>
                <a:cubicBezTo>
                  <a:pt x="1950436" y="3264751"/>
                  <a:pt x="1897522" y="3369868"/>
                  <a:pt x="1821929" y="3439184"/>
                </a:cubicBezTo>
                <a:cubicBezTo>
                  <a:pt x="1746337" y="3508501"/>
                  <a:pt x="1654343" y="3543159"/>
                  <a:pt x="1545946" y="3543159"/>
                </a:cubicBezTo>
                <a:cubicBezTo>
                  <a:pt x="1450671" y="3543159"/>
                  <a:pt x="1369231" y="3519895"/>
                  <a:pt x="1301626" y="3473368"/>
                </a:cubicBezTo>
                <a:cubicBezTo>
                  <a:pt x="1234021" y="3426840"/>
                  <a:pt x="1178682" y="3352197"/>
                  <a:pt x="1135609" y="3249439"/>
                </a:cubicBezTo>
                <a:cubicBezTo>
                  <a:pt x="1092535" y="3146681"/>
                  <a:pt x="1070998" y="3025370"/>
                  <a:pt x="1070998" y="2885506"/>
                </a:cubicBezTo>
                <a:cubicBezTo>
                  <a:pt x="1070998" y="2747345"/>
                  <a:pt x="1092555" y="2630454"/>
                  <a:pt x="1135669" y="2534831"/>
                </a:cubicBezTo>
                <a:cubicBezTo>
                  <a:pt x="1178782" y="2439209"/>
                  <a:pt x="1237172" y="2366993"/>
                  <a:pt x="1310839" y="2318183"/>
                </a:cubicBezTo>
                <a:cubicBezTo>
                  <a:pt x="1384506" y="2269374"/>
                  <a:pt x="1466739" y="2244969"/>
                  <a:pt x="1557539" y="2244969"/>
                </a:cubicBezTo>
                <a:close/>
                <a:moveTo>
                  <a:pt x="1312413" y="1681317"/>
                </a:moveTo>
                <a:lnTo>
                  <a:pt x="1312413" y="1681318"/>
                </a:lnTo>
                <a:lnTo>
                  <a:pt x="1313057" y="1681913"/>
                </a:lnTo>
                <a:close/>
                <a:moveTo>
                  <a:pt x="3586641" y="1610668"/>
                </a:moveTo>
                <a:lnTo>
                  <a:pt x="3586641" y="1754454"/>
                </a:lnTo>
                <a:lnTo>
                  <a:pt x="3671979" y="1754454"/>
                </a:lnTo>
                <a:cubicBezTo>
                  <a:pt x="3698871" y="1754454"/>
                  <a:pt x="3718535" y="1748372"/>
                  <a:pt x="3730975" y="1736206"/>
                </a:cubicBezTo>
                <a:cubicBezTo>
                  <a:pt x="3743415" y="1724041"/>
                  <a:pt x="3749635" y="1705702"/>
                  <a:pt x="3749635" y="1681189"/>
                </a:cubicBezTo>
                <a:cubicBezTo>
                  <a:pt x="3749635" y="1665274"/>
                  <a:pt x="3746571" y="1651645"/>
                  <a:pt x="3740443" y="1640303"/>
                </a:cubicBezTo>
                <a:cubicBezTo>
                  <a:pt x="3734315" y="1628961"/>
                  <a:pt x="3726905" y="1621186"/>
                  <a:pt x="3718215" y="1616979"/>
                </a:cubicBezTo>
                <a:cubicBezTo>
                  <a:pt x="3709527" y="1612771"/>
                  <a:pt x="3693839" y="1610668"/>
                  <a:pt x="3671155" y="1610668"/>
                </a:cubicBezTo>
                <a:close/>
                <a:moveTo>
                  <a:pt x="4224815" y="1607649"/>
                </a:moveTo>
                <a:lnTo>
                  <a:pt x="4224815" y="1740734"/>
                </a:lnTo>
                <a:lnTo>
                  <a:pt x="4318661" y="1740734"/>
                </a:lnTo>
                <a:cubicBezTo>
                  <a:pt x="4339149" y="1740734"/>
                  <a:pt x="4354699" y="1738264"/>
                  <a:pt x="4365309" y="1733325"/>
                </a:cubicBezTo>
                <a:cubicBezTo>
                  <a:pt x="4375919" y="1728386"/>
                  <a:pt x="4384335" y="1720611"/>
                  <a:pt x="4390555" y="1710001"/>
                </a:cubicBezTo>
                <a:cubicBezTo>
                  <a:pt x="4396773" y="1699391"/>
                  <a:pt x="4399883" y="1687043"/>
                  <a:pt x="4399883" y="1672957"/>
                </a:cubicBezTo>
                <a:cubicBezTo>
                  <a:pt x="4399883" y="1652651"/>
                  <a:pt x="4393939" y="1636690"/>
                  <a:pt x="4382047" y="1625074"/>
                </a:cubicBezTo>
                <a:cubicBezTo>
                  <a:pt x="4370157" y="1613457"/>
                  <a:pt x="4352503" y="1607649"/>
                  <a:pt x="4329087" y="1607649"/>
                </a:cubicBezTo>
                <a:close/>
                <a:moveTo>
                  <a:pt x="3018301" y="1605454"/>
                </a:moveTo>
                <a:cubicBezTo>
                  <a:pt x="3014039" y="1631248"/>
                  <a:pt x="3008015" y="1656859"/>
                  <a:pt x="3000229" y="1682287"/>
                </a:cubicBezTo>
                <a:lnTo>
                  <a:pt x="2963531" y="1800279"/>
                </a:lnTo>
                <a:lnTo>
                  <a:pt x="3075899" y="1800279"/>
                </a:lnTo>
                <a:lnTo>
                  <a:pt x="3041615" y="1688872"/>
                </a:lnTo>
                <a:cubicBezTo>
                  <a:pt x="3031009" y="1654663"/>
                  <a:pt x="3023237" y="1626857"/>
                  <a:pt x="3018301" y="1605454"/>
                </a:cubicBezTo>
                <a:close/>
                <a:moveTo>
                  <a:pt x="4181185" y="1563196"/>
                </a:moveTo>
                <a:lnTo>
                  <a:pt x="4327441" y="1563196"/>
                </a:lnTo>
                <a:cubicBezTo>
                  <a:pt x="4357991" y="1563196"/>
                  <a:pt x="4380539" y="1566944"/>
                  <a:pt x="4395081" y="1574440"/>
                </a:cubicBezTo>
                <a:cubicBezTo>
                  <a:pt x="4409625" y="1581936"/>
                  <a:pt x="4421561" y="1594414"/>
                  <a:pt x="4430891" y="1611872"/>
                </a:cubicBezTo>
                <a:cubicBezTo>
                  <a:pt x="4440221" y="1629331"/>
                  <a:pt x="4444885" y="1649578"/>
                  <a:pt x="4444885" y="1672614"/>
                </a:cubicBezTo>
                <a:cubicBezTo>
                  <a:pt x="4444885" y="1702961"/>
                  <a:pt x="4436973" y="1727550"/>
                  <a:pt x="4421149" y="1746381"/>
                </a:cubicBezTo>
                <a:cubicBezTo>
                  <a:pt x="4405327" y="1765212"/>
                  <a:pt x="4382323" y="1777187"/>
                  <a:pt x="4352137" y="1782306"/>
                </a:cubicBezTo>
                <a:cubicBezTo>
                  <a:pt x="4364395" y="1789669"/>
                  <a:pt x="4373723" y="1797124"/>
                  <a:pt x="4380127" y="1804670"/>
                </a:cubicBezTo>
                <a:cubicBezTo>
                  <a:pt x="4393115" y="1820036"/>
                  <a:pt x="4404549" y="1837141"/>
                  <a:pt x="4414427" y="1855983"/>
                </a:cubicBezTo>
                <a:lnTo>
                  <a:pt x="4472051" y="1965469"/>
                </a:lnTo>
                <a:lnTo>
                  <a:pt x="4417171" y="1965469"/>
                </a:lnTo>
                <a:lnTo>
                  <a:pt x="4373181" y="1881824"/>
                </a:lnTo>
                <a:cubicBezTo>
                  <a:pt x="4356137" y="1849099"/>
                  <a:pt x="4343275" y="1827056"/>
                  <a:pt x="4334595" y="1815695"/>
                </a:cubicBezTo>
                <a:cubicBezTo>
                  <a:pt x="4325915" y="1804335"/>
                  <a:pt x="4317511" y="1796684"/>
                  <a:pt x="4309379" y="1792744"/>
                </a:cubicBezTo>
                <a:cubicBezTo>
                  <a:pt x="4301247" y="1788804"/>
                  <a:pt x="4289869" y="1786834"/>
                  <a:pt x="4275249" y="1786834"/>
                </a:cubicBezTo>
                <a:lnTo>
                  <a:pt x="4224815" y="1786834"/>
                </a:lnTo>
                <a:lnTo>
                  <a:pt x="4224815" y="1965469"/>
                </a:lnTo>
                <a:lnTo>
                  <a:pt x="4181185" y="1965469"/>
                </a:lnTo>
                <a:close/>
                <a:moveTo>
                  <a:pt x="3847811" y="1563196"/>
                </a:moveTo>
                <a:lnTo>
                  <a:pt x="3891441" y="1563196"/>
                </a:lnTo>
                <a:lnTo>
                  <a:pt x="3891441" y="1795340"/>
                </a:lnTo>
                <a:cubicBezTo>
                  <a:pt x="3891441" y="1831744"/>
                  <a:pt x="3894275" y="1858087"/>
                  <a:pt x="3899947" y="1874368"/>
                </a:cubicBezTo>
                <a:cubicBezTo>
                  <a:pt x="3905617" y="1890649"/>
                  <a:pt x="3914901" y="1903043"/>
                  <a:pt x="3927799" y="1911549"/>
                </a:cubicBezTo>
                <a:cubicBezTo>
                  <a:pt x="3940695" y="1920056"/>
                  <a:pt x="3956383" y="1924309"/>
                  <a:pt x="3974859" y="1924309"/>
                </a:cubicBezTo>
                <a:cubicBezTo>
                  <a:pt x="4005957" y="1924309"/>
                  <a:pt x="4028503" y="1915528"/>
                  <a:pt x="4042499" y="1897966"/>
                </a:cubicBezTo>
                <a:cubicBezTo>
                  <a:pt x="4056493" y="1880405"/>
                  <a:pt x="4063491" y="1846196"/>
                  <a:pt x="4063491" y="1795340"/>
                </a:cubicBezTo>
                <a:lnTo>
                  <a:pt x="4063491" y="1563196"/>
                </a:lnTo>
                <a:lnTo>
                  <a:pt x="4107119" y="1563196"/>
                </a:lnTo>
                <a:lnTo>
                  <a:pt x="4107119" y="1795614"/>
                </a:lnTo>
                <a:cubicBezTo>
                  <a:pt x="4107119" y="1834580"/>
                  <a:pt x="4103329" y="1866547"/>
                  <a:pt x="4095745" y="1891518"/>
                </a:cubicBezTo>
                <a:cubicBezTo>
                  <a:pt x="4088163" y="1916488"/>
                  <a:pt x="4074365" y="1936200"/>
                  <a:pt x="4054353" y="1950652"/>
                </a:cubicBezTo>
                <a:cubicBezTo>
                  <a:pt x="4034343" y="1965103"/>
                  <a:pt x="4008895" y="1972329"/>
                  <a:pt x="3978015" y="1972329"/>
                </a:cubicBezTo>
                <a:cubicBezTo>
                  <a:pt x="3934521" y="1972329"/>
                  <a:pt x="3901947" y="1959341"/>
                  <a:pt x="3880293" y="1933364"/>
                </a:cubicBezTo>
                <a:cubicBezTo>
                  <a:pt x="3858637" y="1907387"/>
                  <a:pt x="3847811" y="1861471"/>
                  <a:pt x="3847811" y="1795614"/>
                </a:cubicBezTo>
                <a:close/>
                <a:moveTo>
                  <a:pt x="3543011" y="1563196"/>
                </a:moveTo>
                <a:lnTo>
                  <a:pt x="3667315" y="1563196"/>
                </a:lnTo>
                <a:cubicBezTo>
                  <a:pt x="3696583" y="1563196"/>
                  <a:pt x="3718171" y="1565757"/>
                  <a:pt x="3732073" y="1570879"/>
                </a:cubicBezTo>
                <a:cubicBezTo>
                  <a:pt x="3751099" y="1577831"/>
                  <a:pt x="3766283" y="1590728"/>
                  <a:pt x="3777623" y="1609570"/>
                </a:cubicBezTo>
                <a:cubicBezTo>
                  <a:pt x="3788967" y="1628412"/>
                  <a:pt x="3794637" y="1651554"/>
                  <a:pt x="3794637" y="1678994"/>
                </a:cubicBezTo>
                <a:cubicBezTo>
                  <a:pt x="3794637" y="1715215"/>
                  <a:pt x="3785399" y="1744759"/>
                  <a:pt x="3766923" y="1767625"/>
                </a:cubicBezTo>
                <a:cubicBezTo>
                  <a:pt x="3748445" y="1790492"/>
                  <a:pt x="3716523" y="1801926"/>
                  <a:pt x="3671155" y="1801926"/>
                </a:cubicBezTo>
                <a:lnTo>
                  <a:pt x="3586641" y="1801926"/>
                </a:lnTo>
                <a:lnTo>
                  <a:pt x="3586641" y="1965469"/>
                </a:lnTo>
                <a:lnTo>
                  <a:pt x="3543011" y="1965469"/>
                </a:lnTo>
                <a:close/>
                <a:moveTo>
                  <a:pt x="3208537" y="1563196"/>
                </a:moveTo>
                <a:lnTo>
                  <a:pt x="3253265" y="1563196"/>
                </a:lnTo>
                <a:lnTo>
                  <a:pt x="3426687" y="1879659"/>
                </a:lnTo>
                <a:lnTo>
                  <a:pt x="3426687" y="1563196"/>
                </a:lnTo>
                <a:lnTo>
                  <a:pt x="3468397" y="1563196"/>
                </a:lnTo>
                <a:lnTo>
                  <a:pt x="3468397" y="1965469"/>
                </a:lnTo>
                <a:lnTo>
                  <a:pt x="3423669" y="1965469"/>
                </a:lnTo>
                <a:lnTo>
                  <a:pt x="3250521" y="1648947"/>
                </a:lnTo>
                <a:lnTo>
                  <a:pt x="3250521" y="1965469"/>
                </a:lnTo>
                <a:lnTo>
                  <a:pt x="3208537" y="1965469"/>
                </a:lnTo>
                <a:close/>
                <a:moveTo>
                  <a:pt x="2598663" y="1563196"/>
                </a:moveTo>
                <a:lnTo>
                  <a:pt x="2642293" y="1563196"/>
                </a:lnTo>
                <a:lnTo>
                  <a:pt x="2642293" y="1762686"/>
                </a:lnTo>
                <a:lnTo>
                  <a:pt x="2806184" y="1563196"/>
                </a:lnTo>
                <a:lnTo>
                  <a:pt x="2865382" y="1563196"/>
                </a:lnTo>
                <a:lnTo>
                  <a:pt x="2726912" y="1726362"/>
                </a:lnTo>
                <a:lnTo>
                  <a:pt x="2869758" y="1962721"/>
                </a:lnTo>
                <a:lnTo>
                  <a:pt x="2996109" y="1563196"/>
                </a:lnTo>
                <a:lnTo>
                  <a:pt x="3042773" y="1563196"/>
                </a:lnTo>
                <a:lnTo>
                  <a:pt x="3177865" y="1965469"/>
                </a:lnTo>
                <a:lnTo>
                  <a:pt x="3127919" y="1965469"/>
                </a:lnTo>
                <a:lnTo>
                  <a:pt x="3089551" y="1843635"/>
                </a:lnTo>
                <a:lnTo>
                  <a:pt x="2950772" y="1843635"/>
                </a:lnTo>
                <a:lnTo>
                  <a:pt x="2914915" y="1965469"/>
                </a:lnTo>
                <a:lnTo>
                  <a:pt x="2871419" y="1965469"/>
                </a:lnTo>
                <a:lnTo>
                  <a:pt x="2868889" y="1965469"/>
                </a:lnTo>
                <a:lnTo>
                  <a:pt x="2813794" y="1965469"/>
                </a:lnTo>
                <a:lnTo>
                  <a:pt x="2696621" y="1762047"/>
                </a:lnTo>
                <a:lnTo>
                  <a:pt x="2642293" y="1826073"/>
                </a:lnTo>
                <a:lnTo>
                  <a:pt x="2642293" y="1965469"/>
                </a:lnTo>
                <a:lnTo>
                  <a:pt x="2598663" y="1965469"/>
                </a:lnTo>
                <a:close/>
                <a:moveTo>
                  <a:pt x="2176112" y="1563196"/>
                </a:moveTo>
                <a:lnTo>
                  <a:pt x="2437617" y="1563196"/>
                </a:lnTo>
                <a:lnTo>
                  <a:pt x="2437617" y="1610668"/>
                </a:lnTo>
                <a:lnTo>
                  <a:pt x="2328405" y="1610668"/>
                </a:lnTo>
                <a:lnTo>
                  <a:pt x="2328405" y="1965469"/>
                </a:lnTo>
                <a:lnTo>
                  <a:pt x="2284775" y="1965469"/>
                </a:lnTo>
                <a:lnTo>
                  <a:pt x="2284775" y="1610668"/>
                </a:lnTo>
                <a:lnTo>
                  <a:pt x="2176112" y="1610668"/>
                </a:lnTo>
                <a:close/>
                <a:moveTo>
                  <a:pt x="2084667" y="1563196"/>
                </a:moveTo>
                <a:lnTo>
                  <a:pt x="2128297" y="1563196"/>
                </a:lnTo>
                <a:lnTo>
                  <a:pt x="2128297" y="1965469"/>
                </a:lnTo>
                <a:lnTo>
                  <a:pt x="2084667" y="1965469"/>
                </a:lnTo>
                <a:close/>
                <a:moveTo>
                  <a:pt x="1960842" y="1563196"/>
                </a:moveTo>
                <a:lnTo>
                  <a:pt x="2004472" y="1563196"/>
                </a:lnTo>
                <a:lnTo>
                  <a:pt x="2004472" y="1965469"/>
                </a:lnTo>
                <a:lnTo>
                  <a:pt x="1960842" y="1965469"/>
                </a:lnTo>
                <a:close/>
                <a:moveTo>
                  <a:pt x="3200397" y="320412"/>
                </a:moveTo>
                <a:lnTo>
                  <a:pt x="3129017" y="322217"/>
                </a:lnTo>
                <a:lnTo>
                  <a:pt x="3104419" y="371950"/>
                </a:lnTo>
                <a:cubicBezTo>
                  <a:pt x="3060563" y="474591"/>
                  <a:pt x="3033709" y="612560"/>
                  <a:pt x="3033709" y="764276"/>
                </a:cubicBezTo>
                <a:lnTo>
                  <a:pt x="3035211" y="785582"/>
                </a:lnTo>
                <a:lnTo>
                  <a:pt x="2952646" y="789751"/>
                </a:lnTo>
                <a:lnTo>
                  <a:pt x="2911961" y="795960"/>
                </a:lnTo>
                <a:lnTo>
                  <a:pt x="2867118" y="799965"/>
                </a:lnTo>
                <a:lnTo>
                  <a:pt x="2789750" y="814612"/>
                </a:lnTo>
                <a:lnTo>
                  <a:pt x="2734552" y="823036"/>
                </a:lnTo>
                <a:lnTo>
                  <a:pt x="2730889" y="804142"/>
                </a:lnTo>
                <a:cubicBezTo>
                  <a:pt x="2691622" y="657597"/>
                  <a:pt x="2629976" y="531279"/>
                  <a:pt x="2561048" y="443487"/>
                </a:cubicBezTo>
                <a:lnTo>
                  <a:pt x="2524415" y="401813"/>
                </a:lnTo>
                <a:lnTo>
                  <a:pt x="2455003" y="418544"/>
                </a:lnTo>
                <a:lnTo>
                  <a:pt x="2386522" y="438761"/>
                </a:lnTo>
                <a:lnTo>
                  <a:pt x="2375634" y="493169"/>
                </a:lnTo>
                <a:cubicBezTo>
                  <a:pt x="2359837" y="603662"/>
                  <a:pt x="2369608" y="743880"/>
                  <a:pt x="2408876" y="890428"/>
                </a:cubicBezTo>
                <a:lnTo>
                  <a:pt x="2415529" y="909715"/>
                </a:lnTo>
                <a:lnTo>
                  <a:pt x="2383243" y="921531"/>
                </a:lnTo>
                <a:lnTo>
                  <a:pt x="2371311" y="925383"/>
                </a:lnTo>
                <a:lnTo>
                  <a:pt x="2356039" y="931488"/>
                </a:lnTo>
                <a:lnTo>
                  <a:pt x="2257197" y="967665"/>
                </a:lnTo>
                <a:lnTo>
                  <a:pt x="2216504" y="987267"/>
                </a:lnTo>
                <a:lnTo>
                  <a:pt x="2202907" y="992702"/>
                </a:lnTo>
                <a:lnTo>
                  <a:pt x="2165987" y="1011603"/>
                </a:lnTo>
                <a:lnTo>
                  <a:pt x="2135850" y="1026120"/>
                </a:lnTo>
                <a:lnTo>
                  <a:pt x="2126688" y="1007313"/>
                </a:lnTo>
                <a:cubicBezTo>
                  <a:pt x="2050830" y="875923"/>
                  <a:pt x="1958590" y="769864"/>
                  <a:pt x="1869290" y="702904"/>
                </a:cubicBezTo>
                <a:lnTo>
                  <a:pt x="1823119" y="672131"/>
                </a:lnTo>
                <a:lnTo>
                  <a:pt x="1760401" y="706257"/>
                </a:lnTo>
                <a:lnTo>
                  <a:pt x="1699487" y="743510"/>
                </a:lnTo>
                <a:lnTo>
                  <a:pt x="1703051" y="798881"/>
                </a:lnTo>
                <a:cubicBezTo>
                  <a:pt x="1716391" y="909698"/>
                  <a:pt x="1762119" y="1042610"/>
                  <a:pt x="1837978" y="1174000"/>
                </a:cubicBezTo>
                <a:lnTo>
                  <a:pt x="1848369" y="1189388"/>
                </a:lnTo>
                <a:lnTo>
                  <a:pt x="1845588" y="1191078"/>
                </a:lnTo>
                <a:lnTo>
                  <a:pt x="1807264" y="1219737"/>
                </a:lnTo>
                <a:lnTo>
                  <a:pt x="1786584" y="1233110"/>
                </a:lnTo>
                <a:lnTo>
                  <a:pt x="1733593" y="1274827"/>
                </a:lnTo>
                <a:lnTo>
                  <a:pt x="1659045" y="1330572"/>
                </a:lnTo>
                <a:lnTo>
                  <a:pt x="1609370" y="1375720"/>
                </a:lnTo>
                <a:lnTo>
                  <a:pt x="1595663" y="1359937"/>
                </a:lnTo>
                <a:cubicBezTo>
                  <a:pt x="1488383" y="1252657"/>
                  <a:pt x="1371836" y="1174085"/>
                  <a:pt x="1268246" y="1132520"/>
                </a:cubicBezTo>
                <a:lnTo>
                  <a:pt x="1215685" y="1114746"/>
                </a:lnTo>
                <a:lnTo>
                  <a:pt x="1163939" y="1163942"/>
                </a:lnTo>
                <a:lnTo>
                  <a:pt x="1114741" y="1215690"/>
                </a:lnTo>
                <a:lnTo>
                  <a:pt x="1132515" y="1268252"/>
                </a:lnTo>
                <a:cubicBezTo>
                  <a:pt x="1174081" y="1371841"/>
                  <a:pt x="1252651" y="1488388"/>
                  <a:pt x="1359932" y="1595666"/>
                </a:cubicBezTo>
                <a:lnTo>
                  <a:pt x="1375717" y="1609374"/>
                </a:lnTo>
                <a:lnTo>
                  <a:pt x="1330572" y="1659046"/>
                </a:lnTo>
                <a:lnTo>
                  <a:pt x="1313318" y="1682120"/>
                </a:lnTo>
                <a:lnTo>
                  <a:pt x="1287770" y="1711798"/>
                </a:lnTo>
                <a:lnTo>
                  <a:pt x="1235248" y="1786522"/>
                </a:lnTo>
                <a:lnTo>
                  <a:pt x="1191078" y="1845589"/>
                </a:lnTo>
                <a:lnTo>
                  <a:pt x="1189386" y="1848374"/>
                </a:lnTo>
                <a:lnTo>
                  <a:pt x="1173994" y="1837982"/>
                </a:lnTo>
                <a:cubicBezTo>
                  <a:pt x="1042604" y="1762124"/>
                  <a:pt x="909693" y="1716393"/>
                  <a:pt x="798877" y="1703056"/>
                </a:cubicBezTo>
                <a:lnTo>
                  <a:pt x="743505" y="1699491"/>
                </a:lnTo>
                <a:lnTo>
                  <a:pt x="706252" y="1760404"/>
                </a:lnTo>
                <a:lnTo>
                  <a:pt x="672127" y="1823124"/>
                </a:lnTo>
                <a:lnTo>
                  <a:pt x="702898" y="1869294"/>
                </a:lnTo>
                <a:cubicBezTo>
                  <a:pt x="769858" y="1958595"/>
                  <a:pt x="875917" y="2050837"/>
                  <a:pt x="1007308" y="2126693"/>
                </a:cubicBezTo>
                <a:lnTo>
                  <a:pt x="1026117" y="2135856"/>
                </a:lnTo>
                <a:lnTo>
                  <a:pt x="1011662" y="2165862"/>
                </a:lnTo>
                <a:lnTo>
                  <a:pt x="1008355" y="2172324"/>
                </a:lnTo>
                <a:lnTo>
                  <a:pt x="1006377" y="2176834"/>
                </a:lnTo>
                <a:lnTo>
                  <a:pt x="967664" y="2257197"/>
                </a:lnTo>
                <a:lnTo>
                  <a:pt x="950127" y="2305114"/>
                </a:lnTo>
                <a:lnTo>
                  <a:pt x="941377" y="2325066"/>
                </a:lnTo>
                <a:lnTo>
                  <a:pt x="940596" y="2324822"/>
                </a:lnTo>
                <a:lnTo>
                  <a:pt x="940596" y="2324823"/>
                </a:lnTo>
                <a:lnTo>
                  <a:pt x="941677" y="2325160"/>
                </a:lnTo>
                <a:lnTo>
                  <a:pt x="936371" y="2337261"/>
                </a:lnTo>
                <a:lnTo>
                  <a:pt x="921503" y="2383319"/>
                </a:lnTo>
                <a:lnTo>
                  <a:pt x="909714" y="2415528"/>
                </a:lnTo>
                <a:lnTo>
                  <a:pt x="890423" y="2408875"/>
                </a:lnTo>
                <a:cubicBezTo>
                  <a:pt x="743877" y="2369609"/>
                  <a:pt x="603659" y="2359837"/>
                  <a:pt x="493165" y="2375635"/>
                </a:cubicBezTo>
                <a:lnTo>
                  <a:pt x="438759" y="2386521"/>
                </a:lnTo>
                <a:lnTo>
                  <a:pt x="418541" y="2455001"/>
                </a:lnTo>
                <a:lnTo>
                  <a:pt x="401810" y="2524417"/>
                </a:lnTo>
                <a:lnTo>
                  <a:pt x="443484" y="2561050"/>
                </a:lnTo>
                <a:cubicBezTo>
                  <a:pt x="531275" y="2629977"/>
                  <a:pt x="657593" y="2691623"/>
                  <a:pt x="804140" y="2730890"/>
                </a:cubicBezTo>
                <a:lnTo>
                  <a:pt x="823036" y="2734553"/>
                </a:lnTo>
                <a:lnTo>
                  <a:pt x="816780" y="2775543"/>
                </a:lnTo>
                <a:lnTo>
                  <a:pt x="808124" y="2815886"/>
                </a:lnTo>
                <a:lnTo>
                  <a:pt x="806669" y="2829020"/>
                </a:lnTo>
                <a:lnTo>
                  <a:pt x="806257" y="2828926"/>
                </a:lnTo>
                <a:lnTo>
                  <a:pt x="799966" y="2885717"/>
                </a:lnTo>
                <a:lnTo>
                  <a:pt x="789751" y="2952646"/>
                </a:lnTo>
                <a:lnTo>
                  <a:pt x="785581" y="3035214"/>
                </a:lnTo>
                <a:lnTo>
                  <a:pt x="764269" y="3033711"/>
                </a:lnTo>
                <a:cubicBezTo>
                  <a:pt x="612553" y="3033713"/>
                  <a:pt x="474583" y="3060564"/>
                  <a:pt x="371944" y="3104422"/>
                </a:cubicBezTo>
                <a:lnTo>
                  <a:pt x="322208" y="3129020"/>
                </a:lnTo>
                <a:lnTo>
                  <a:pt x="320404" y="3200397"/>
                </a:lnTo>
                <a:lnTo>
                  <a:pt x="322208" y="3271776"/>
                </a:lnTo>
                <a:lnTo>
                  <a:pt x="371944" y="3296374"/>
                </a:lnTo>
                <a:cubicBezTo>
                  <a:pt x="474584" y="3340232"/>
                  <a:pt x="612553" y="3367085"/>
                  <a:pt x="764269" y="3367085"/>
                </a:cubicBezTo>
                <a:lnTo>
                  <a:pt x="785581" y="3365583"/>
                </a:lnTo>
                <a:lnTo>
                  <a:pt x="789751" y="3448154"/>
                </a:lnTo>
                <a:lnTo>
                  <a:pt x="794867" y="3481680"/>
                </a:lnTo>
                <a:lnTo>
                  <a:pt x="799533" y="3533925"/>
                </a:lnTo>
                <a:lnTo>
                  <a:pt x="816591" y="3624019"/>
                </a:lnTo>
                <a:lnTo>
                  <a:pt x="816779" y="3625249"/>
                </a:lnTo>
                <a:lnTo>
                  <a:pt x="808124" y="3584912"/>
                </a:lnTo>
                <a:lnTo>
                  <a:pt x="807686" y="3580968"/>
                </a:lnTo>
                <a:lnTo>
                  <a:pt x="806669" y="3571779"/>
                </a:lnTo>
                <a:lnTo>
                  <a:pt x="804339" y="3572303"/>
                </a:lnTo>
                <a:lnTo>
                  <a:pt x="804339" y="3572304"/>
                </a:lnTo>
                <a:lnTo>
                  <a:pt x="806668" y="3571780"/>
                </a:lnTo>
                <a:lnTo>
                  <a:pt x="807686" y="3580968"/>
                </a:lnTo>
                <a:lnTo>
                  <a:pt x="808124" y="3584912"/>
                </a:lnTo>
                <a:lnTo>
                  <a:pt x="816779" y="3625252"/>
                </a:lnTo>
                <a:lnTo>
                  <a:pt x="816779" y="3625249"/>
                </a:lnTo>
                <a:lnTo>
                  <a:pt x="816780" y="3625256"/>
                </a:lnTo>
                <a:lnTo>
                  <a:pt x="823035" y="3666244"/>
                </a:lnTo>
                <a:lnTo>
                  <a:pt x="804139" y="3669907"/>
                </a:lnTo>
                <a:cubicBezTo>
                  <a:pt x="657593" y="3709174"/>
                  <a:pt x="531275" y="3770819"/>
                  <a:pt x="443483" y="3839749"/>
                </a:cubicBezTo>
                <a:lnTo>
                  <a:pt x="401809" y="3876381"/>
                </a:lnTo>
                <a:lnTo>
                  <a:pt x="418540" y="3945794"/>
                </a:lnTo>
                <a:lnTo>
                  <a:pt x="438759" y="4014275"/>
                </a:lnTo>
                <a:lnTo>
                  <a:pt x="493165" y="4025162"/>
                </a:lnTo>
                <a:cubicBezTo>
                  <a:pt x="603658" y="4040960"/>
                  <a:pt x="743876" y="4031189"/>
                  <a:pt x="890423" y="3991922"/>
                </a:cubicBezTo>
                <a:lnTo>
                  <a:pt x="909712" y="3985269"/>
                </a:lnTo>
                <a:lnTo>
                  <a:pt x="921506" y="4017492"/>
                </a:lnTo>
                <a:lnTo>
                  <a:pt x="927587" y="4036326"/>
                </a:lnTo>
                <a:lnTo>
                  <a:pt x="937224" y="4060436"/>
                </a:lnTo>
                <a:lnTo>
                  <a:pt x="967664" y="4143603"/>
                </a:lnTo>
                <a:lnTo>
                  <a:pt x="984148" y="4177822"/>
                </a:lnTo>
                <a:lnTo>
                  <a:pt x="990303" y="4193220"/>
                </a:lnTo>
                <a:lnTo>
                  <a:pt x="1011700" y="4235018"/>
                </a:lnTo>
                <a:lnTo>
                  <a:pt x="1026116" y="4264942"/>
                </a:lnTo>
                <a:lnTo>
                  <a:pt x="1007305" y="4274106"/>
                </a:lnTo>
                <a:cubicBezTo>
                  <a:pt x="875914" y="4349964"/>
                  <a:pt x="769856" y="4442203"/>
                  <a:pt x="702896" y="4531505"/>
                </a:cubicBezTo>
                <a:lnTo>
                  <a:pt x="672124" y="4577675"/>
                </a:lnTo>
                <a:lnTo>
                  <a:pt x="706250" y="4640393"/>
                </a:lnTo>
                <a:lnTo>
                  <a:pt x="743503" y="4701307"/>
                </a:lnTo>
                <a:lnTo>
                  <a:pt x="798874" y="4697742"/>
                </a:lnTo>
                <a:cubicBezTo>
                  <a:pt x="909691" y="4684402"/>
                  <a:pt x="1042602" y="4638674"/>
                  <a:pt x="1173992" y="4562816"/>
                </a:cubicBezTo>
                <a:lnTo>
                  <a:pt x="1189384" y="4552423"/>
                </a:lnTo>
                <a:lnTo>
                  <a:pt x="1191078" y="4555212"/>
                </a:lnTo>
                <a:lnTo>
                  <a:pt x="1219690" y="4593474"/>
                </a:lnTo>
                <a:lnTo>
                  <a:pt x="1236908" y="4620098"/>
                </a:lnTo>
                <a:lnTo>
                  <a:pt x="1245163" y="4630412"/>
                </a:lnTo>
                <a:lnTo>
                  <a:pt x="1245167" y="4630410"/>
                </a:lnTo>
                <a:lnTo>
                  <a:pt x="1236909" y="4620096"/>
                </a:lnTo>
                <a:lnTo>
                  <a:pt x="1235964" y="4618631"/>
                </a:lnTo>
                <a:lnTo>
                  <a:pt x="1286611" y="4682965"/>
                </a:lnTo>
                <a:lnTo>
                  <a:pt x="1330572" y="4741755"/>
                </a:lnTo>
                <a:lnTo>
                  <a:pt x="1375715" y="4791425"/>
                </a:lnTo>
                <a:lnTo>
                  <a:pt x="1359930" y="4805132"/>
                </a:lnTo>
                <a:cubicBezTo>
                  <a:pt x="1252652" y="4912412"/>
                  <a:pt x="1174080" y="5028958"/>
                  <a:pt x="1132515" y="5132547"/>
                </a:cubicBezTo>
                <a:lnTo>
                  <a:pt x="1114740" y="5185109"/>
                </a:lnTo>
                <a:lnTo>
                  <a:pt x="1163936" y="5236857"/>
                </a:lnTo>
                <a:lnTo>
                  <a:pt x="1215685" y="5286053"/>
                </a:lnTo>
                <a:lnTo>
                  <a:pt x="1268246" y="5268280"/>
                </a:lnTo>
                <a:cubicBezTo>
                  <a:pt x="1371835" y="5226714"/>
                  <a:pt x="1488382" y="5148143"/>
                  <a:pt x="1595662" y="5040862"/>
                </a:cubicBezTo>
                <a:lnTo>
                  <a:pt x="1609368" y="5025078"/>
                </a:lnTo>
                <a:lnTo>
                  <a:pt x="1659045" y="5070228"/>
                </a:lnTo>
                <a:lnTo>
                  <a:pt x="1667763" y="5076747"/>
                </a:lnTo>
                <a:lnTo>
                  <a:pt x="1671261" y="5079909"/>
                </a:lnTo>
                <a:lnTo>
                  <a:pt x="1681906" y="5087737"/>
                </a:lnTo>
                <a:lnTo>
                  <a:pt x="1681817" y="5087834"/>
                </a:lnTo>
                <a:lnTo>
                  <a:pt x="1711371" y="5113270"/>
                </a:lnTo>
                <a:lnTo>
                  <a:pt x="1798580" y="5174571"/>
                </a:lnTo>
                <a:lnTo>
                  <a:pt x="1807260" y="5181060"/>
                </a:lnTo>
                <a:lnTo>
                  <a:pt x="1790054" y="5169933"/>
                </a:lnTo>
                <a:lnTo>
                  <a:pt x="1790053" y="5169935"/>
                </a:lnTo>
                <a:lnTo>
                  <a:pt x="1807286" y="5181080"/>
                </a:lnTo>
                <a:lnTo>
                  <a:pt x="1845589" y="5209722"/>
                </a:lnTo>
                <a:lnTo>
                  <a:pt x="1848370" y="5211413"/>
                </a:lnTo>
                <a:lnTo>
                  <a:pt x="1837978" y="5226803"/>
                </a:lnTo>
                <a:cubicBezTo>
                  <a:pt x="1762121" y="5358193"/>
                  <a:pt x="1716390" y="5491103"/>
                  <a:pt x="1703053" y="5601920"/>
                </a:cubicBezTo>
                <a:lnTo>
                  <a:pt x="1699487" y="5657292"/>
                </a:lnTo>
                <a:lnTo>
                  <a:pt x="1760401" y="5694543"/>
                </a:lnTo>
                <a:lnTo>
                  <a:pt x="1823120" y="5728671"/>
                </a:lnTo>
                <a:lnTo>
                  <a:pt x="1869291" y="5697899"/>
                </a:lnTo>
                <a:cubicBezTo>
                  <a:pt x="1958591" y="5630938"/>
                  <a:pt x="2050831" y="5524880"/>
                  <a:pt x="2126689" y="5393490"/>
                </a:cubicBezTo>
                <a:lnTo>
                  <a:pt x="2135852" y="5374681"/>
                </a:lnTo>
                <a:lnTo>
                  <a:pt x="2165881" y="5389147"/>
                </a:lnTo>
                <a:lnTo>
                  <a:pt x="2209818" y="5411639"/>
                </a:lnTo>
                <a:lnTo>
                  <a:pt x="2222127" y="5416444"/>
                </a:lnTo>
                <a:lnTo>
                  <a:pt x="2222128" y="5416441"/>
                </a:lnTo>
                <a:lnTo>
                  <a:pt x="2209819" y="5411636"/>
                </a:lnTo>
                <a:lnTo>
                  <a:pt x="2178226" y="5395463"/>
                </a:lnTo>
                <a:lnTo>
                  <a:pt x="2186758" y="5399204"/>
                </a:lnTo>
                <a:lnTo>
                  <a:pt x="2257197" y="5433136"/>
                </a:lnTo>
                <a:lnTo>
                  <a:pt x="2299200" y="5448510"/>
                </a:lnTo>
                <a:lnTo>
                  <a:pt x="2324947" y="5459800"/>
                </a:lnTo>
                <a:lnTo>
                  <a:pt x="2325159" y="5459118"/>
                </a:lnTo>
                <a:lnTo>
                  <a:pt x="2337261" y="5464425"/>
                </a:lnTo>
                <a:lnTo>
                  <a:pt x="2337607" y="5464536"/>
                </a:lnTo>
                <a:lnTo>
                  <a:pt x="2338427" y="5464741"/>
                </a:lnTo>
                <a:lnTo>
                  <a:pt x="2338414" y="5464798"/>
                </a:lnTo>
                <a:lnTo>
                  <a:pt x="2383234" y="5479266"/>
                </a:lnTo>
                <a:lnTo>
                  <a:pt x="2415526" y="5491086"/>
                </a:lnTo>
                <a:lnTo>
                  <a:pt x="2408875" y="5510372"/>
                </a:lnTo>
                <a:cubicBezTo>
                  <a:pt x="2369609" y="5656919"/>
                  <a:pt x="2359837" y="5797137"/>
                  <a:pt x="2375635" y="5907630"/>
                </a:cubicBezTo>
                <a:lnTo>
                  <a:pt x="2386522" y="5962038"/>
                </a:lnTo>
                <a:lnTo>
                  <a:pt x="2455001" y="5982255"/>
                </a:lnTo>
                <a:lnTo>
                  <a:pt x="2524417" y="5998986"/>
                </a:lnTo>
                <a:lnTo>
                  <a:pt x="2561048" y="5957312"/>
                </a:lnTo>
                <a:cubicBezTo>
                  <a:pt x="2629976" y="5869521"/>
                  <a:pt x="2691623" y="5743203"/>
                  <a:pt x="2730891" y="5596656"/>
                </a:cubicBezTo>
                <a:lnTo>
                  <a:pt x="2734553" y="5577764"/>
                </a:lnTo>
                <a:lnTo>
                  <a:pt x="2775603" y="5584029"/>
                </a:lnTo>
                <a:lnTo>
                  <a:pt x="2815884" y="5592672"/>
                </a:lnTo>
                <a:lnTo>
                  <a:pt x="2829017" y="5594128"/>
                </a:lnTo>
                <a:lnTo>
                  <a:pt x="2828591" y="5596023"/>
                </a:lnTo>
                <a:lnTo>
                  <a:pt x="2828591" y="5596024"/>
                </a:lnTo>
                <a:lnTo>
                  <a:pt x="2828862" y="5594823"/>
                </a:lnTo>
                <a:lnTo>
                  <a:pt x="2892599" y="5601885"/>
                </a:lnTo>
                <a:lnTo>
                  <a:pt x="2952646" y="5611049"/>
                </a:lnTo>
                <a:lnTo>
                  <a:pt x="3035211" y="5615218"/>
                </a:lnTo>
                <a:lnTo>
                  <a:pt x="3033711" y="5636522"/>
                </a:lnTo>
                <a:cubicBezTo>
                  <a:pt x="3033709" y="5788239"/>
                  <a:pt x="3060563" y="5926208"/>
                  <a:pt x="3104419" y="6028847"/>
                </a:cubicBezTo>
                <a:lnTo>
                  <a:pt x="3129019" y="6078583"/>
                </a:lnTo>
                <a:lnTo>
                  <a:pt x="3200399" y="6080388"/>
                </a:lnTo>
                <a:lnTo>
                  <a:pt x="3271775" y="6078583"/>
                </a:lnTo>
                <a:lnTo>
                  <a:pt x="3296375" y="6028848"/>
                </a:lnTo>
                <a:cubicBezTo>
                  <a:pt x="3340233" y="5926207"/>
                  <a:pt x="3367085" y="5788240"/>
                  <a:pt x="3367085" y="5636523"/>
                </a:cubicBezTo>
                <a:lnTo>
                  <a:pt x="3365585" y="5615219"/>
                </a:lnTo>
                <a:lnTo>
                  <a:pt x="3448155" y="5611049"/>
                </a:lnTo>
                <a:lnTo>
                  <a:pt x="3478483" y="5606421"/>
                </a:lnTo>
                <a:lnTo>
                  <a:pt x="3533499" y="5601509"/>
                </a:lnTo>
                <a:lnTo>
                  <a:pt x="3571809" y="5594255"/>
                </a:lnTo>
                <a:lnTo>
                  <a:pt x="3571779" y="5594130"/>
                </a:lnTo>
                <a:lnTo>
                  <a:pt x="3584913" y="5592675"/>
                </a:lnTo>
                <a:lnTo>
                  <a:pt x="3625233" y="5584024"/>
                </a:lnTo>
                <a:lnTo>
                  <a:pt x="3666245" y="5577765"/>
                </a:lnTo>
                <a:lnTo>
                  <a:pt x="3669907" y="5596659"/>
                </a:lnTo>
                <a:cubicBezTo>
                  <a:pt x="3709175" y="5743205"/>
                  <a:pt x="3770821" y="5869522"/>
                  <a:pt x="3839749" y="5957315"/>
                </a:cubicBezTo>
                <a:lnTo>
                  <a:pt x="3876381" y="5998989"/>
                </a:lnTo>
                <a:lnTo>
                  <a:pt x="3945797" y="5982258"/>
                </a:lnTo>
                <a:lnTo>
                  <a:pt x="4014275" y="5962039"/>
                </a:lnTo>
                <a:lnTo>
                  <a:pt x="4025163" y="5907633"/>
                </a:lnTo>
                <a:cubicBezTo>
                  <a:pt x="4040961" y="5797140"/>
                  <a:pt x="4031189" y="5656922"/>
                  <a:pt x="3991923" y="5510374"/>
                </a:cubicBezTo>
                <a:lnTo>
                  <a:pt x="3985271" y="5491086"/>
                </a:lnTo>
                <a:lnTo>
                  <a:pt x="4017551" y="5479272"/>
                </a:lnTo>
                <a:lnTo>
                  <a:pt x="4051377" y="5468352"/>
                </a:lnTo>
                <a:lnTo>
                  <a:pt x="4051377" y="5468351"/>
                </a:lnTo>
                <a:lnTo>
                  <a:pt x="4037295" y="5472896"/>
                </a:lnTo>
                <a:lnTo>
                  <a:pt x="4062507" y="5462818"/>
                </a:lnTo>
                <a:lnTo>
                  <a:pt x="4143603" y="5433136"/>
                </a:lnTo>
                <a:lnTo>
                  <a:pt x="4176981" y="5417057"/>
                </a:lnTo>
                <a:lnTo>
                  <a:pt x="4192505" y="5410852"/>
                </a:lnTo>
                <a:lnTo>
                  <a:pt x="4190977" y="5411634"/>
                </a:lnTo>
                <a:lnTo>
                  <a:pt x="4178669" y="5416439"/>
                </a:lnTo>
                <a:lnTo>
                  <a:pt x="4178669" y="5416442"/>
                </a:lnTo>
                <a:lnTo>
                  <a:pt x="4190975" y="5411639"/>
                </a:lnTo>
                <a:lnTo>
                  <a:pt x="4234805" y="5389202"/>
                </a:lnTo>
                <a:lnTo>
                  <a:pt x="4264945" y="5374684"/>
                </a:lnTo>
                <a:lnTo>
                  <a:pt x="4274105" y="5393488"/>
                </a:lnTo>
                <a:cubicBezTo>
                  <a:pt x="4349963" y="5524879"/>
                  <a:pt x="4442203" y="5630938"/>
                  <a:pt x="4531505" y="5697898"/>
                </a:cubicBezTo>
                <a:lnTo>
                  <a:pt x="4577675" y="5728671"/>
                </a:lnTo>
                <a:lnTo>
                  <a:pt x="4640393" y="5694544"/>
                </a:lnTo>
                <a:lnTo>
                  <a:pt x="4701307" y="5657292"/>
                </a:lnTo>
                <a:lnTo>
                  <a:pt x="4697741" y="5601921"/>
                </a:lnTo>
                <a:cubicBezTo>
                  <a:pt x="4684403" y="5491102"/>
                  <a:pt x="4638673" y="5358192"/>
                  <a:pt x="4562815" y="5226803"/>
                </a:cubicBezTo>
                <a:lnTo>
                  <a:pt x="4552425" y="5211415"/>
                </a:lnTo>
                <a:lnTo>
                  <a:pt x="4555211" y="5209722"/>
                </a:lnTo>
                <a:lnTo>
                  <a:pt x="4593549" y="5181053"/>
                </a:lnTo>
                <a:lnTo>
                  <a:pt x="4618017" y="5165232"/>
                </a:lnTo>
                <a:lnTo>
                  <a:pt x="4618395" y="5164987"/>
                </a:lnTo>
                <a:lnTo>
                  <a:pt x="4620097" y="5163886"/>
                </a:lnTo>
                <a:lnTo>
                  <a:pt x="4630413" y="5155629"/>
                </a:lnTo>
                <a:lnTo>
                  <a:pt x="4620097" y="5163885"/>
                </a:lnTo>
                <a:lnTo>
                  <a:pt x="4618395" y="5164987"/>
                </a:lnTo>
                <a:lnTo>
                  <a:pt x="4618019" y="5165230"/>
                </a:lnTo>
                <a:lnTo>
                  <a:pt x="4680699" y="5115885"/>
                </a:lnTo>
                <a:lnTo>
                  <a:pt x="4741755" y="5070228"/>
                </a:lnTo>
                <a:lnTo>
                  <a:pt x="4791429" y="5025082"/>
                </a:lnTo>
                <a:lnTo>
                  <a:pt x="4805135" y="5040865"/>
                </a:lnTo>
                <a:cubicBezTo>
                  <a:pt x="4912415" y="5148144"/>
                  <a:pt x="5028961" y="5226715"/>
                  <a:pt x="5132549" y="5268282"/>
                </a:cubicBezTo>
                <a:lnTo>
                  <a:pt x="5185111" y="5286057"/>
                </a:lnTo>
                <a:lnTo>
                  <a:pt x="5236861" y="5236858"/>
                </a:lnTo>
                <a:lnTo>
                  <a:pt x="5286055" y="5185110"/>
                </a:lnTo>
                <a:lnTo>
                  <a:pt x="5268283" y="5132550"/>
                </a:lnTo>
                <a:cubicBezTo>
                  <a:pt x="5226717" y="5028960"/>
                  <a:pt x="5148145" y="4912414"/>
                  <a:pt x="5040867" y="4805134"/>
                </a:cubicBezTo>
                <a:lnTo>
                  <a:pt x="5025083" y="4791427"/>
                </a:lnTo>
                <a:lnTo>
                  <a:pt x="5070229" y="4741755"/>
                </a:lnTo>
                <a:lnTo>
                  <a:pt x="5076749" y="4733033"/>
                </a:lnTo>
                <a:lnTo>
                  <a:pt x="5076755" y="4733027"/>
                </a:lnTo>
                <a:lnTo>
                  <a:pt x="5076753" y="4733029"/>
                </a:lnTo>
                <a:lnTo>
                  <a:pt x="5077115" y="4732628"/>
                </a:lnTo>
                <a:lnTo>
                  <a:pt x="5079913" y="4729535"/>
                </a:lnTo>
                <a:lnTo>
                  <a:pt x="5087739" y="4718890"/>
                </a:lnTo>
                <a:lnTo>
                  <a:pt x="5088947" y="4720003"/>
                </a:lnTo>
                <a:lnTo>
                  <a:pt x="5088947" y="4720002"/>
                </a:lnTo>
                <a:lnTo>
                  <a:pt x="5087739" y="4718889"/>
                </a:lnTo>
                <a:lnTo>
                  <a:pt x="5079911" y="4729534"/>
                </a:lnTo>
                <a:lnTo>
                  <a:pt x="5077115" y="4732628"/>
                </a:lnTo>
                <a:lnTo>
                  <a:pt x="5076755" y="4733027"/>
                </a:lnTo>
                <a:lnTo>
                  <a:pt x="5084867" y="4722179"/>
                </a:lnTo>
                <a:lnTo>
                  <a:pt x="5112845" y="4689674"/>
                </a:lnTo>
                <a:lnTo>
                  <a:pt x="5170329" y="4607892"/>
                </a:lnTo>
                <a:lnTo>
                  <a:pt x="5181057" y="4593545"/>
                </a:lnTo>
                <a:lnTo>
                  <a:pt x="5163885" y="4620101"/>
                </a:lnTo>
                <a:lnTo>
                  <a:pt x="5155627" y="4630416"/>
                </a:lnTo>
                <a:lnTo>
                  <a:pt x="5155629" y="4630417"/>
                </a:lnTo>
                <a:lnTo>
                  <a:pt x="5163885" y="4620101"/>
                </a:lnTo>
                <a:lnTo>
                  <a:pt x="5181063" y="4593537"/>
                </a:lnTo>
                <a:lnTo>
                  <a:pt x="5209723" y="4555211"/>
                </a:lnTo>
                <a:lnTo>
                  <a:pt x="5211413" y="4552427"/>
                </a:lnTo>
                <a:lnTo>
                  <a:pt x="5226801" y="4562819"/>
                </a:lnTo>
                <a:cubicBezTo>
                  <a:pt x="5358193" y="4638677"/>
                  <a:pt x="5491103" y="4684405"/>
                  <a:pt x="5601921" y="4697745"/>
                </a:cubicBezTo>
                <a:lnTo>
                  <a:pt x="5657291" y="4701310"/>
                </a:lnTo>
                <a:lnTo>
                  <a:pt x="5694543" y="4640395"/>
                </a:lnTo>
                <a:lnTo>
                  <a:pt x="5728671" y="4577678"/>
                </a:lnTo>
                <a:lnTo>
                  <a:pt x="5697897" y="4531507"/>
                </a:lnTo>
                <a:cubicBezTo>
                  <a:pt x="5630939" y="4442206"/>
                  <a:pt x="5524879" y="4349967"/>
                  <a:pt x="5393489" y="4274108"/>
                </a:cubicBezTo>
                <a:lnTo>
                  <a:pt x="5374683" y="4264946"/>
                </a:lnTo>
                <a:lnTo>
                  <a:pt x="5389185" y="4234839"/>
                </a:lnTo>
                <a:lnTo>
                  <a:pt x="5396845" y="4219874"/>
                </a:lnTo>
                <a:lnTo>
                  <a:pt x="5410469" y="4193263"/>
                </a:lnTo>
                <a:lnTo>
                  <a:pt x="5410437" y="4193324"/>
                </a:lnTo>
                <a:lnTo>
                  <a:pt x="5396845" y="4219874"/>
                </a:lnTo>
                <a:lnTo>
                  <a:pt x="5393243" y="4226911"/>
                </a:lnTo>
                <a:lnTo>
                  <a:pt x="5395659" y="4221404"/>
                </a:lnTo>
                <a:lnTo>
                  <a:pt x="5433137" y="4143603"/>
                </a:lnTo>
                <a:lnTo>
                  <a:pt x="5450115" y="4097213"/>
                </a:lnTo>
                <a:lnTo>
                  <a:pt x="5459521" y="4075762"/>
                </a:lnTo>
                <a:lnTo>
                  <a:pt x="5459123" y="4075638"/>
                </a:lnTo>
                <a:lnTo>
                  <a:pt x="5464427" y="4063537"/>
                </a:lnTo>
                <a:lnTo>
                  <a:pt x="5479285" y="4017518"/>
                </a:lnTo>
                <a:lnTo>
                  <a:pt x="5491087" y="3985268"/>
                </a:lnTo>
                <a:lnTo>
                  <a:pt x="5510377" y="3991922"/>
                </a:lnTo>
                <a:cubicBezTo>
                  <a:pt x="5656923" y="4031189"/>
                  <a:pt x="5797141" y="4040959"/>
                  <a:pt x="5907635" y="4025162"/>
                </a:cubicBezTo>
                <a:lnTo>
                  <a:pt x="5962041" y="4014274"/>
                </a:lnTo>
                <a:lnTo>
                  <a:pt x="5982259" y="3945794"/>
                </a:lnTo>
                <a:lnTo>
                  <a:pt x="5998989" y="3876381"/>
                </a:lnTo>
                <a:lnTo>
                  <a:pt x="5957315" y="3839749"/>
                </a:lnTo>
                <a:cubicBezTo>
                  <a:pt x="5869525" y="3770820"/>
                  <a:pt x="5743205" y="3709174"/>
                  <a:pt x="5596659" y="3669907"/>
                </a:cubicBezTo>
                <a:lnTo>
                  <a:pt x="5577765" y="3666244"/>
                </a:lnTo>
                <a:lnTo>
                  <a:pt x="5584023" y="3625242"/>
                </a:lnTo>
                <a:lnTo>
                  <a:pt x="5592675" y="3584913"/>
                </a:lnTo>
                <a:lnTo>
                  <a:pt x="5594131" y="3571780"/>
                </a:lnTo>
                <a:lnTo>
                  <a:pt x="5595021" y="3571981"/>
                </a:lnTo>
                <a:lnTo>
                  <a:pt x="5595021" y="3571980"/>
                </a:lnTo>
                <a:lnTo>
                  <a:pt x="5594435" y="3571848"/>
                </a:lnTo>
                <a:lnTo>
                  <a:pt x="5600431" y="3517727"/>
                </a:lnTo>
                <a:lnTo>
                  <a:pt x="5611049" y="3448154"/>
                </a:lnTo>
                <a:lnTo>
                  <a:pt x="5615219" y="3365584"/>
                </a:lnTo>
                <a:lnTo>
                  <a:pt x="5636525" y="3367084"/>
                </a:lnTo>
                <a:cubicBezTo>
                  <a:pt x="5788239" y="3367084"/>
                  <a:pt x="5926209" y="3340231"/>
                  <a:pt x="6028849" y="3296374"/>
                </a:cubicBezTo>
                <a:lnTo>
                  <a:pt x="6078583" y="3271776"/>
                </a:lnTo>
                <a:lnTo>
                  <a:pt x="6080389" y="3200396"/>
                </a:lnTo>
                <a:lnTo>
                  <a:pt x="6078583" y="3129020"/>
                </a:lnTo>
                <a:lnTo>
                  <a:pt x="6028849" y="3104421"/>
                </a:lnTo>
                <a:cubicBezTo>
                  <a:pt x="5926209" y="3060564"/>
                  <a:pt x="5788241" y="3033712"/>
                  <a:pt x="5636525" y="3033712"/>
                </a:cubicBezTo>
                <a:lnTo>
                  <a:pt x="5615219" y="3035211"/>
                </a:lnTo>
                <a:lnTo>
                  <a:pt x="5611049" y="2952646"/>
                </a:lnTo>
                <a:lnTo>
                  <a:pt x="5605347" y="2915284"/>
                </a:lnTo>
                <a:lnTo>
                  <a:pt x="5601085" y="2867547"/>
                </a:lnTo>
                <a:lnTo>
                  <a:pt x="5585501" y="2785252"/>
                </a:lnTo>
                <a:lnTo>
                  <a:pt x="5584025" y="2775578"/>
                </a:lnTo>
                <a:lnTo>
                  <a:pt x="5592673" y="2815887"/>
                </a:lnTo>
                <a:lnTo>
                  <a:pt x="5592673" y="2815885"/>
                </a:lnTo>
                <a:lnTo>
                  <a:pt x="5584025" y="2775575"/>
                </a:lnTo>
                <a:lnTo>
                  <a:pt x="5577765" y="2734553"/>
                </a:lnTo>
                <a:lnTo>
                  <a:pt x="5596659" y="2730890"/>
                </a:lnTo>
                <a:cubicBezTo>
                  <a:pt x="5743205" y="2691623"/>
                  <a:pt x="5869523" y="2629977"/>
                  <a:pt x="5957315" y="2561050"/>
                </a:cubicBezTo>
                <a:lnTo>
                  <a:pt x="5998987" y="2524417"/>
                </a:lnTo>
                <a:lnTo>
                  <a:pt x="5982257" y="2455001"/>
                </a:lnTo>
                <a:lnTo>
                  <a:pt x="5962039" y="2386522"/>
                </a:lnTo>
                <a:lnTo>
                  <a:pt x="5907633" y="2375634"/>
                </a:lnTo>
                <a:cubicBezTo>
                  <a:pt x="5797139" y="2359837"/>
                  <a:pt x="5656921" y="2369608"/>
                  <a:pt x="5510375" y="2408875"/>
                </a:cubicBezTo>
                <a:lnTo>
                  <a:pt x="5491085" y="2415527"/>
                </a:lnTo>
                <a:lnTo>
                  <a:pt x="5479283" y="2383279"/>
                </a:lnTo>
                <a:lnTo>
                  <a:pt x="5475101" y="2370329"/>
                </a:lnTo>
                <a:lnTo>
                  <a:pt x="5468477" y="2353758"/>
                </a:lnTo>
                <a:lnTo>
                  <a:pt x="5433135" y="2257197"/>
                </a:lnTo>
                <a:lnTo>
                  <a:pt x="5413989" y="2217451"/>
                </a:lnTo>
                <a:lnTo>
                  <a:pt x="5408455" y="2203606"/>
                </a:lnTo>
                <a:lnTo>
                  <a:pt x="5389221" y="2166033"/>
                </a:lnTo>
                <a:lnTo>
                  <a:pt x="5374681" y="2135854"/>
                </a:lnTo>
                <a:lnTo>
                  <a:pt x="5393487" y="2126692"/>
                </a:lnTo>
                <a:cubicBezTo>
                  <a:pt x="5524877" y="2050835"/>
                  <a:pt x="5630935" y="1958594"/>
                  <a:pt x="5697897" y="1869292"/>
                </a:cubicBezTo>
                <a:lnTo>
                  <a:pt x="5728669" y="1823122"/>
                </a:lnTo>
                <a:lnTo>
                  <a:pt x="5694541" y="1760403"/>
                </a:lnTo>
                <a:lnTo>
                  <a:pt x="5657289" y="1699489"/>
                </a:lnTo>
                <a:lnTo>
                  <a:pt x="5601919" y="1703055"/>
                </a:lnTo>
                <a:cubicBezTo>
                  <a:pt x="5491101" y="1716392"/>
                  <a:pt x="5358189" y="1762123"/>
                  <a:pt x="5226801" y="1837981"/>
                </a:cubicBezTo>
                <a:lnTo>
                  <a:pt x="5211413" y="1848371"/>
                </a:lnTo>
                <a:lnTo>
                  <a:pt x="5209723" y="1845589"/>
                </a:lnTo>
                <a:lnTo>
                  <a:pt x="5181063" y="1807263"/>
                </a:lnTo>
                <a:lnTo>
                  <a:pt x="5168091" y="1787205"/>
                </a:lnTo>
                <a:lnTo>
                  <a:pt x="5127657" y="1735845"/>
                </a:lnTo>
                <a:lnTo>
                  <a:pt x="5070229" y="1659046"/>
                </a:lnTo>
                <a:lnTo>
                  <a:pt x="5025083" y="1609372"/>
                </a:lnTo>
                <a:lnTo>
                  <a:pt x="5040865" y="1595667"/>
                </a:lnTo>
                <a:cubicBezTo>
                  <a:pt x="5148145" y="1488388"/>
                  <a:pt x="5226715" y="1371840"/>
                  <a:pt x="5268281" y="1268253"/>
                </a:cubicBezTo>
                <a:lnTo>
                  <a:pt x="5286055" y="1215690"/>
                </a:lnTo>
                <a:lnTo>
                  <a:pt x="5236859" y="1163941"/>
                </a:lnTo>
                <a:lnTo>
                  <a:pt x="5185111" y="1114746"/>
                </a:lnTo>
                <a:lnTo>
                  <a:pt x="5132549" y="1132520"/>
                </a:lnTo>
                <a:cubicBezTo>
                  <a:pt x="5028959" y="1174084"/>
                  <a:pt x="4912413" y="1252657"/>
                  <a:pt x="4805135" y="1359937"/>
                </a:cubicBezTo>
                <a:lnTo>
                  <a:pt x="4791429" y="1375719"/>
                </a:lnTo>
                <a:lnTo>
                  <a:pt x="4741755" y="1330572"/>
                </a:lnTo>
                <a:lnTo>
                  <a:pt x="4716719" y="1311852"/>
                </a:lnTo>
                <a:lnTo>
                  <a:pt x="4689247" y="1288203"/>
                </a:lnTo>
                <a:lnTo>
                  <a:pt x="4620095" y="1239597"/>
                </a:lnTo>
                <a:lnTo>
                  <a:pt x="4555211" y="1191078"/>
                </a:lnTo>
                <a:lnTo>
                  <a:pt x="4552425" y="1189386"/>
                </a:lnTo>
                <a:lnTo>
                  <a:pt x="4562815" y="1173999"/>
                </a:lnTo>
                <a:cubicBezTo>
                  <a:pt x="4638675" y="1042610"/>
                  <a:pt x="4684403" y="909700"/>
                  <a:pt x="4697743" y="798881"/>
                </a:cubicBezTo>
                <a:lnTo>
                  <a:pt x="4701307" y="743509"/>
                </a:lnTo>
                <a:lnTo>
                  <a:pt x="4640393" y="706257"/>
                </a:lnTo>
                <a:lnTo>
                  <a:pt x="4577675" y="672131"/>
                </a:lnTo>
                <a:lnTo>
                  <a:pt x="4531505" y="702904"/>
                </a:lnTo>
                <a:cubicBezTo>
                  <a:pt x="4442203" y="769864"/>
                  <a:pt x="4349965" y="875922"/>
                  <a:pt x="4274105" y="1007313"/>
                </a:cubicBezTo>
                <a:lnTo>
                  <a:pt x="4264945" y="1026118"/>
                </a:lnTo>
                <a:lnTo>
                  <a:pt x="4234731" y="1011563"/>
                </a:lnTo>
                <a:lnTo>
                  <a:pt x="4232817" y="1010583"/>
                </a:lnTo>
                <a:lnTo>
                  <a:pt x="4231481" y="1009997"/>
                </a:lnTo>
                <a:lnTo>
                  <a:pt x="4143603" y="967664"/>
                </a:lnTo>
                <a:lnTo>
                  <a:pt x="4091227" y="948495"/>
                </a:lnTo>
                <a:lnTo>
                  <a:pt x="4075645" y="941661"/>
                </a:lnTo>
                <a:lnTo>
                  <a:pt x="4075639" y="941681"/>
                </a:lnTo>
                <a:lnTo>
                  <a:pt x="4063537" y="936376"/>
                </a:lnTo>
                <a:lnTo>
                  <a:pt x="4017593" y="921545"/>
                </a:lnTo>
                <a:lnTo>
                  <a:pt x="3985271" y="909714"/>
                </a:lnTo>
                <a:lnTo>
                  <a:pt x="3991923" y="890428"/>
                </a:lnTo>
                <a:cubicBezTo>
                  <a:pt x="4031189" y="743880"/>
                  <a:pt x="4040961" y="603661"/>
                  <a:pt x="4025163" y="493169"/>
                </a:cubicBezTo>
                <a:lnTo>
                  <a:pt x="4014275" y="438762"/>
                </a:lnTo>
                <a:lnTo>
                  <a:pt x="3945795" y="418544"/>
                </a:lnTo>
                <a:lnTo>
                  <a:pt x="3876381" y="401812"/>
                </a:lnTo>
                <a:lnTo>
                  <a:pt x="3839749" y="443487"/>
                </a:lnTo>
                <a:cubicBezTo>
                  <a:pt x="3770821" y="531278"/>
                  <a:pt x="3709175" y="657597"/>
                  <a:pt x="3669907" y="804142"/>
                </a:cubicBezTo>
                <a:lnTo>
                  <a:pt x="3666245" y="823035"/>
                </a:lnTo>
                <a:lnTo>
                  <a:pt x="3625205" y="816772"/>
                </a:lnTo>
                <a:lnTo>
                  <a:pt x="3584913" y="808128"/>
                </a:lnTo>
                <a:lnTo>
                  <a:pt x="3571781" y="806671"/>
                </a:lnTo>
                <a:lnTo>
                  <a:pt x="3572001" y="805688"/>
                </a:lnTo>
                <a:lnTo>
                  <a:pt x="3572001" y="805687"/>
                </a:lnTo>
                <a:lnTo>
                  <a:pt x="3571785" y="806651"/>
                </a:lnTo>
                <a:lnTo>
                  <a:pt x="3524735" y="801438"/>
                </a:lnTo>
                <a:lnTo>
                  <a:pt x="3448155" y="789751"/>
                </a:lnTo>
                <a:lnTo>
                  <a:pt x="3365583" y="785581"/>
                </a:lnTo>
                <a:lnTo>
                  <a:pt x="3367083" y="764276"/>
                </a:lnTo>
                <a:cubicBezTo>
                  <a:pt x="3367083" y="612560"/>
                  <a:pt x="3340231" y="474591"/>
                  <a:pt x="3296373" y="371951"/>
                </a:cubicBezTo>
                <a:lnTo>
                  <a:pt x="3271775" y="322217"/>
                </a:lnTo>
                <a:close/>
                <a:moveTo>
                  <a:pt x="3200397" y="228971"/>
                </a:moveTo>
                <a:lnTo>
                  <a:pt x="3296615" y="231404"/>
                </a:lnTo>
                <a:lnTo>
                  <a:pt x="3296615" y="231404"/>
                </a:lnTo>
                <a:lnTo>
                  <a:pt x="3297743" y="231433"/>
                </a:lnTo>
                <a:lnTo>
                  <a:pt x="3299555" y="233404"/>
                </a:lnTo>
                <a:lnTo>
                  <a:pt x="3302355" y="235310"/>
                </a:lnTo>
                <a:lnTo>
                  <a:pt x="3313633" y="248727"/>
                </a:lnTo>
                <a:lnTo>
                  <a:pt x="3336221" y="273308"/>
                </a:lnTo>
                <a:lnTo>
                  <a:pt x="3340357" y="280516"/>
                </a:lnTo>
                <a:lnTo>
                  <a:pt x="3346849" y="288241"/>
                </a:lnTo>
                <a:lnTo>
                  <a:pt x="3367507" y="325595"/>
                </a:lnTo>
                <a:lnTo>
                  <a:pt x="3366165" y="325492"/>
                </a:lnTo>
                <a:lnTo>
                  <a:pt x="3387823" y="363240"/>
                </a:lnTo>
                <a:cubicBezTo>
                  <a:pt x="3422399" y="440849"/>
                  <a:pt x="3447023" y="539850"/>
                  <a:pt x="3457175" y="650333"/>
                </a:cubicBezTo>
                <a:lnTo>
                  <a:pt x="3459527" y="702320"/>
                </a:lnTo>
                <a:lnTo>
                  <a:pt x="3597523" y="717608"/>
                </a:lnTo>
                <a:lnTo>
                  <a:pt x="3596685" y="720251"/>
                </a:lnTo>
                <a:lnTo>
                  <a:pt x="3596687" y="720250"/>
                </a:lnTo>
                <a:lnTo>
                  <a:pt x="3612377" y="670765"/>
                </a:lnTo>
                <a:cubicBezTo>
                  <a:pt x="3650777" y="566673"/>
                  <a:pt x="3700185" y="477419"/>
                  <a:pt x="3753669" y="411403"/>
                </a:cubicBezTo>
                <a:lnTo>
                  <a:pt x="3784359" y="380548"/>
                </a:lnTo>
                <a:lnTo>
                  <a:pt x="3783037" y="380299"/>
                </a:lnTo>
                <a:lnTo>
                  <a:pt x="3812659" y="349565"/>
                </a:lnTo>
                <a:lnTo>
                  <a:pt x="3820931" y="343784"/>
                </a:lnTo>
                <a:lnTo>
                  <a:pt x="3826791" y="337892"/>
                </a:lnTo>
                <a:lnTo>
                  <a:pt x="3854971" y="319994"/>
                </a:lnTo>
                <a:lnTo>
                  <a:pt x="3869337" y="309954"/>
                </a:lnTo>
                <a:lnTo>
                  <a:pt x="3872533" y="308839"/>
                </a:lnTo>
                <a:lnTo>
                  <a:pt x="3874795" y="307402"/>
                </a:lnTo>
                <a:lnTo>
                  <a:pt x="3875891" y="307668"/>
                </a:lnTo>
                <a:lnTo>
                  <a:pt x="3875891" y="307666"/>
                </a:lnTo>
                <a:lnTo>
                  <a:pt x="3969459" y="330220"/>
                </a:lnTo>
                <a:lnTo>
                  <a:pt x="3969461" y="330220"/>
                </a:lnTo>
                <a:lnTo>
                  <a:pt x="3974989" y="331852"/>
                </a:lnTo>
                <a:lnTo>
                  <a:pt x="4061769" y="357471"/>
                </a:lnTo>
                <a:lnTo>
                  <a:pt x="4062853" y="357793"/>
                </a:lnTo>
                <a:lnTo>
                  <a:pt x="4064095" y="360170"/>
                </a:lnTo>
                <a:lnTo>
                  <a:pt x="4066305" y="362731"/>
                </a:lnTo>
                <a:lnTo>
                  <a:pt x="4073713" y="378584"/>
                </a:lnTo>
                <a:lnTo>
                  <a:pt x="4089183" y="408199"/>
                </a:lnTo>
                <a:lnTo>
                  <a:pt x="4091315" y="416243"/>
                </a:lnTo>
                <a:lnTo>
                  <a:pt x="4095581" y="425373"/>
                </a:lnTo>
                <a:lnTo>
                  <a:pt x="4105867" y="466802"/>
                </a:lnTo>
                <a:lnTo>
                  <a:pt x="4104599" y="466358"/>
                </a:lnTo>
                <a:lnTo>
                  <a:pt x="4115751" y="508423"/>
                </a:lnTo>
                <a:cubicBezTo>
                  <a:pt x="4129063" y="592336"/>
                  <a:pt x="4127225" y="694336"/>
                  <a:pt x="4108435" y="803682"/>
                </a:cubicBezTo>
                <a:lnTo>
                  <a:pt x="4097495" y="853399"/>
                </a:lnTo>
                <a:lnTo>
                  <a:pt x="4097497" y="853399"/>
                </a:lnTo>
                <a:lnTo>
                  <a:pt x="4097875" y="851677"/>
                </a:lnTo>
                <a:lnTo>
                  <a:pt x="4225025" y="907433"/>
                </a:lnTo>
                <a:lnTo>
                  <a:pt x="4253057" y="863589"/>
                </a:lnTo>
                <a:cubicBezTo>
                  <a:pt x="4317089" y="772983"/>
                  <a:pt x="4387915" y="699558"/>
                  <a:pt x="4456663" y="649635"/>
                </a:cubicBezTo>
                <a:lnTo>
                  <a:pt x="4494293" y="627775"/>
                </a:lnTo>
                <a:lnTo>
                  <a:pt x="4493079" y="627192"/>
                </a:lnTo>
                <a:lnTo>
                  <a:pt x="4529647" y="605169"/>
                </a:lnTo>
                <a:lnTo>
                  <a:pt x="4539133" y="601727"/>
                </a:lnTo>
                <a:lnTo>
                  <a:pt x="4546319" y="597552"/>
                </a:lnTo>
                <a:lnTo>
                  <a:pt x="4578169" y="587557"/>
                </a:lnTo>
                <a:lnTo>
                  <a:pt x="4594645" y="581578"/>
                </a:lnTo>
                <a:lnTo>
                  <a:pt x="4598023" y="581329"/>
                </a:lnTo>
                <a:lnTo>
                  <a:pt x="4600577" y="580527"/>
                </a:lnTo>
                <a:lnTo>
                  <a:pt x="4601569" y="581066"/>
                </a:lnTo>
                <a:lnTo>
                  <a:pt x="4601569" y="581066"/>
                </a:lnTo>
                <a:lnTo>
                  <a:pt x="4686113" y="627068"/>
                </a:lnTo>
                <a:lnTo>
                  <a:pt x="4686113" y="627067"/>
                </a:lnTo>
                <a:lnTo>
                  <a:pt x="4691029" y="630074"/>
                </a:lnTo>
                <a:lnTo>
                  <a:pt x="4768221" y="677282"/>
                </a:lnTo>
                <a:lnTo>
                  <a:pt x="4769187" y="677873"/>
                </a:lnTo>
                <a:lnTo>
                  <a:pt x="4769771" y="680491"/>
                </a:lnTo>
                <a:lnTo>
                  <a:pt x="4771241" y="683537"/>
                </a:lnTo>
                <a:lnTo>
                  <a:pt x="4774295" y="700768"/>
                </a:lnTo>
                <a:lnTo>
                  <a:pt x="4781571" y="733377"/>
                </a:lnTo>
                <a:lnTo>
                  <a:pt x="4781551" y="741699"/>
                </a:lnTo>
                <a:lnTo>
                  <a:pt x="4783309" y="751623"/>
                </a:lnTo>
                <a:lnTo>
                  <a:pt x="4782521" y="794301"/>
                </a:lnTo>
                <a:lnTo>
                  <a:pt x="4781409" y="793541"/>
                </a:lnTo>
                <a:lnTo>
                  <a:pt x="4781295" y="837061"/>
                </a:lnTo>
                <a:cubicBezTo>
                  <a:pt x="4772433" y="921561"/>
                  <a:pt x="4744259" y="1019611"/>
                  <a:pt x="4697809" y="1120368"/>
                </a:cubicBezTo>
                <a:lnTo>
                  <a:pt x="4674175" y="1165946"/>
                </a:lnTo>
                <a:lnTo>
                  <a:pt x="4745433" y="1216032"/>
                </a:lnTo>
                <a:lnTo>
                  <a:pt x="4784643" y="1249784"/>
                </a:lnTo>
                <a:lnTo>
                  <a:pt x="4822001" y="1215662"/>
                </a:lnTo>
                <a:cubicBezTo>
                  <a:pt x="4907303" y="1144717"/>
                  <a:pt x="4994717" y="1092124"/>
                  <a:pt x="5074045" y="1061696"/>
                </a:cubicBezTo>
                <a:lnTo>
                  <a:pt x="5116051" y="1050319"/>
                </a:lnTo>
                <a:lnTo>
                  <a:pt x="5115029" y="1049442"/>
                </a:lnTo>
                <a:lnTo>
                  <a:pt x="5156051" y="1037636"/>
                </a:lnTo>
                <a:lnTo>
                  <a:pt x="5166103" y="1036764"/>
                </a:lnTo>
                <a:lnTo>
                  <a:pt x="5174123" y="1034593"/>
                </a:lnTo>
                <a:lnTo>
                  <a:pt x="5207479" y="1033182"/>
                </a:lnTo>
                <a:lnTo>
                  <a:pt x="5224939" y="1031671"/>
                </a:lnTo>
                <a:lnTo>
                  <a:pt x="5228267" y="1032303"/>
                </a:lnTo>
                <a:lnTo>
                  <a:pt x="5230943" y="1032189"/>
                </a:lnTo>
                <a:lnTo>
                  <a:pt x="5231759" y="1032968"/>
                </a:lnTo>
                <a:lnTo>
                  <a:pt x="5231761" y="1032968"/>
                </a:lnTo>
                <a:lnTo>
                  <a:pt x="5301517" y="1099283"/>
                </a:lnTo>
                <a:lnTo>
                  <a:pt x="5301517" y="1099284"/>
                </a:lnTo>
                <a:lnTo>
                  <a:pt x="5305489" y="1103461"/>
                </a:lnTo>
                <a:lnTo>
                  <a:pt x="5367831" y="1169039"/>
                </a:lnTo>
                <a:lnTo>
                  <a:pt x="5368611" y="1169859"/>
                </a:lnTo>
                <a:lnTo>
                  <a:pt x="5368495" y="1172537"/>
                </a:lnTo>
                <a:lnTo>
                  <a:pt x="5369129" y="1175861"/>
                </a:lnTo>
                <a:lnTo>
                  <a:pt x="5367619" y="1193294"/>
                </a:lnTo>
                <a:lnTo>
                  <a:pt x="5366209" y="1226676"/>
                </a:lnTo>
                <a:lnTo>
                  <a:pt x="5364033" y="1234708"/>
                </a:lnTo>
                <a:lnTo>
                  <a:pt x="5363165" y="1244749"/>
                </a:lnTo>
                <a:lnTo>
                  <a:pt x="5351357" y="1285770"/>
                </a:lnTo>
                <a:lnTo>
                  <a:pt x="5350481" y="1284749"/>
                </a:lnTo>
                <a:lnTo>
                  <a:pt x="5339105" y="1326757"/>
                </a:lnTo>
                <a:cubicBezTo>
                  <a:pt x="5308677" y="1406083"/>
                  <a:pt x="5256085" y="1493499"/>
                  <a:pt x="5185139" y="1578800"/>
                </a:cubicBezTo>
                <a:lnTo>
                  <a:pt x="5147869" y="1619605"/>
                </a:lnTo>
                <a:lnTo>
                  <a:pt x="5147871" y="1619606"/>
                </a:lnTo>
                <a:lnTo>
                  <a:pt x="5150301" y="1616944"/>
                </a:lnTo>
                <a:lnTo>
                  <a:pt x="5236127" y="1725962"/>
                </a:lnTo>
                <a:lnTo>
                  <a:pt x="5280433" y="1702988"/>
                </a:lnTo>
                <a:cubicBezTo>
                  <a:pt x="5381191" y="1656541"/>
                  <a:pt x="5479239" y="1628367"/>
                  <a:pt x="5563739" y="1619506"/>
                </a:cubicBezTo>
                <a:lnTo>
                  <a:pt x="5607257" y="1619389"/>
                </a:lnTo>
                <a:lnTo>
                  <a:pt x="5606497" y="1618277"/>
                </a:lnTo>
                <a:lnTo>
                  <a:pt x="5649177" y="1617491"/>
                </a:lnTo>
                <a:lnTo>
                  <a:pt x="5659113" y="1619251"/>
                </a:lnTo>
                <a:lnTo>
                  <a:pt x="5667423" y="1619229"/>
                </a:lnTo>
                <a:lnTo>
                  <a:pt x="5700005" y="1626499"/>
                </a:lnTo>
                <a:lnTo>
                  <a:pt x="5717263" y="1629559"/>
                </a:lnTo>
                <a:lnTo>
                  <a:pt x="5720313" y="1631030"/>
                </a:lnTo>
                <a:lnTo>
                  <a:pt x="5722927" y="1631614"/>
                </a:lnTo>
                <a:lnTo>
                  <a:pt x="5723515" y="1632577"/>
                </a:lnTo>
                <a:lnTo>
                  <a:pt x="5723517" y="1632578"/>
                </a:lnTo>
                <a:lnTo>
                  <a:pt x="5773731" y="1714682"/>
                </a:lnTo>
                <a:lnTo>
                  <a:pt x="5776487" y="1719745"/>
                </a:lnTo>
                <a:lnTo>
                  <a:pt x="5819733" y="1799225"/>
                </a:lnTo>
                <a:lnTo>
                  <a:pt x="5820273" y="1800218"/>
                </a:lnTo>
                <a:lnTo>
                  <a:pt x="5819469" y="1802777"/>
                </a:lnTo>
                <a:lnTo>
                  <a:pt x="5819221" y="1806150"/>
                </a:lnTo>
                <a:lnTo>
                  <a:pt x="5813251" y="1822599"/>
                </a:lnTo>
                <a:lnTo>
                  <a:pt x="5803247" y="1854480"/>
                </a:lnTo>
                <a:lnTo>
                  <a:pt x="5799067" y="1861675"/>
                </a:lnTo>
                <a:lnTo>
                  <a:pt x="5795629" y="1871148"/>
                </a:lnTo>
                <a:lnTo>
                  <a:pt x="5773607" y="1907716"/>
                </a:lnTo>
                <a:lnTo>
                  <a:pt x="5773025" y="1906503"/>
                </a:lnTo>
                <a:lnTo>
                  <a:pt x="5751165" y="1944134"/>
                </a:lnTo>
                <a:cubicBezTo>
                  <a:pt x="5701241" y="2012882"/>
                  <a:pt x="5627817" y="2083709"/>
                  <a:pt x="5537211" y="2147741"/>
                </a:cubicBezTo>
                <a:lnTo>
                  <a:pt x="5495221" y="2174587"/>
                </a:lnTo>
                <a:lnTo>
                  <a:pt x="5546733" y="2303448"/>
                </a:lnTo>
                <a:lnTo>
                  <a:pt x="5544407" y="2303960"/>
                </a:lnTo>
                <a:lnTo>
                  <a:pt x="5544407" y="2303961"/>
                </a:lnTo>
                <a:lnTo>
                  <a:pt x="5597119" y="2292365"/>
                </a:lnTo>
                <a:cubicBezTo>
                  <a:pt x="5706465" y="2273574"/>
                  <a:pt x="5808465" y="2271736"/>
                  <a:pt x="5892379" y="2285047"/>
                </a:cubicBezTo>
                <a:lnTo>
                  <a:pt x="5934445" y="2296199"/>
                </a:lnTo>
                <a:lnTo>
                  <a:pt x="5933997" y="2294927"/>
                </a:lnTo>
                <a:lnTo>
                  <a:pt x="5975427" y="2305213"/>
                </a:lnTo>
                <a:lnTo>
                  <a:pt x="5984569" y="2309486"/>
                </a:lnTo>
                <a:lnTo>
                  <a:pt x="5992601" y="2311615"/>
                </a:lnTo>
                <a:lnTo>
                  <a:pt x="6022191" y="2327070"/>
                </a:lnTo>
                <a:lnTo>
                  <a:pt x="6038069" y="2334492"/>
                </a:lnTo>
                <a:lnTo>
                  <a:pt x="6040635" y="2336703"/>
                </a:lnTo>
                <a:lnTo>
                  <a:pt x="6043009" y="2337943"/>
                </a:lnTo>
                <a:lnTo>
                  <a:pt x="6043327" y="2339025"/>
                </a:lnTo>
                <a:lnTo>
                  <a:pt x="6043329" y="2339026"/>
                </a:lnTo>
                <a:lnTo>
                  <a:pt x="6070581" y="2431334"/>
                </a:lnTo>
                <a:lnTo>
                  <a:pt x="6070581" y="2431335"/>
                </a:lnTo>
                <a:lnTo>
                  <a:pt x="6071931" y="2436939"/>
                </a:lnTo>
                <a:lnTo>
                  <a:pt x="6093133" y="2524902"/>
                </a:lnTo>
                <a:lnTo>
                  <a:pt x="6093399" y="2526003"/>
                </a:lnTo>
                <a:lnTo>
                  <a:pt x="6091961" y="2528267"/>
                </a:lnTo>
                <a:lnTo>
                  <a:pt x="6090847" y="2531460"/>
                </a:lnTo>
                <a:lnTo>
                  <a:pt x="6080823" y="2545803"/>
                </a:lnTo>
                <a:lnTo>
                  <a:pt x="6062909" y="2574008"/>
                </a:lnTo>
                <a:lnTo>
                  <a:pt x="6057009" y="2579877"/>
                </a:lnTo>
                <a:lnTo>
                  <a:pt x="6051237" y="2588136"/>
                </a:lnTo>
                <a:lnTo>
                  <a:pt x="6020499" y="2617759"/>
                </a:lnTo>
                <a:lnTo>
                  <a:pt x="6020253" y="2616437"/>
                </a:lnTo>
                <a:lnTo>
                  <a:pt x="5989397" y="2647128"/>
                </a:lnTo>
                <a:cubicBezTo>
                  <a:pt x="5923381" y="2700615"/>
                  <a:pt x="5834129" y="2750020"/>
                  <a:pt x="5730037" y="2788422"/>
                </a:cubicBezTo>
                <a:lnTo>
                  <a:pt x="5681963" y="2803664"/>
                </a:lnTo>
                <a:lnTo>
                  <a:pt x="5691679" y="2854976"/>
                </a:lnTo>
                <a:lnTo>
                  <a:pt x="5699389" y="2941307"/>
                </a:lnTo>
                <a:lnTo>
                  <a:pt x="5750467" y="2943620"/>
                </a:lnTo>
                <a:cubicBezTo>
                  <a:pt x="5860951" y="2953770"/>
                  <a:pt x="5959951" y="2978395"/>
                  <a:pt x="6037561" y="3012972"/>
                </a:cubicBezTo>
                <a:lnTo>
                  <a:pt x="6075307" y="3034630"/>
                </a:lnTo>
                <a:lnTo>
                  <a:pt x="6075205" y="3033288"/>
                </a:lnTo>
                <a:lnTo>
                  <a:pt x="6112559" y="3053946"/>
                </a:lnTo>
                <a:lnTo>
                  <a:pt x="6120285" y="3060437"/>
                </a:lnTo>
                <a:lnTo>
                  <a:pt x="6127491" y="3064575"/>
                </a:lnTo>
                <a:lnTo>
                  <a:pt x="6152075" y="3087161"/>
                </a:lnTo>
                <a:lnTo>
                  <a:pt x="6165491" y="3098440"/>
                </a:lnTo>
                <a:lnTo>
                  <a:pt x="6167395" y="3101240"/>
                </a:lnTo>
                <a:lnTo>
                  <a:pt x="6169367" y="3103052"/>
                </a:lnTo>
                <a:lnTo>
                  <a:pt x="6169395" y="3104178"/>
                </a:lnTo>
                <a:lnTo>
                  <a:pt x="6169397" y="3104180"/>
                </a:lnTo>
                <a:lnTo>
                  <a:pt x="6171829" y="3200396"/>
                </a:lnTo>
                <a:lnTo>
                  <a:pt x="6171829" y="3200396"/>
                </a:lnTo>
                <a:lnTo>
                  <a:pt x="6171683" y="3206158"/>
                </a:lnTo>
                <a:lnTo>
                  <a:pt x="6169397" y="3296612"/>
                </a:lnTo>
                <a:lnTo>
                  <a:pt x="6169367" y="3297743"/>
                </a:lnTo>
                <a:lnTo>
                  <a:pt x="6167391" y="3299556"/>
                </a:lnTo>
                <a:lnTo>
                  <a:pt x="6165489" y="3302354"/>
                </a:lnTo>
                <a:lnTo>
                  <a:pt x="6152095" y="3313614"/>
                </a:lnTo>
                <a:lnTo>
                  <a:pt x="6127493" y="3336221"/>
                </a:lnTo>
                <a:lnTo>
                  <a:pt x="6120273" y="3340362"/>
                </a:lnTo>
                <a:lnTo>
                  <a:pt x="6112561" y="3346847"/>
                </a:lnTo>
                <a:lnTo>
                  <a:pt x="6075205" y="3367504"/>
                </a:lnTo>
                <a:lnTo>
                  <a:pt x="6075307" y="3366164"/>
                </a:lnTo>
                <a:lnTo>
                  <a:pt x="6037561" y="3387823"/>
                </a:lnTo>
                <a:cubicBezTo>
                  <a:pt x="5959951" y="3422399"/>
                  <a:pt x="5860951" y="3447023"/>
                  <a:pt x="5750469" y="3457174"/>
                </a:cubicBezTo>
                <a:lnTo>
                  <a:pt x="5698777" y="3459515"/>
                </a:lnTo>
                <a:lnTo>
                  <a:pt x="5683477" y="3597613"/>
                </a:lnTo>
                <a:lnTo>
                  <a:pt x="5681017" y="3596833"/>
                </a:lnTo>
                <a:lnTo>
                  <a:pt x="5681017" y="3596834"/>
                </a:lnTo>
                <a:lnTo>
                  <a:pt x="5730037" y="3612377"/>
                </a:lnTo>
                <a:cubicBezTo>
                  <a:pt x="5834129" y="3650778"/>
                  <a:pt x="5923383" y="3700186"/>
                  <a:pt x="5989399" y="3753670"/>
                </a:cubicBezTo>
                <a:lnTo>
                  <a:pt x="6020253" y="3784360"/>
                </a:lnTo>
                <a:lnTo>
                  <a:pt x="6020503" y="3783037"/>
                </a:lnTo>
                <a:lnTo>
                  <a:pt x="6051237" y="3812659"/>
                </a:lnTo>
                <a:lnTo>
                  <a:pt x="6057019" y="3820930"/>
                </a:lnTo>
                <a:lnTo>
                  <a:pt x="6062911" y="3826791"/>
                </a:lnTo>
                <a:lnTo>
                  <a:pt x="6080809" y="3854970"/>
                </a:lnTo>
                <a:lnTo>
                  <a:pt x="6090849" y="3869336"/>
                </a:lnTo>
                <a:lnTo>
                  <a:pt x="6091965" y="3872534"/>
                </a:lnTo>
                <a:lnTo>
                  <a:pt x="6093399" y="3874795"/>
                </a:lnTo>
                <a:lnTo>
                  <a:pt x="6093135" y="3875891"/>
                </a:lnTo>
                <a:lnTo>
                  <a:pt x="6093135" y="3875893"/>
                </a:lnTo>
                <a:lnTo>
                  <a:pt x="6070583" y="3969461"/>
                </a:lnTo>
                <a:lnTo>
                  <a:pt x="6070583" y="3969462"/>
                </a:lnTo>
                <a:lnTo>
                  <a:pt x="6068951" y="3974988"/>
                </a:lnTo>
                <a:lnTo>
                  <a:pt x="6043331" y="4061768"/>
                </a:lnTo>
                <a:lnTo>
                  <a:pt x="6043009" y="4062853"/>
                </a:lnTo>
                <a:lnTo>
                  <a:pt x="6040633" y="4064094"/>
                </a:lnTo>
                <a:lnTo>
                  <a:pt x="6038071" y="4066304"/>
                </a:lnTo>
                <a:lnTo>
                  <a:pt x="6022219" y="4073713"/>
                </a:lnTo>
                <a:lnTo>
                  <a:pt x="5992603" y="4089182"/>
                </a:lnTo>
                <a:lnTo>
                  <a:pt x="5984559" y="4091315"/>
                </a:lnTo>
                <a:lnTo>
                  <a:pt x="5975429" y="4095581"/>
                </a:lnTo>
                <a:lnTo>
                  <a:pt x="5934001" y="4105868"/>
                </a:lnTo>
                <a:lnTo>
                  <a:pt x="5934445" y="4104598"/>
                </a:lnTo>
                <a:lnTo>
                  <a:pt x="5892379" y="4115750"/>
                </a:lnTo>
                <a:cubicBezTo>
                  <a:pt x="5808467" y="4129062"/>
                  <a:pt x="5706467" y="4127223"/>
                  <a:pt x="5597119" y="4108433"/>
                </a:cubicBezTo>
                <a:lnTo>
                  <a:pt x="5549519" y="4097961"/>
                </a:lnTo>
                <a:lnTo>
                  <a:pt x="5493707" y="4225243"/>
                </a:lnTo>
                <a:lnTo>
                  <a:pt x="5537213" y="4253058"/>
                </a:lnTo>
                <a:cubicBezTo>
                  <a:pt x="5627819" y="4317092"/>
                  <a:pt x="5701243" y="4387918"/>
                  <a:pt x="5751167" y="4456665"/>
                </a:cubicBezTo>
                <a:lnTo>
                  <a:pt x="5773027" y="4494295"/>
                </a:lnTo>
                <a:lnTo>
                  <a:pt x="5773611" y="4493081"/>
                </a:lnTo>
                <a:lnTo>
                  <a:pt x="5795633" y="4529649"/>
                </a:lnTo>
                <a:lnTo>
                  <a:pt x="5799075" y="4539135"/>
                </a:lnTo>
                <a:lnTo>
                  <a:pt x="5803249" y="4546320"/>
                </a:lnTo>
                <a:lnTo>
                  <a:pt x="5813243" y="4578172"/>
                </a:lnTo>
                <a:lnTo>
                  <a:pt x="5819223" y="4594647"/>
                </a:lnTo>
                <a:lnTo>
                  <a:pt x="5819473" y="4598025"/>
                </a:lnTo>
                <a:lnTo>
                  <a:pt x="5820275" y="4600580"/>
                </a:lnTo>
                <a:lnTo>
                  <a:pt x="5819735" y="4601570"/>
                </a:lnTo>
                <a:lnTo>
                  <a:pt x="5819735" y="4601571"/>
                </a:lnTo>
                <a:lnTo>
                  <a:pt x="5773735" y="4686115"/>
                </a:lnTo>
                <a:lnTo>
                  <a:pt x="5773733" y="4686115"/>
                </a:lnTo>
                <a:lnTo>
                  <a:pt x="5770727" y="4691032"/>
                </a:lnTo>
                <a:lnTo>
                  <a:pt x="5723519" y="4768224"/>
                </a:lnTo>
                <a:lnTo>
                  <a:pt x="5722929" y="4769190"/>
                </a:lnTo>
                <a:lnTo>
                  <a:pt x="5720311" y="4769773"/>
                </a:lnTo>
                <a:lnTo>
                  <a:pt x="5717265" y="4771244"/>
                </a:lnTo>
                <a:lnTo>
                  <a:pt x="5700035" y="4774297"/>
                </a:lnTo>
                <a:lnTo>
                  <a:pt x="5667423" y="4781575"/>
                </a:lnTo>
                <a:lnTo>
                  <a:pt x="5659103" y="4781552"/>
                </a:lnTo>
                <a:lnTo>
                  <a:pt x="5649181" y="4783311"/>
                </a:lnTo>
                <a:lnTo>
                  <a:pt x="5606501" y="4782524"/>
                </a:lnTo>
                <a:lnTo>
                  <a:pt x="5607259" y="4781414"/>
                </a:lnTo>
                <a:lnTo>
                  <a:pt x="5563741" y="4781297"/>
                </a:lnTo>
                <a:cubicBezTo>
                  <a:pt x="5479241" y="4772436"/>
                  <a:pt x="5381193" y="4744261"/>
                  <a:pt x="5280435" y="4697811"/>
                </a:cubicBezTo>
                <a:lnTo>
                  <a:pt x="5235255" y="4674385"/>
                </a:lnTo>
                <a:lnTo>
                  <a:pt x="5185017" y="4745859"/>
                </a:lnTo>
                <a:lnTo>
                  <a:pt x="5151335" y="4784989"/>
                </a:lnTo>
                <a:lnTo>
                  <a:pt x="5185141" y="4822001"/>
                </a:lnTo>
                <a:cubicBezTo>
                  <a:pt x="5256085" y="4907303"/>
                  <a:pt x="5308677" y="4994718"/>
                  <a:pt x="5339107" y="5074045"/>
                </a:cubicBezTo>
                <a:lnTo>
                  <a:pt x="5350483" y="5116051"/>
                </a:lnTo>
                <a:lnTo>
                  <a:pt x="5351361" y="5115029"/>
                </a:lnTo>
                <a:lnTo>
                  <a:pt x="5363167" y="5156050"/>
                </a:lnTo>
                <a:lnTo>
                  <a:pt x="5364037" y="5166103"/>
                </a:lnTo>
                <a:lnTo>
                  <a:pt x="5366209" y="5174124"/>
                </a:lnTo>
                <a:lnTo>
                  <a:pt x="5367619" y="5207477"/>
                </a:lnTo>
                <a:lnTo>
                  <a:pt x="5369131" y="5224939"/>
                </a:lnTo>
                <a:lnTo>
                  <a:pt x="5368499" y="5228267"/>
                </a:lnTo>
                <a:lnTo>
                  <a:pt x="5368611" y="5230941"/>
                </a:lnTo>
                <a:lnTo>
                  <a:pt x="5367833" y="5231759"/>
                </a:lnTo>
                <a:lnTo>
                  <a:pt x="5367835" y="5231761"/>
                </a:lnTo>
                <a:lnTo>
                  <a:pt x="5301519" y="5301516"/>
                </a:lnTo>
                <a:lnTo>
                  <a:pt x="5301519" y="5301518"/>
                </a:lnTo>
                <a:lnTo>
                  <a:pt x="5297341" y="5305489"/>
                </a:lnTo>
                <a:lnTo>
                  <a:pt x="5231763" y="5367830"/>
                </a:lnTo>
                <a:lnTo>
                  <a:pt x="5230943" y="5368610"/>
                </a:lnTo>
                <a:lnTo>
                  <a:pt x="5228263" y="5368496"/>
                </a:lnTo>
                <a:lnTo>
                  <a:pt x="5224943" y="5369130"/>
                </a:lnTo>
                <a:lnTo>
                  <a:pt x="5207509" y="5367620"/>
                </a:lnTo>
                <a:lnTo>
                  <a:pt x="5174125" y="5366208"/>
                </a:lnTo>
                <a:lnTo>
                  <a:pt x="5166091" y="5364033"/>
                </a:lnTo>
                <a:lnTo>
                  <a:pt x="5156053" y="5363162"/>
                </a:lnTo>
                <a:lnTo>
                  <a:pt x="5115033" y="5351357"/>
                </a:lnTo>
                <a:lnTo>
                  <a:pt x="5116051" y="5350480"/>
                </a:lnTo>
                <a:lnTo>
                  <a:pt x="5074047" y="5339105"/>
                </a:lnTo>
                <a:cubicBezTo>
                  <a:pt x="4994719" y="5308676"/>
                  <a:pt x="4907303" y="5256086"/>
                  <a:pt x="4822003" y="5185139"/>
                </a:cubicBezTo>
                <a:lnTo>
                  <a:pt x="4784223" y="5150634"/>
                </a:lnTo>
                <a:lnTo>
                  <a:pt x="4675063" y="5236566"/>
                </a:lnTo>
                <a:lnTo>
                  <a:pt x="4674179" y="5234861"/>
                </a:lnTo>
                <a:lnTo>
                  <a:pt x="4674177" y="5234862"/>
                </a:lnTo>
                <a:lnTo>
                  <a:pt x="4697809" y="5280436"/>
                </a:lnTo>
                <a:cubicBezTo>
                  <a:pt x="4744259" y="5381192"/>
                  <a:pt x="4772433" y="5479241"/>
                  <a:pt x="4781295" y="5563740"/>
                </a:cubicBezTo>
                <a:lnTo>
                  <a:pt x="4781411" y="5607259"/>
                </a:lnTo>
                <a:lnTo>
                  <a:pt x="4782523" y="5606500"/>
                </a:lnTo>
                <a:lnTo>
                  <a:pt x="4783309" y="5649179"/>
                </a:lnTo>
                <a:lnTo>
                  <a:pt x="4781549" y="5659114"/>
                </a:lnTo>
                <a:lnTo>
                  <a:pt x="4781571" y="5667425"/>
                </a:lnTo>
                <a:lnTo>
                  <a:pt x="4774301" y="5700007"/>
                </a:lnTo>
                <a:lnTo>
                  <a:pt x="4771243" y="5717265"/>
                </a:lnTo>
                <a:lnTo>
                  <a:pt x="4769769" y="5720314"/>
                </a:lnTo>
                <a:lnTo>
                  <a:pt x="4769187" y="5722928"/>
                </a:lnTo>
                <a:lnTo>
                  <a:pt x="4768223" y="5723516"/>
                </a:lnTo>
                <a:lnTo>
                  <a:pt x="4768223" y="5723517"/>
                </a:lnTo>
                <a:lnTo>
                  <a:pt x="4686113" y="5773733"/>
                </a:lnTo>
                <a:lnTo>
                  <a:pt x="4686113" y="5773734"/>
                </a:lnTo>
                <a:lnTo>
                  <a:pt x="4681051" y="5776488"/>
                </a:lnTo>
                <a:lnTo>
                  <a:pt x="4601571" y="5819734"/>
                </a:lnTo>
                <a:lnTo>
                  <a:pt x="4600577" y="5820274"/>
                </a:lnTo>
                <a:lnTo>
                  <a:pt x="4598019" y="5819471"/>
                </a:lnTo>
                <a:lnTo>
                  <a:pt x="4594645" y="5819222"/>
                </a:lnTo>
                <a:lnTo>
                  <a:pt x="4578195" y="5813252"/>
                </a:lnTo>
                <a:lnTo>
                  <a:pt x="4546317" y="5803248"/>
                </a:lnTo>
                <a:lnTo>
                  <a:pt x="4539121" y="5799068"/>
                </a:lnTo>
                <a:lnTo>
                  <a:pt x="4529649" y="5795630"/>
                </a:lnTo>
                <a:lnTo>
                  <a:pt x="4493081" y="5773609"/>
                </a:lnTo>
                <a:lnTo>
                  <a:pt x="4494293" y="5773027"/>
                </a:lnTo>
                <a:lnTo>
                  <a:pt x="4456663" y="5751166"/>
                </a:lnTo>
                <a:cubicBezTo>
                  <a:pt x="4387915" y="5701244"/>
                  <a:pt x="4317089" y="5627819"/>
                  <a:pt x="4253055" y="5537213"/>
                </a:cubicBezTo>
                <a:lnTo>
                  <a:pt x="4226477" y="5495640"/>
                </a:lnTo>
                <a:lnTo>
                  <a:pt x="4097457" y="5547215"/>
                </a:lnTo>
                <a:lnTo>
                  <a:pt x="4097119" y="5545678"/>
                </a:lnTo>
                <a:lnTo>
                  <a:pt x="4097117" y="5545679"/>
                </a:lnTo>
                <a:lnTo>
                  <a:pt x="4108433" y="5597120"/>
                </a:lnTo>
                <a:cubicBezTo>
                  <a:pt x="4127223" y="5706466"/>
                  <a:pt x="4129061" y="5808466"/>
                  <a:pt x="4115751" y="5892379"/>
                </a:cubicBezTo>
                <a:lnTo>
                  <a:pt x="4104599" y="5934445"/>
                </a:lnTo>
                <a:lnTo>
                  <a:pt x="4105871" y="5933999"/>
                </a:lnTo>
                <a:lnTo>
                  <a:pt x="4095585" y="5975428"/>
                </a:lnTo>
                <a:lnTo>
                  <a:pt x="4091313" y="5984569"/>
                </a:lnTo>
                <a:lnTo>
                  <a:pt x="4089183" y="5992602"/>
                </a:lnTo>
                <a:lnTo>
                  <a:pt x="4073727" y="6022192"/>
                </a:lnTo>
                <a:lnTo>
                  <a:pt x="4066305" y="6038070"/>
                </a:lnTo>
                <a:lnTo>
                  <a:pt x="4064095" y="6040635"/>
                </a:lnTo>
                <a:lnTo>
                  <a:pt x="4062855" y="6043009"/>
                </a:lnTo>
                <a:lnTo>
                  <a:pt x="4061773" y="6043328"/>
                </a:lnTo>
                <a:lnTo>
                  <a:pt x="4061771" y="6043329"/>
                </a:lnTo>
                <a:lnTo>
                  <a:pt x="3969463" y="6070582"/>
                </a:lnTo>
                <a:lnTo>
                  <a:pt x="3969461" y="6070581"/>
                </a:lnTo>
                <a:lnTo>
                  <a:pt x="3963859" y="6071931"/>
                </a:lnTo>
                <a:lnTo>
                  <a:pt x="3875895" y="6093133"/>
                </a:lnTo>
                <a:lnTo>
                  <a:pt x="3874795" y="6093399"/>
                </a:lnTo>
                <a:lnTo>
                  <a:pt x="3872533" y="6091961"/>
                </a:lnTo>
                <a:lnTo>
                  <a:pt x="3869339" y="6090847"/>
                </a:lnTo>
                <a:lnTo>
                  <a:pt x="3854995" y="6080823"/>
                </a:lnTo>
                <a:lnTo>
                  <a:pt x="3826791" y="6062909"/>
                </a:lnTo>
                <a:lnTo>
                  <a:pt x="3820921" y="6057010"/>
                </a:lnTo>
                <a:lnTo>
                  <a:pt x="3812661" y="6051236"/>
                </a:lnTo>
                <a:lnTo>
                  <a:pt x="3783039" y="6020501"/>
                </a:lnTo>
                <a:lnTo>
                  <a:pt x="3784361" y="6020252"/>
                </a:lnTo>
                <a:lnTo>
                  <a:pt x="3753671" y="5989398"/>
                </a:lnTo>
                <a:cubicBezTo>
                  <a:pt x="3700185" y="5923382"/>
                  <a:pt x="3650777" y="5834128"/>
                  <a:pt x="3612377" y="5730038"/>
                </a:cubicBezTo>
                <a:lnTo>
                  <a:pt x="3597275" y="5682410"/>
                </a:lnTo>
                <a:lnTo>
                  <a:pt x="3546071" y="5692103"/>
                </a:lnTo>
                <a:lnTo>
                  <a:pt x="3459467" y="5699838"/>
                </a:lnTo>
                <a:lnTo>
                  <a:pt x="3457175" y="5750466"/>
                </a:lnTo>
                <a:cubicBezTo>
                  <a:pt x="3447023" y="5860950"/>
                  <a:pt x="3422401" y="5959950"/>
                  <a:pt x="3387825" y="6037559"/>
                </a:cubicBezTo>
                <a:lnTo>
                  <a:pt x="3366165" y="6075306"/>
                </a:lnTo>
                <a:lnTo>
                  <a:pt x="3367509" y="6075204"/>
                </a:lnTo>
                <a:lnTo>
                  <a:pt x="3346851" y="6112559"/>
                </a:lnTo>
                <a:lnTo>
                  <a:pt x="3340357" y="6120283"/>
                </a:lnTo>
                <a:lnTo>
                  <a:pt x="3336221" y="6127491"/>
                </a:lnTo>
                <a:lnTo>
                  <a:pt x="3313635" y="6152072"/>
                </a:lnTo>
                <a:lnTo>
                  <a:pt x="3302357" y="6165489"/>
                </a:lnTo>
                <a:lnTo>
                  <a:pt x="3299557" y="6167394"/>
                </a:lnTo>
                <a:lnTo>
                  <a:pt x="3297745" y="6169365"/>
                </a:lnTo>
                <a:lnTo>
                  <a:pt x="3296617" y="6169393"/>
                </a:lnTo>
                <a:lnTo>
                  <a:pt x="3296615" y="6169395"/>
                </a:lnTo>
                <a:lnTo>
                  <a:pt x="3200399" y="6171828"/>
                </a:lnTo>
                <a:lnTo>
                  <a:pt x="3200397" y="6171828"/>
                </a:lnTo>
                <a:lnTo>
                  <a:pt x="3194637" y="6171682"/>
                </a:lnTo>
                <a:lnTo>
                  <a:pt x="3104183" y="6169395"/>
                </a:lnTo>
                <a:lnTo>
                  <a:pt x="3103051" y="6169366"/>
                </a:lnTo>
                <a:lnTo>
                  <a:pt x="3101237" y="6167391"/>
                </a:lnTo>
                <a:lnTo>
                  <a:pt x="3098441" y="6165489"/>
                </a:lnTo>
                <a:lnTo>
                  <a:pt x="3087181" y="6152094"/>
                </a:lnTo>
                <a:lnTo>
                  <a:pt x="3064573" y="6127492"/>
                </a:lnTo>
                <a:lnTo>
                  <a:pt x="3060431" y="6120273"/>
                </a:lnTo>
                <a:lnTo>
                  <a:pt x="3053947" y="6112558"/>
                </a:lnTo>
                <a:lnTo>
                  <a:pt x="3033289" y="6075203"/>
                </a:lnTo>
                <a:lnTo>
                  <a:pt x="3034631" y="6075305"/>
                </a:lnTo>
                <a:lnTo>
                  <a:pt x="3012971" y="6037558"/>
                </a:lnTo>
                <a:cubicBezTo>
                  <a:pt x="2978395" y="5959951"/>
                  <a:pt x="2953771" y="5860950"/>
                  <a:pt x="2943619" y="5750466"/>
                </a:cubicBezTo>
                <a:lnTo>
                  <a:pt x="2941297" y="5699177"/>
                </a:lnTo>
                <a:lnTo>
                  <a:pt x="2803061" y="5683860"/>
                </a:lnTo>
                <a:lnTo>
                  <a:pt x="2788420" y="5730035"/>
                </a:lnTo>
                <a:cubicBezTo>
                  <a:pt x="2750019" y="5834127"/>
                  <a:pt x="2700611" y="5923380"/>
                  <a:pt x="2647126" y="5989394"/>
                </a:cubicBezTo>
                <a:lnTo>
                  <a:pt x="2616436" y="6020250"/>
                </a:lnTo>
                <a:lnTo>
                  <a:pt x="2617757" y="6020499"/>
                </a:lnTo>
                <a:lnTo>
                  <a:pt x="2588135" y="6051234"/>
                </a:lnTo>
                <a:lnTo>
                  <a:pt x="2579875" y="6057007"/>
                </a:lnTo>
                <a:lnTo>
                  <a:pt x="2574006" y="6062908"/>
                </a:lnTo>
                <a:lnTo>
                  <a:pt x="2545803" y="6080821"/>
                </a:lnTo>
                <a:lnTo>
                  <a:pt x="2531459" y="6090845"/>
                </a:lnTo>
                <a:lnTo>
                  <a:pt x="2528265" y="6091959"/>
                </a:lnTo>
                <a:lnTo>
                  <a:pt x="2526001" y="6093397"/>
                </a:lnTo>
                <a:lnTo>
                  <a:pt x="2524902" y="6093132"/>
                </a:lnTo>
                <a:lnTo>
                  <a:pt x="2436939" y="6071930"/>
                </a:lnTo>
                <a:lnTo>
                  <a:pt x="2431336" y="6070580"/>
                </a:lnTo>
                <a:lnTo>
                  <a:pt x="2431334" y="6070580"/>
                </a:lnTo>
                <a:lnTo>
                  <a:pt x="2339027" y="6043327"/>
                </a:lnTo>
                <a:lnTo>
                  <a:pt x="2339026" y="6043325"/>
                </a:lnTo>
                <a:lnTo>
                  <a:pt x="2337943" y="6043007"/>
                </a:lnTo>
                <a:lnTo>
                  <a:pt x="2336704" y="6040633"/>
                </a:lnTo>
                <a:lnTo>
                  <a:pt x="2334492" y="6038067"/>
                </a:lnTo>
                <a:lnTo>
                  <a:pt x="2327071" y="6022189"/>
                </a:lnTo>
                <a:lnTo>
                  <a:pt x="2311615" y="5992600"/>
                </a:lnTo>
                <a:lnTo>
                  <a:pt x="2309485" y="5984567"/>
                </a:lnTo>
                <a:lnTo>
                  <a:pt x="2305212" y="5975426"/>
                </a:lnTo>
                <a:lnTo>
                  <a:pt x="2294927" y="5933997"/>
                </a:lnTo>
                <a:lnTo>
                  <a:pt x="2296198" y="5934443"/>
                </a:lnTo>
                <a:lnTo>
                  <a:pt x="2285047" y="5892376"/>
                </a:lnTo>
                <a:cubicBezTo>
                  <a:pt x="2271736" y="5808463"/>
                  <a:pt x="2273574" y="5706462"/>
                  <a:pt x="2292363" y="5597117"/>
                </a:cubicBezTo>
                <a:lnTo>
                  <a:pt x="2302771" y="5549808"/>
                </a:lnTo>
                <a:lnTo>
                  <a:pt x="2175397" y="5493953"/>
                </a:lnTo>
                <a:lnTo>
                  <a:pt x="2147739" y="5537213"/>
                </a:lnTo>
                <a:cubicBezTo>
                  <a:pt x="2083706" y="5627819"/>
                  <a:pt x="2012879" y="5701243"/>
                  <a:pt x="1944131" y="5751166"/>
                </a:cubicBezTo>
                <a:lnTo>
                  <a:pt x="1906501" y="5773027"/>
                </a:lnTo>
                <a:lnTo>
                  <a:pt x="1907713" y="5773608"/>
                </a:lnTo>
                <a:lnTo>
                  <a:pt x="1871145" y="5795631"/>
                </a:lnTo>
                <a:lnTo>
                  <a:pt x="1861673" y="5799069"/>
                </a:lnTo>
                <a:lnTo>
                  <a:pt x="1854477" y="5803249"/>
                </a:lnTo>
                <a:lnTo>
                  <a:pt x="1822598" y="5813253"/>
                </a:lnTo>
                <a:lnTo>
                  <a:pt x="1806147" y="5819223"/>
                </a:lnTo>
                <a:lnTo>
                  <a:pt x="1802776" y="5819471"/>
                </a:lnTo>
                <a:lnTo>
                  <a:pt x="1800217" y="5820275"/>
                </a:lnTo>
                <a:lnTo>
                  <a:pt x="1799222" y="5819734"/>
                </a:lnTo>
                <a:lnTo>
                  <a:pt x="1719744" y="5776487"/>
                </a:lnTo>
                <a:lnTo>
                  <a:pt x="1714682" y="5773734"/>
                </a:lnTo>
                <a:lnTo>
                  <a:pt x="1714681" y="5773734"/>
                </a:lnTo>
                <a:lnTo>
                  <a:pt x="1632570" y="5723517"/>
                </a:lnTo>
                <a:lnTo>
                  <a:pt x="1632570" y="5723516"/>
                </a:lnTo>
                <a:lnTo>
                  <a:pt x="1631607" y="5722928"/>
                </a:lnTo>
                <a:lnTo>
                  <a:pt x="1631024" y="5720315"/>
                </a:lnTo>
                <a:lnTo>
                  <a:pt x="1629552" y="5717265"/>
                </a:lnTo>
                <a:lnTo>
                  <a:pt x="1626493" y="5700007"/>
                </a:lnTo>
                <a:lnTo>
                  <a:pt x="1619223" y="5667425"/>
                </a:lnTo>
                <a:lnTo>
                  <a:pt x="1619245" y="5659115"/>
                </a:lnTo>
                <a:lnTo>
                  <a:pt x="1617483" y="5649179"/>
                </a:lnTo>
                <a:lnTo>
                  <a:pt x="1618271" y="5606500"/>
                </a:lnTo>
                <a:lnTo>
                  <a:pt x="1619383" y="5607259"/>
                </a:lnTo>
                <a:lnTo>
                  <a:pt x="1619500" y="5563740"/>
                </a:lnTo>
                <a:cubicBezTo>
                  <a:pt x="1628360" y="5479240"/>
                  <a:pt x="1656535" y="5381192"/>
                  <a:pt x="1702985" y="5280435"/>
                </a:cubicBezTo>
                <a:lnTo>
                  <a:pt x="1727726" y="5232722"/>
                </a:lnTo>
                <a:lnTo>
                  <a:pt x="1727724" y="5232721"/>
                </a:lnTo>
                <a:lnTo>
                  <a:pt x="1726315" y="5235439"/>
                </a:lnTo>
                <a:lnTo>
                  <a:pt x="1655184" y="5185442"/>
                </a:lnTo>
                <a:lnTo>
                  <a:pt x="1615685" y="5151443"/>
                </a:lnTo>
                <a:lnTo>
                  <a:pt x="1578794" y="5185138"/>
                </a:lnTo>
                <a:cubicBezTo>
                  <a:pt x="1493494" y="5256083"/>
                  <a:pt x="1406077" y="5308675"/>
                  <a:pt x="1326751" y="5339104"/>
                </a:cubicBezTo>
                <a:lnTo>
                  <a:pt x="1284744" y="5350479"/>
                </a:lnTo>
                <a:lnTo>
                  <a:pt x="1285764" y="5351355"/>
                </a:lnTo>
                <a:lnTo>
                  <a:pt x="1244743" y="5363161"/>
                </a:lnTo>
                <a:lnTo>
                  <a:pt x="1234705" y="5364032"/>
                </a:lnTo>
                <a:lnTo>
                  <a:pt x="1226672" y="5366207"/>
                </a:lnTo>
                <a:lnTo>
                  <a:pt x="1193289" y="5367618"/>
                </a:lnTo>
                <a:lnTo>
                  <a:pt x="1175855" y="5369128"/>
                </a:lnTo>
                <a:lnTo>
                  <a:pt x="1172533" y="5368495"/>
                </a:lnTo>
                <a:lnTo>
                  <a:pt x="1169855" y="5368609"/>
                </a:lnTo>
                <a:lnTo>
                  <a:pt x="1169033" y="5367830"/>
                </a:lnTo>
                <a:lnTo>
                  <a:pt x="1103456" y="5305485"/>
                </a:lnTo>
                <a:lnTo>
                  <a:pt x="1099279" y="5301516"/>
                </a:lnTo>
                <a:lnTo>
                  <a:pt x="1099278" y="5301515"/>
                </a:lnTo>
                <a:lnTo>
                  <a:pt x="1032963" y="5231759"/>
                </a:lnTo>
                <a:lnTo>
                  <a:pt x="1032963" y="5231757"/>
                </a:lnTo>
                <a:lnTo>
                  <a:pt x="1032184" y="5230940"/>
                </a:lnTo>
                <a:lnTo>
                  <a:pt x="1032298" y="5228264"/>
                </a:lnTo>
                <a:lnTo>
                  <a:pt x="1031665" y="5224937"/>
                </a:lnTo>
                <a:lnTo>
                  <a:pt x="1033176" y="5207476"/>
                </a:lnTo>
                <a:lnTo>
                  <a:pt x="1034588" y="5174123"/>
                </a:lnTo>
                <a:lnTo>
                  <a:pt x="1036760" y="5166100"/>
                </a:lnTo>
                <a:lnTo>
                  <a:pt x="1037630" y="5156049"/>
                </a:lnTo>
                <a:lnTo>
                  <a:pt x="1049437" y="5115027"/>
                </a:lnTo>
                <a:lnTo>
                  <a:pt x="1050315" y="5116048"/>
                </a:lnTo>
                <a:lnTo>
                  <a:pt x="1061690" y="5074042"/>
                </a:lnTo>
                <a:cubicBezTo>
                  <a:pt x="1092119" y="4994716"/>
                  <a:pt x="1144711" y="4907300"/>
                  <a:pt x="1215656" y="4821998"/>
                </a:cubicBezTo>
                <a:lnTo>
                  <a:pt x="1252061" y="4782141"/>
                </a:lnTo>
                <a:lnTo>
                  <a:pt x="1252059" y="4782138"/>
                </a:lnTo>
                <a:lnTo>
                  <a:pt x="1250113" y="4784269"/>
                </a:lnTo>
                <a:lnTo>
                  <a:pt x="1164166" y="4675093"/>
                </a:lnTo>
                <a:lnTo>
                  <a:pt x="1120359" y="4697808"/>
                </a:lnTo>
                <a:cubicBezTo>
                  <a:pt x="1019602" y="4744259"/>
                  <a:pt x="921552" y="4772434"/>
                  <a:pt x="837054" y="4781294"/>
                </a:cubicBezTo>
                <a:lnTo>
                  <a:pt x="793535" y="4781410"/>
                </a:lnTo>
                <a:lnTo>
                  <a:pt x="794293" y="4782521"/>
                </a:lnTo>
                <a:lnTo>
                  <a:pt x="751614" y="4783308"/>
                </a:lnTo>
                <a:lnTo>
                  <a:pt x="741691" y="4781550"/>
                </a:lnTo>
                <a:lnTo>
                  <a:pt x="733369" y="4781572"/>
                </a:lnTo>
                <a:lnTo>
                  <a:pt x="700759" y="4774295"/>
                </a:lnTo>
                <a:lnTo>
                  <a:pt x="683529" y="4771240"/>
                </a:lnTo>
                <a:lnTo>
                  <a:pt x="680483" y="4769769"/>
                </a:lnTo>
                <a:lnTo>
                  <a:pt x="677866" y="4769186"/>
                </a:lnTo>
                <a:lnTo>
                  <a:pt x="677275" y="4768221"/>
                </a:lnTo>
                <a:lnTo>
                  <a:pt x="630067" y="4691029"/>
                </a:lnTo>
                <a:lnTo>
                  <a:pt x="627060" y="4686113"/>
                </a:lnTo>
                <a:lnTo>
                  <a:pt x="581058" y="4601569"/>
                </a:lnTo>
                <a:lnTo>
                  <a:pt x="581059" y="4601568"/>
                </a:lnTo>
                <a:lnTo>
                  <a:pt x="580519" y="4600577"/>
                </a:lnTo>
                <a:lnTo>
                  <a:pt x="581321" y="4598022"/>
                </a:lnTo>
                <a:lnTo>
                  <a:pt x="581571" y="4594644"/>
                </a:lnTo>
                <a:lnTo>
                  <a:pt x="587550" y="4578170"/>
                </a:lnTo>
                <a:lnTo>
                  <a:pt x="597545" y="4546318"/>
                </a:lnTo>
                <a:lnTo>
                  <a:pt x="601720" y="4539132"/>
                </a:lnTo>
                <a:lnTo>
                  <a:pt x="605163" y="4529647"/>
                </a:lnTo>
                <a:lnTo>
                  <a:pt x="627184" y="4493079"/>
                </a:lnTo>
                <a:lnTo>
                  <a:pt x="627768" y="4494293"/>
                </a:lnTo>
                <a:lnTo>
                  <a:pt x="649628" y="4456663"/>
                </a:lnTo>
                <a:cubicBezTo>
                  <a:pt x="699551" y="4387915"/>
                  <a:pt x="772975" y="4317090"/>
                  <a:pt x="863580" y="4253058"/>
                </a:cubicBezTo>
                <a:lnTo>
                  <a:pt x="906970" y="4225317"/>
                </a:lnTo>
                <a:lnTo>
                  <a:pt x="906969" y="4225315"/>
                </a:lnTo>
                <a:lnTo>
                  <a:pt x="905215" y="4226436"/>
                </a:lnTo>
                <a:lnTo>
                  <a:pt x="853649" y="4097440"/>
                </a:lnTo>
                <a:lnTo>
                  <a:pt x="803678" y="4108433"/>
                </a:lnTo>
                <a:cubicBezTo>
                  <a:pt x="694332" y="4127224"/>
                  <a:pt x="592331" y="4129061"/>
                  <a:pt x="508418" y="4115749"/>
                </a:cubicBezTo>
                <a:lnTo>
                  <a:pt x="466352" y="4104598"/>
                </a:lnTo>
                <a:lnTo>
                  <a:pt x="466798" y="4105867"/>
                </a:lnTo>
                <a:lnTo>
                  <a:pt x="425369" y="4095581"/>
                </a:lnTo>
                <a:lnTo>
                  <a:pt x="416239" y="4091314"/>
                </a:lnTo>
                <a:lnTo>
                  <a:pt x="408196" y="4089182"/>
                </a:lnTo>
                <a:lnTo>
                  <a:pt x="378580" y="4073712"/>
                </a:lnTo>
                <a:lnTo>
                  <a:pt x="362728" y="4066303"/>
                </a:lnTo>
                <a:lnTo>
                  <a:pt x="360166" y="4064094"/>
                </a:lnTo>
                <a:lnTo>
                  <a:pt x="357789" y="4062853"/>
                </a:lnTo>
                <a:lnTo>
                  <a:pt x="357467" y="4061768"/>
                </a:lnTo>
                <a:lnTo>
                  <a:pt x="331848" y="3974989"/>
                </a:lnTo>
                <a:lnTo>
                  <a:pt x="330216" y="3969462"/>
                </a:lnTo>
                <a:lnTo>
                  <a:pt x="330215" y="3969461"/>
                </a:lnTo>
                <a:lnTo>
                  <a:pt x="307662" y="3875892"/>
                </a:lnTo>
                <a:lnTo>
                  <a:pt x="307664" y="3875891"/>
                </a:lnTo>
                <a:lnTo>
                  <a:pt x="307399" y="3874794"/>
                </a:lnTo>
                <a:lnTo>
                  <a:pt x="308834" y="3872533"/>
                </a:lnTo>
                <a:lnTo>
                  <a:pt x="309950" y="3869336"/>
                </a:lnTo>
                <a:lnTo>
                  <a:pt x="319990" y="3854970"/>
                </a:lnTo>
                <a:lnTo>
                  <a:pt x="337887" y="3826790"/>
                </a:lnTo>
                <a:lnTo>
                  <a:pt x="343779" y="3820930"/>
                </a:lnTo>
                <a:lnTo>
                  <a:pt x="349560" y="3812659"/>
                </a:lnTo>
                <a:lnTo>
                  <a:pt x="380296" y="3783037"/>
                </a:lnTo>
                <a:lnTo>
                  <a:pt x="380545" y="3784360"/>
                </a:lnTo>
                <a:lnTo>
                  <a:pt x="411399" y="3753669"/>
                </a:lnTo>
                <a:cubicBezTo>
                  <a:pt x="477415" y="3700185"/>
                  <a:pt x="566669" y="3650777"/>
                  <a:pt x="670761" y="3612377"/>
                </a:cubicBezTo>
                <a:lnTo>
                  <a:pt x="721313" y="3596348"/>
                </a:lnTo>
                <a:lnTo>
                  <a:pt x="721313" y="3596347"/>
                </a:lnTo>
                <a:lnTo>
                  <a:pt x="718542" y="3597226"/>
                </a:lnTo>
                <a:lnTo>
                  <a:pt x="708938" y="3546498"/>
                </a:lnTo>
                <a:lnTo>
                  <a:pt x="701166" y="3459477"/>
                </a:lnTo>
                <a:lnTo>
                  <a:pt x="650325" y="3457175"/>
                </a:lnTo>
                <a:cubicBezTo>
                  <a:pt x="539842" y="3447024"/>
                  <a:pt x="440842" y="3422400"/>
                  <a:pt x="363233" y="3387823"/>
                </a:cubicBezTo>
                <a:lnTo>
                  <a:pt x="325485" y="3366165"/>
                </a:lnTo>
                <a:lnTo>
                  <a:pt x="325588" y="3367506"/>
                </a:lnTo>
                <a:lnTo>
                  <a:pt x="288233" y="3346847"/>
                </a:lnTo>
                <a:lnTo>
                  <a:pt x="280519" y="3340364"/>
                </a:lnTo>
                <a:lnTo>
                  <a:pt x="273301" y="3336221"/>
                </a:lnTo>
                <a:lnTo>
                  <a:pt x="248698" y="3313614"/>
                </a:lnTo>
                <a:lnTo>
                  <a:pt x="235303" y="3302355"/>
                </a:lnTo>
                <a:lnTo>
                  <a:pt x="233401" y="3299558"/>
                </a:lnTo>
                <a:lnTo>
                  <a:pt x="231426" y="3297743"/>
                </a:lnTo>
                <a:lnTo>
                  <a:pt x="231397" y="3296613"/>
                </a:lnTo>
                <a:lnTo>
                  <a:pt x="229110" y="3206159"/>
                </a:lnTo>
                <a:lnTo>
                  <a:pt x="228964" y="3200398"/>
                </a:lnTo>
                <a:lnTo>
                  <a:pt x="228964" y="3200396"/>
                </a:lnTo>
                <a:lnTo>
                  <a:pt x="231396" y="3104181"/>
                </a:lnTo>
                <a:lnTo>
                  <a:pt x="231398" y="3104181"/>
                </a:lnTo>
                <a:lnTo>
                  <a:pt x="231426" y="3103053"/>
                </a:lnTo>
                <a:lnTo>
                  <a:pt x="233398" y="3101240"/>
                </a:lnTo>
                <a:lnTo>
                  <a:pt x="235303" y="3098441"/>
                </a:lnTo>
                <a:lnTo>
                  <a:pt x="248719" y="3087163"/>
                </a:lnTo>
                <a:lnTo>
                  <a:pt x="273301" y="3064575"/>
                </a:lnTo>
                <a:lnTo>
                  <a:pt x="280509" y="3060438"/>
                </a:lnTo>
                <a:lnTo>
                  <a:pt x="288233" y="3053946"/>
                </a:lnTo>
                <a:lnTo>
                  <a:pt x="325588" y="3033287"/>
                </a:lnTo>
                <a:lnTo>
                  <a:pt x="325485" y="3034632"/>
                </a:lnTo>
                <a:lnTo>
                  <a:pt x="363232" y="3012971"/>
                </a:lnTo>
                <a:cubicBezTo>
                  <a:pt x="440842" y="2978395"/>
                  <a:pt x="539842" y="2953772"/>
                  <a:pt x="650325" y="2943620"/>
                </a:cubicBezTo>
                <a:lnTo>
                  <a:pt x="704711" y="2941158"/>
                </a:lnTo>
                <a:lnTo>
                  <a:pt x="704711" y="2941156"/>
                </a:lnTo>
                <a:lnTo>
                  <a:pt x="701912" y="2941284"/>
                </a:lnTo>
                <a:lnTo>
                  <a:pt x="717216" y="2803150"/>
                </a:lnTo>
                <a:lnTo>
                  <a:pt x="670761" y="2788420"/>
                </a:lnTo>
                <a:cubicBezTo>
                  <a:pt x="566670" y="2750020"/>
                  <a:pt x="477416" y="2700614"/>
                  <a:pt x="411401" y="2647128"/>
                </a:cubicBezTo>
                <a:lnTo>
                  <a:pt x="380545" y="2616436"/>
                </a:lnTo>
                <a:lnTo>
                  <a:pt x="380298" y="2617759"/>
                </a:lnTo>
                <a:lnTo>
                  <a:pt x="349562" y="2588137"/>
                </a:lnTo>
                <a:lnTo>
                  <a:pt x="343789" y="2579877"/>
                </a:lnTo>
                <a:lnTo>
                  <a:pt x="337889" y="2574008"/>
                </a:lnTo>
                <a:lnTo>
                  <a:pt x="319976" y="2545803"/>
                </a:lnTo>
                <a:lnTo>
                  <a:pt x="309951" y="2531460"/>
                </a:lnTo>
                <a:lnTo>
                  <a:pt x="308838" y="2528265"/>
                </a:lnTo>
                <a:lnTo>
                  <a:pt x="307400" y="2526003"/>
                </a:lnTo>
                <a:lnTo>
                  <a:pt x="307665" y="2524902"/>
                </a:lnTo>
                <a:lnTo>
                  <a:pt x="328867" y="2436938"/>
                </a:lnTo>
                <a:lnTo>
                  <a:pt x="330216" y="2431335"/>
                </a:lnTo>
                <a:lnTo>
                  <a:pt x="330216" y="2431334"/>
                </a:lnTo>
                <a:lnTo>
                  <a:pt x="357470" y="2339025"/>
                </a:lnTo>
                <a:lnTo>
                  <a:pt x="357472" y="2339025"/>
                </a:lnTo>
                <a:lnTo>
                  <a:pt x="357790" y="2337943"/>
                </a:lnTo>
                <a:lnTo>
                  <a:pt x="360164" y="2336704"/>
                </a:lnTo>
                <a:lnTo>
                  <a:pt x="362729" y="2334493"/>
                </a:lnTo>
                <a:lnTo>
                  <a:pt x="378605" y="2327071"/>
                </a:lnTo>
                <a:lnTo>
                  <a:pt x="408197" y="2311617"/>
                </a:lnTo>
                <a:lnTo>
                  <a:pt x="416230" y="2309487"/>
                </a:lnTo>
                <a:lnTo>
                  <a:pt x="425371" y="2305213"/>
                </a:lnTo>
                <a:lnTo>
                  <a:pt x="466800" y="2294929"/>
                </a:lnTo>
                <a:lnTo>
                  <a:pt x="466354" y="2296199"/>
                </a:lnTo>
                <a:lnTo>
                  <a:pt x="508420" y="2285047"/>
                </a:lnTo>
                <a:cubicBezTo>
                  <a:pt x="536391" y="2280611"/>
                  <a:pt x="566372" y="2277857"/>
                  <a:pt x="597964" y="2276853"/>
                </a:cubicBezTo>
                <a:cubicBezTo>
                  <a:pt x="645354" y="2275347"/>
                  <a:pt x="696369" y="2277780"/>
                  <a:pt x="749668" y="2284375"/>
                </a:cubicBezTo>
                <a:lnTo>
                  <a:pt x="853477" y="2304770"/>
                </a:lnTo>
                <a:lnTo>
                  <a:pt x="854056" y="2303446"/>
                </a:lnTo>
                <a:lnTo>
                  <a:pt x="851382" y="2302859"/>
                </a:lnTo>
                <a:lnTo>
                  <a:pt x="907178" y="2175616"/>
                </a:lnTo>
                <a:lnTo>
                  <a:pt x="909170" y="2176889"/>
                </a:lnTo>
                <a:lnTo>
                  <a:pt x="909169" y="2176888"/>
                </a:lnTo>
                <a:lnTo>
                  <a:pt x="907179" y="2175615"/>
                </a:lnTo>
                <a:lnTo>
                  <a:pt x="907178" y="2175616"/>
                </a:lnTo>
                <a:lnTo>
                  <a:pt x="863583" y="2147743"/>
                </a:lnTo>
                <a:cubicBezTo>
                  <a:pt x="772978" y="2083710"/>
                  <a:pt x="699553" y="2012883"/>
                  <a:pt x="649630" y="1944135"/>
                </a:cubicBezTo>
                <a:lnTo>
                  <a:pt x="627770" y="1906504"/>
                </a:lnTo>
                <a:lnTo>
                  <a:pt x="627187" y="1907718"/>
                </a:lnTo>
                <a:lnTo>
                  <a:pt x="605166" y="1871149"/>
                </a:lnTo>
                <a:lnTo>
                  <a:pt x="601728" y="1861678"/>
                </a:lnTo>
                <a:lnTo>
                  <a:pt x="597548" y="1854482"/>
                </a:lnTo>
                <a:lnTo>
                  <a:pt x="587543" y="1822602"/>
                </a:lnTo>
                <a:lnTo>
                  <a:pt x="581574" y="1806152"/>
                </a:lnTo>
                <a:lnTo>
                  <a:pt x="581325" y="1802780"/>
                </a:lnTo>
                <a:lnTo>
                  <a:pt x="580522" y="1800220"/>
                </a:lnTo>
                <a:lnTo>
                  <a:pt x="581062" y="1799226"/>
                </a:lnTo>
                <a:lnTo>
                  <a:pt x="624309" y="1719746"/>
                </a:lnTo>
                <a:lnTo>
                  <a:pt x="627063" y="1714684"/>
                </a:lnTo>
                <a:lnTo>
                  <a:pt x="677279" y="1632579"/>
                </a:lnTo>
                <a:lnTo>
                  <a:pt x="677867" y="1631616"/>
                </a:lnTo>
                <a:lnTo>
                  <a:pt x="680482" y="1631032"/>
                </a:lnTo>
                <a:lnTo>
                  <a:pt x="683532" y="1629561"/>
                </a:lnTo>
                <a:lnTo>
                  <a:pt x="700789" y="1626500"/>
                </a:lnTo>
                <a:lnTo>
                  <a:pt x="733371" y="1619231"/>
                </a:lnTo>
                <a:lnTo>
                  <a:pt x="741682" y="1619253"/>
                </a:lnTo>
                <a:lnTo>
                  <a:pt x="751617" y="1617492"/>
                </a:lnTo>
                <a:lnTo>
                  <a:pt x="794297" y="1618280"/>
                </a:lnTo>
                <a:lnTo>
                  <a:pt x="793537" y="1619391"/>
                </a:lnTo>
                <a:lnTo>
                  <a:pt x="837057" y="1619507"/>
                </a:lnTo>
                <a:cubicBezTo>
                  <a:pt x="921556" y="1628368"/>
                  <a:pt x="1019605" y="1656543"/>
                  <a:pt x="1120361" y="1702990"/>
                </a:cubicBezTo>
                <a:lnTo>
                  <a:pt x="1168154" y="1727771"/>
                </a:lnTo>
                <a:lnTo>
                  <a:pt x="1168155" y="1727770"/>
                </a:lnTo>
                <a:lnTo>
                  <a:pt x="1165754" y="1726526"/>
                </a:lnTo>
                <a:lnTo>
                  <a:pt x="1215599" y="1655615"/>
                </a:lnTo>
                <a:lnTo>
                  <a:pt x="1249667" y="1616037"/>
                </a:lnTo>
                <a:lnTo>
                  <a:pt x="1215657" y="1578801"/>
                </a:lnTo>
                <a:cubicBezTo>
                  <a:pt x="1144712" y="1493498"/>
                  <a:pt x="1092119" y="1406084"/>
                  <a:pt x="1061692" y="1326757"/>
                </a:cubicBezTo>
                <a:lnTo>
                  <a:pt x="1050316" y="1284750"/>
                </a:lnTo>
                <a:lnTo>
                  <a:pt x="1049440" y="1285770"/>
                </a:lnTo>
                <a:lnTo>
                  <a:pt x="1037633" y="1244749"/>
                </a:lnTo>
                <a:lnTo>
                  <a:pt x="1036763" y="1234708"/>
                </a:lnTo>
                <a:lnTo>
                  <a:pt x="1034588" y="1226678"/>
                </a:lnTo>
                <a:lnTo>
                  <a:pt x="1033176" y="1193295"/>
                </a:lnTo>
                <a:lnTo>
                  <a:pt x="1031667" y="1175861"/>
                </a:lnTo>
                <a:lnTo>
                  <a:pt x="1032300" y="1172539"/>
                </a:lnTo>
                <a:lnTo>
                  <a:pt x="1032186" y="1169859"/>
                </a:lnTo>
                <a:lnTo>
                  <a:pt x="1032965" y="1169038"/>
                </a:lnTo>
                <a:lnTo>
                  <a:pt x="1095309" y="1103461"/>
                </a:lnTo>
                <a:lnTo>
                  <a:pt x="1099279" y="1099285"/>
                </a:lnTo>
                <a:lnTo>
                  <a:pt x="1099280" y="1099284"/>
                </a:lnTo>
                <a:lnTo>
                  <a:pt x="1169035" y="1032968"/>
                </a:lnTo>
                <a:lnTo>
                  <a:pt x="1169036" y="1032968"/>
                </a:lnTo>
                <a:lnTo>
                  <a:pt x="1169854" y="1032191"/>
                </a:lnTo>
                <a:lnTo>
                  <a:pt x="1172530" y="1032304"/>
                </a:lnTo>
                <a:lnTo>
                  <a:pt x="1175858" y="1031671"/>
                </a:lnTo>
                <a:lnTo>
                  <a:pt x="1193319" y="1033181"/>
                </a:lnTo>
                <a:lnTo>
                  <a:pt x="1226672" y="1034592"/>
                </a:lnTo>
                <a:lnTo>
                  <a:pt x="1234693" y="1036766"/>
                </a:lnTo>
                <a:lnTo>
                  <a:pt x="1244746" y="1037636"/>
                </a:lnTo>
                <a:lnTo>
                  <a:pt x="1285768" y="1049443"/>
                </a:lnTo>
                <a:lnTo>
                  <a:pt x="1284746" y="1050320"/>
                </a:lnTo>
                <a:lnTo>
                  <a:pt x="1326752" y="1061696"/>
                </a:lnTo>
                <a:cubicBezTo>
                  <a:pt x="1406079" y="1092125"/>
                  <a:pt x="1493494" y="1144716"/>
                  <a:pt x="1578795" y="1215662"/>
                </a:cubicBezTo>
                <a:lnTo>
                  <a:pt x="1618430" y="1251864"/>
                </a:lnTo>
                <a:lnTo>
                  <a:pt x="1618432" y="1251863"/>
                </a:lnTo>
                <a:lnTo>
                  <a:pt x="1616888" y="1250452"/>
                </a:lnTo>
                <a:lnTo>
                  <a:pt x="1725926" y="1164613"/>
                </a:lnTo>
                <a:lnTo>
                  <a:pt x="1702985" y="1120367"/>
                </a:lnTo>
                <a:cubicBezTo>
                  <a:pt x="1656534" y="1019611"/>
                  <a:pt x="1628360" y="921561"/>
                  <a:pt x="1619500" y="837061"/>
                </a:cubicBezTo>
                <a:lnTo>
                  <a:pt x="1619383" y="793542"/>
                </a:lnTo>
                <a:lnTo>
                  <a:pt x="1618273" y="794301"/>
                </a:lnTo>
                <a:lnTo>
                  <a:pt x="1617485" y="751622"/>
                </a:lnTo>
                <a:lnTo>
                  <a:pt x="1619244" y="741699"/>
                </a:lnTo>
                <a:lnTo>
                  <a:pt x="1619222" y="733377"/>
                </a:lnTo>
                <a:lnTo>
                  <a:pt x="1626499" y="700766"/>
                </a:lnTo>
                <a:lnTo>
                  <a:pt x="1629552" y="683536"/>
                </a:lnTo>
                <a:lnTo>
                  <a:pt x="1631023" y="680491"/>
                </a:lnTo>
                <a:lnTo>
                  <a:pt x="1631608" y="677873"/>
                </a:lnTo>
                <a:lnTo>
                  <a:pt x="1632572" y="677283"/>
                </a:lnTo>
                <a:lnTo>
                  <a:pt x="1709764" y="630074"/>
                </a:lnTo>
                <a:lnTo>
                  <a:pt x="1714680" y="627068"/>
                </a:lnTo>
                <a:lnTo>
                  <a:pt x="1714681" y="627068"/>
                </a:lnTo>
                <a:lnTo>
                  <a:pt x="1799224" y="581066"/>
                </a:lnTo>
                <a:lnTo>
                  <a:pt x="1799225" y="581065"/>
                </a:lnTo>
                <a:lnTo>
                  <a:pt x="1800217" y="580526"/>
                </a:lnTo>
                <a:lnTo>
                  <a:pt x="1802772" y="581328"/>
                </a:lnTo>
                <a:lnTo>
                  <a:pt x="1806149" y="581578"/>
                </a:lnTo>
                <a:lnTo>
                  <a:pt x="1822623" y="587557"/>
                </a:lnTo>
                <a:lnTo>
                  <a:pt x="1854475" y="597553"/>
                </a:lnTo>
                <a:lnTo>
                  <a:pt x="1861661" y="601727"/>
                </a:lnTo>
                <a:lnTo>
                  <a:pt x="1871146" y="605170"/>
                </a:lnTo>
                <a:lnTo>
                  <a:pt x="1907715" y="627192"/>
                </a:lnTo>
                <a:lnTo>
                  <a:pt x="1906500" y="627775"/>
                </a:lnTo>
                <a:lnTo>
                  <a:pt x="1944132" y="649635"/>
                </a:lnTo>
                <a:cubicBezTo>
                  <a:pt x="2012880" y="699559"/>
                  <a:pt x="2083704" y="772983"/>
                  <a:pt x="2147738" y="863588"/>
                </a:cubicBezTo>
                <a:lnTo>
                  <a:pt x="2174623" y="905640"/>
                </a:lnTo>
                <a:lnTo>
                  <a:pt x="2303462" y="854137"/>
                </a:lnTo>
                <a:lnTo>
                  <a:pt x="2303958" y="856392"/>
                </a:lnTo>
                <a:lnTo>
                  <a:pt x="2303959" y="856392"/>
                </a:lnTo>
                <a:lnTo>
                  <a:pt x="2292363" y="803681"/>
                </a:lnTo>
                <a:cubicBezTo>
                  <a:pt x="2273573" y="694337"/>
                  <a:pt x="2271735" y="592336"/>
                  <a:pt x="2285047" y="508422"/>
                </a:cubicBezTo>
                <a:lnTo>
                  <a:pt x="2296199" y="466357"/>
                </a:lnTo>
                <a:lnTo>
                  <a:pt x="2294930" y="466802"/>
                </a:lnTo>
                <a:lnTo>
                  <a:pt x="2305216" y="425374"/>
                </a:lnTo>
                <a:lnTo>
                  <a:pt x="2309481" y="416244"/>
                </a:lnTo>
                <a:lnTo>
                  <a:pt x="2311614" y="408200"/>
                </a:lnTo>
                <a:lnTo>
                  <a:pt x="2327083" y="378584"/>
                </a:lnTo>
                <a:lnTo>
                  <a:pt x="2334493" y="362732"/>
                </a:lnTo>
                <a:lnTo>
                  <a:pt x="2336702" y="360170"/>
                </a:lnTo>
                <a:lnTo>
                  <a:pt x="2337943" y="357792"/>
                </a:lnTo>
                <a:lnTo>
                  <a:pt x="2339028" y="357471"/>
                </a:lnTo>
                <a:lnTo>
                  <a:pt x="2425809" y="331851"/>
                </a:lnTo>
                <a:lnTo>
                  <a:pt x="2431336" y="330220"/>
                </a:lnTo>
                <a:lnTo>
                  <a:pt x="2431336" y="330220"/>
                </a:lnTo>
                <a:lnTo>
                  <a:pt x="2524905" y="307667"/>
                </a:lnTo>
                <a:lnTo>
                  <a:pt x="2524905" y="307668"/>
                </a:lnTo>
                <a:lnTo>
                  <a:pt x="2526002" y="307403"/>
                </a:lnTo>
                <a:lnTo>
                  <a:pt x="2528263" y="308839"/>
                </a:lnTo>
                <a:lnTo>
                  <a:pt x="2531461" y="309953"/>
                </a:lnTo>
                <a:lnTo>
                  <a:pt x="2545826" y="319994"/>
                </a:lnTo>
                <a:lnTo>
                  <a:pt x="2574006" y="337892"/>
                </a:lnTo>
                <a:lnTo>
                  <a:pt x="2579866" y="343783"/>
                </a:lnTo>
                <a:lnTo>
                  <a:pt x="2588139" y="349565"/>
                </a:lnTo>
                <a:lnTo>
                  <a:pt x="2617761" y="380300"/>
                </a:lnTo>
                <a:lnTo>
                  <a:pt x="2616436" y="380549"/>
                </a:lnTo>
                <a:lnTo>
                  <a:pt x="2647128" y="411403"/>
                </a:lnTo>
                <a:cubicBezTo>
                  <a:pt x="2700611" y="477419"/>
                  <a:pt x="2750020" y="566673"/>
                  <a:pt x="2788419" y="670766"/>
                </a:cubicBezTo>
                <a:lnTo>
                  <a:pt x="2803712" y="718994"/>
                </a:lnTo>
                <a:lnTo>
                  <a:pt x="2854545" y="709369"/>
                </a:lnTo>
                <a:lnTo>
                  <a:pt x="2941297" y="701623"/>
                </a:lnTo>
                <a:lnTo>
                  <a:pt x="2943618" y="650333"/>
                </a:lnTo>
                <a:cubicBezTo>
                  <a:pt x="2953770" y="539849"/>
                  <a:pt x="2978395" y="440849"/>
                  <a:pt x="3012971" y="363240"/>
                </a:cubicBezTo>
                <a:lnTo>
                  <a:pt x="3034629" y="325493"/>
                </a:lnTo>
                <a:lnTo>
                  <a:pt x="3033289" y="325594"/>
                </a:lnTo>
                <a:lnTo>
                  <a:pt x="3053947" y="288241"/>
                </a:lnTo>
                <a:lnTo>
                  <a:pt x="3060431" y="280526"/>
                </a:lnTo>
                <a:lnTo>
                  <a:pt x="3064573" y="273308"/>
                </a:lnTo>
                <a:lnTo>
                  <a:pt x="3087179" y="248704"/>
                </a:lnTo>
                <a:lnTo>
                  <a:pt x="3098439" y="235310"/>
                </a:lnTo>
                <a:lnTo>
                  <a:pt x="3101237" y="233408"/>
                </a:lnTo>
                <a:lnTo>
                  <a:pt x="3103051" y="231434"/>
                </a:lnTo>
                <a:lnTo>
                  <a:pt x="3104181" y="231403"/>
                </a:lnTo>
                <a:lnTo>
                  <a:pt x="3194635" y="229118"/>
                </a:lnTo>
                <a:lnTo>
                  <a:pt x="3200395" y="228972"/>
                </a:lnTo>
                <a:close/>
                <a:moveTo>
                  <a:pt x="3200399" y="91440"/>
                </a:moveTo>
                <a:cubicBezTo>
                  <a:pt x="1483369" y="91440"/>
                  <a:pt x="91440" y="1483369"/>
                  <a:pt x="91440" y="3200400"/>
                </a:cubicBezTo>
                <a:cubicBezTo>
                  <a:pt x="91440" y="4917431"/>
                  <a:pt x="1483369" y="6309360"/>
                  <a:pt x="3200399" y="6309360"/>
                </a:cubicBezTo>
                <a:cubicBezTo>
                  <a:pt x="4917431" y="6309360"/>
                  <a:pt x="6309359" y="4917431"/>
                  <a:pt x="6309359" y="3200400"/>
                </a:cubicBezTo>
                <a:cubicBezTo>
                  <a:pt x="6309359" y="1483369"/>
                  <a:pt x="4917431" y="91440"/>
                  <a:pt x="3200399" y="91440"/>
                </a:cubicBezTo>
                <a:close/>
                <a:moveTo>
                  <a:pt x="3200399" y="0"/>
                </a:moveTo>
                <a:cubicBezTo>
                  <a:pt x="4967931" y="0"/>
                  <a:pt x="6400799" y="1432868"/>
                  <a:pt x="6400799" y="3200400"/>
                </a:cubicBezTo>
                <a:cubicBezTo>
                  <a:pt x="6400799" y="4967932"/>
                  <a:pt x="4967931" y="6400800"/>
                  <a:pt x="3200399" y="6400800"/>
                </a:cubicBezTo>
                <a:cubicBezTo>
                  <a:pt x="1432868" y="6400800"/>
                  <a:pt x="0" y="4967932"/>
                  <a:pt x="0" y="3200400"/>
                </a:cubicBezTo>
                <a:cubicBezTo>
                  <a:pt x="0" y="1432868"/>
                  <a:pt x="1432868" y="0"/>
                  <a:pt x="3200399" y="0"/>
                </a:cubicBezTo>
                <a:close/>
              </a:path>
            </a:pathLst>
          </a:custGeom>
          <a:solidFill>
            <a:schemeClr val="tx1">
              <a:lumMod val="50000"/>
              <a:lumOff val="5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solidFill>
                <a:srgbClr val="002060"/>
              </a:solidFill>
            </a:endParaRPr>
          </a:p>
        </p:txBody>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B41850-E7C2-49C5-BFEB-311EFCDD4E8C}" type="datetimeFigureOut">
              <a:rPr lang="en-IN" smtClean="0"/>
              <a:t>30-06-2023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C87DE77-F1B2-4907-956C-F167B6CDF25D}" type="slidenum">
              <a:rPr lang="en-IN" smtClean="0"/>
              <a:t>‹#›</a:t>
            </a:fld>
            <a:endParaRPr lang="en-IN"/>
          </a:p>
        </p:txBody>
      </p:sp>
    </p:spTree>
    <p:extLst>
      <p:ext uri="{BB962C8B-B14F-4D97-AF65-F5344CB8AC3E}">
        <p14:creationId xmlns:p14="http://schemas.microsoft.com/office/powerpoint/2010/main" val="35164087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6067CA42-BE57-73B7-7104-58F79FB47D27}"/>
              </a:ext>
            </a:extLst>
          </p:cNvPr>
          <p:cNvSpPr>
            <a:spLocks noChangeAspect="1"/>
          </p:cNvSpPr>
          <p:nvPr/>
        </p:nvSpPr>
        <p:spPr>
          <a:xfrm>
            <a:off x="11277599" y="5943600"/>
            <a:ext cx="914400" cy="914400"/>
          </a:xfrm>
          <a:custGeom>
            <a:avLst/>
            <a:gdLst/>
            <a:ahLst/>
            <a:cxnLst/>
            <a:rect l="l" t="t" r="r" b="b"/>
            <a:pathLst>
              <a:path w="6400799" h="6400800">
                <a:moveTo>
                  <a:pt x="4618019" y="5165230"/>
                </a:moveTo>
                <a:lnTo>
                  <a:pt x="4618017" y="5165232"/>
                </a:lnTo>
                <a:lnTo>
                  <a:pt x="4618015" y="5165233"/>
                </a:lnTo>
                <a:close/>
                <a:moveTo>
                  <a:pt x="1770381" y="5155624"/>
                </a:moveTo>
                <a:lnTo>
                  <a:pt x="1770052" y="5156145"/>
                </a:lnTo>
                <a:lnTo>
                  <a:pt x="1770053" y="5156145"/>
                </a:lnTo>
                <a:lnTo>
                  <a:pt x="1770381" y="5155628"/>
                </a:lnTo>
                <a:lnTo>
                  <a:pt x="1777025" y="5160947"/>
                </a:lnTo>
                <a:lnTo>
                  <a:pt x="1777058" y="5160968"/>
                </a:lnTo>
                <a:close/>
                <a:moveTo>
                  <a:pt x="2806398" y="4574096"/>
                </a:moveTo>
                <a:lnTo>
                  <a:pt x="2766254" y="4708190"/>
                </a:lnTo>
                <a:lnTo>
                  <a:pt x="2847309" y="4708190"/>
                </a:lnTo>
                <a:close/>
                <a:moveTo>
                  <a:pt x="3045103" y="4550925"/>
                </a:moveTo>
                <a:lnTo>
                  <a:pt x="3045103" y="4642622"/>
                </a:lnTo>
                <a:lnTo>
                  <a:pt x="3089471" y="4642622"/>
                </a:lnTo>
                <a:cubicBezTo>
                  <a:pt x="3116587" y="4642622"/>
                  <a:pt x="3133841" y="4641430"/>
                  <a:pt x="3141235" y="4639048"/>
                </a:cubicBezTo>
                <a:cubicBezTo>
                  <a:pt x="3148631" y="4636665"/>
                  <a:pt x="3154629" y="4631858"/>
                  <a:pt x="3159231" y="4624628"/>
                </a:cubicBezTo>
                <a:cubicBezTo>
                  <a:pt x="3163831" y="4617397"/>
                  <a:pt x="3166133" y="4607784"/>
                  <a:pt x="3166133" y="4595788"/>
                </a:cubicBezTo>
                <a:cubicBezTo>
                  <a:pt x="3166133" y="4584284"/>
                  <a:pt x="3163831" y="4575041"/>
                  <a:pt x="3159231" y="4568057"/>
                </a:cubicBezTo>
                <a:cubicBezTo>
                  <a:pt x="3154629" y="4561073"/>
                  <a:pt x="3148385" y="4556266"/>
                  <a:pt x="3140497" y="4553637"/>
                </a:cubicBezTo>
                <a:cubicBezTo>
                  <a:pt x="3134909" y="4551829"/>
                  <a:pt x="3118723" y="4550925"/>
                  <a:pt x="3091937" y="4550925"/>
                </a:cubicBezTo>
                <a:close/>
                <a:moveTo>
                  <a:pt x="2158254" y="4492752"/>
                </a:moveTo>
                <a:lnTo>
                  <a:pt x="2217906" y="4492752"/>
                </a:lnTo>
                <a:lnTo>
                  <a:pt x="2217906" y="4790027"/>
                </a:lnTo>
                <a:lnTo>
                  <a:pt x="2366790" y="4790027"/>
                </a:lnTo>
                <a:lnTo>
                  <a:pt x="2366790" y="4851158"/>
                </a:lnTo>
                <a:lnTo>
                  <a:pt x="2158254" y="4851158"/>
                </a:lnTo>
                <a:close/>
                <a:moveTo>
                  <a:pt x="3690793" y="4489794"/>
                </a:moveTo>
                <a:lnTo>
                  <a:pt x="3748967" y="4489794"/>
                </a:lnTo>
                <a:lnTo>
                  <a:pt x="3870243" y="4731114"/>
                </a:lnTo>
                <a:lnTo>
                  <a:pt x="3870243" y="4489794"/>
                </a:lnTo>
                <a:lnTo>
                  <a:pt x="3925951" y="4489794"/>
                </a:lnTo>
                <a:lnTo>
                  <a:pt x="3925951" y="4851158"/>
                </a:lnTo>
                <a:lnTo>
                  <a:pt x="3865805" y="4851158"/>
                </a:lnTo>
                <a:lnTo>
                  <a:pt x="3746501" y="4615507"/>
                </a:lnTo>
                <a:lnTo>
                  <a:pt x="3746501" y="4851158"/>
                </a:lnTo>
                <a:lnTo>
                  <a:pt x="3690793" y="4851158"/>
                </a:lnTo>
                <a:close/>
                <a:moveTo>
                  <a:pt x="3574029" y="4489794"/>
                </a:moveTo>
                <a:lnTo>
                  <a:pt x="3633681" y="4489794"/>
                </a:lnTo>
                <a:lnTo>
                  <a:pt x="3633681" y="4851158"/>
                </a:lnTo>
                <a:lnTo>
                  <a:pt x="3574029" y="4851158"/>
                </a:lnTo>
                <a:close/>
                <a:moveTo>
                  <a:pt x="3281219" y="4489794"/>
                </a:moveTo>
                <a:lnTo>
                  <a:pt x="3339391" y="4489794"/>
                </a:lnTo>
                <a:lnTo>
                  <a:pt x="3460667" y="4731114"/>
                </a:lnTo>
                <a:lnTo>
                  <a:pt x="3460667" y="4489794"/>
                </a:lnTo>
                <a:lnTo>
                  <a:pt x="3516375" y="4489794"/>
                </a:lnTo>
                <a:lnTo>
                  <a:pt x="3516375" y="4851158"/>
                </a:lnTo>
                <a:lnTo>
                  <a:pt x="3456231" y="4851158"/>
                </a:lnTo>
                <a:lnTo>
                  <a:pt x="3336927" y="4615507"/>
                </a:lnTo>
                <a:lnTo>
                  <a:pt x="3336927" y="4851158"/>
                </a:lnTo>
                <a:lnTo>
                  <a:pt x="3281219" y="4851158"/>
                </a:lnTo>
                <a:close/>
                <a:moveTo>
                  <a:pt x="2985451" y="4489794"/>
                </a:moveTo>
                <a:lnTo>
                  <a:pt x="3111409" y="4489794"/>
                </a:lnTo>
                <a:cubicBezTo>
                  <a:pt x="3143619" y="4489794"/>
                  <a:pt x="3166625" y="4493040"/>
                  <a:pt x="3180429" y="4499531"/>
                </a:cubicBezTo>
                <a:cubicBezTo>
                  <a:pt x="3194233" y="4506022"/>
                  <a:pt x="3205571" y="4517279"/>
                  <a:pt x="3214445" y="4533301"/>
                </a:cubicBezTo>
                <a:cubicBezTo>
                  <a:pt x="3223319" y="4549323"/>
                  <a:pt x="3227757" y="4568509"/>
                  <a:pt x="3227757" y="4590858"/>
                </a:cubicBezTo>
                <a:cubicBezTo>
                  <a:pt x="3227757" y="4619123"/>
                  <a:pt x="3220977" y="4641882"/>
                  <a:pt x="3207421" y="4659137"/>
                </a:cubicBezTo>
                <a:cubicBezTo>
                  <a:pt x="3193863" y="4676392"/>
                  <a:pt x="3174595" y="4687238"/>
                  <a:pt x="3149617" y="4691675"/>
                </a:cubicBezTo>
                <a:cubicBezTo>
                  <a:pt x="3162435" y="4700877"/>
                  <a:pt x="3173035" y="4710943"/>
                  <a:pt x="3181415" y="4721871"/>
                </a:cubicBezTo>
                <a:cubicBezTo>
                  <a:pt x="3189795" y="4732799"/>
                  <a:pt x="3201217" y="4752395"/>
                  <a:pt x="3215679" y="4780660"/>
                </a:cubicBezTo>
                <a:lnTo>
                  <a:pt x="3251667" y="4851158"/>
                </a:lnTo>
                <a:lnTo>
                  <a:pt x="3180295" y="4851158"/>
                </a:lnTo>
                <a:lnTo>
                  <a:pt x="3136999" y="4772526"/>
                </a:lnTo>
                <a:cubicBezTo>
                  <a:pt x="3121419" y="4744096"/>
                  <a:pt x="3110835" y="4726308"/>
                  <a:pt x="3105247" y="4719159"/>
                </a:cubicBezTo>
                <a:cubicBezTo>
                  <a:pt x="3099659" y="4712011"/>
                  <a:pt x="3093745" y="4707081"/>
                  <a:pt x="3087499" y="4704369"/>
                </a:cubicBezTo>
                <a:cubicBezTo>
                  <a:pt x="3081255" y="4701658"/>
                  <a:pt x="3071231" y="4700302"/>
                  <a:pt x="3057427" y="4700302"/>
                </a:cubicBezTo>
                <a:lnTo>
                  <a:pt x="3045103" y="4700302"/>
                </a:lnTo>
                <a:lnTo>
                  <a:pt x="3045103" y="4851158"/>
                </a:lnTo>
                <a:lnTo>
                  <a:pt x="2985451" y="4851158"/>
                </a:lnTo>
                <a:close/>
                <a:moveTo>
                  <a:pt x="2775243" y="4489794"/>
                </a:moveTo>
                <a:lnTo>
                  <a:pt x="2838605" y="4489794"/>
                </a:lnTo>
                <a:lnTo>
                  <a:pt x="2957377" y="4851158"/>
                </a:lnTo>
                <a:lnTo>
                  <a:pt x="2892522" y="4851158"/>
                </a:lnTo>
                <a:lnTo>
                  <a:pt x="2866570" y="4769321"/>
                </a:lnTo>
                <a:lnTo>
                  <a:pt x="2747952" y="4769321"/>
                </a:lnTo>
                <a:lnTo>
                  <a:pt x="2723452" y="4851158"/>
                </a:lnTo>
                <a:lnTo>
                  <a:pt x="2659856" y="4851158"/>
                </a:lnTo>
                <a:close/>
                <a:moveTo>
                  <a:pt x="2413950" y="4489794"/>
                </a:moveTo>
                <a:lnTo>
                  <a:pt x="2633825" y="4489794"/>
                </a:lnTo>
                <a:lnTo>
                  <a:pt x="2633825" y="4550925"/>
                </a:lnTo>
                <a:lnTo>
                  <a:pt x="2473602" y="4550925"/>
                </a:lnTo>
                <a:lnTo>
                  <a:pt x="2473602" y="4631037"/>
                </a:lnTo>
                <a:lnTo>
                  <a:pt x="2622486" y="4631037"/>
                </a:lnTo>
                <a:lnTo>
                  <a:pt x="2622486" y="4691921"/>
                </a:lnTo>
                <a:lnTo>
                  <a:pt x="2473602" y="4691921"/>
                </a:lnTo>
                <a:lnTo>
                  <a:pt x="2473602" y="4790027"/>
                </a:lnTo>
                <a:lnTo>
                  <a:pt x="2639248" y="4790027"/>
                </a:lnTo>
                <a:lnTo>
                  <a:pt x="2639248" y="4851158"/>
                </a:lnTo>
                <a:lnTo>
                  <a:pt x="2413950" y="4851158"/>
                </a:lnTo>
                <a:close/>
                <a:moveTo>
                  <a:pt x="4122381" y="4483632"/>
                </a:moveTo>
                <a:cubicBezTo>
                  <a:pt x="4157711" y="4483632"/>
                  <a:pt x="4186019" y="4492629"/>
                  <a:pt x="4207299" y="4510623"/>
                </a:cubicBezTo>
                <a:cubicBezTo>
                  <a:pt x="4228579" y="4528617"/>
                  <a:pt x="4242259" y="4555033"/>
                  <a:pt x="4248341" y="4589872"/>
                </a:cubicBezTo>
                <a:lnTo>
                  <a:pt x="4189181" y="4603429"/>
                </a:lnTo>
                <a:cubicBezTo>
                  <a:pt x="4184745" y="4584860"/>
                  <a:pt x="4176611" y="4570645"/>
                  <a:pt x="4164779" y="4560785"/>
                </a:cubicBezTo>
                <a:cubicBezTo>
                  <a:pt x="4152947" y="4550925"/>
                  <a:pt x="4138813" y="4545995"/>
                  <a:pt x="4122381" y="4545995"/>
                </a:cubicBezTo>
                <a:cubicBezTo>
                  <a:pt x="4096909" y="4545995"/>
                  <a:pt x="4076287" y="4555896"/>
                  <a:pt x="4060511" y="4575698"/>
                </a:cubicBezTo>
                <a:cubicBezTo>
                  <a:pt x="4044735" y="4595500"/>
                  <a:pt x="4036847" y="4625696"/>
                  <a:pt x="4036847" y="4666286"/>
                </a:cubicBezTo>
                <a:cubicBezTo>
                  <a:pt x="4036847" y="4709833"/>
                  <a:pt x="4045391" y="4742946"/>
                  <a:pt x="4062483" y="4765624"/>
                </a:cubicBezTo>
                <a:cubicBezTo>
                  <a:pt x="4077107" y="4785179"/>
                  <a:pt x="4096909" y="4794957"/>
                  <a:pt x="4121887" y="4794957"/>
                </a:cubicBezTo>
                <a:cubicBezTo>
                  <a:pt x="4133555" y="4794957"/>
                  <a:pt x="4145675" y="4792213"/>
                  <a:pt x="4158247" y="4786726"/>
                </a:cubicBezTo>
                <a:cubicBezTo>
                  <a:pt x="4170817" y="4781239"/>
                  <a:pt x="4182033" y="4773745"/>
                  <a:pt x="4191893" y="4764245"/>
                </a:cubicBezTo>
                <a:lnTo>
                  <a:pt x="4191893" y="4718543"/>
                </a:lnTo>
                <a:lnTo>
                  <a:pt x="4123367" y="4718543"/>
                </a:lnTo>
                <a:lnTo>
                  <a:pt x="4123367" y="4657412"/>
                </a:lnTo>
                <a:lnTo>
                  <a:pt x="4252285" y="4657412"/>
                </a:lnTo>
                <a:lnTo>
                  <a:pt x="4252285" y="4801366"/>
                </a:lnTo>
                <a:cubicBezTo>
                  <a:pt x="4239303" y="4816648"/>
                  <a:pt x="4220897" y="4829795"/>
                  <a:pt x="4197069" y="4840805"/>
                </a:cubicBezTo>
                <a:cubicBezTo>
                  <a:pt x="4173241" y="4851815"/>
                  <a:pt x="4149331" y="4857320"/>
                  <a:pt x="4125339" y="4857320"/>
                </a:cubicBezTo>
                <a:cubicBezTo>
                  <a:pt x="4096087" y="4857320"/>
                  <a:pt x="4070287" y="4850131"/>
                  <a:pt x="4047939" y="4835752"/>
                </a:cubicBezTo>
                <a:cubicBezTo>
                  <a:pt x="4025591" y="4821373"/>
                  <a:pt x="4007883" y="4799846"/>
                  <a:pt x="3994819" y="4771170"/>
                </a:cubicBezTo>
                <a:cubicBezTo>
                  <a:pt x="3981755" y="4742494"/>
                  <a:pt x="3975223" y="4708765"/>
                  <a:pt x="3975223" y="4669983"/>
                </a:cubicBezTo>
                <a:cubicBezTo>
                  <a:pt x="3975223" y="4630215"/>
                  <a:pt x="3981837" y="4596198"/>
                  <a:pt x="3995065" y="4567933"/>
                </a:cubicBezTo>
                <a:cubicBezTo>
                  <a:pt x="4008293" y="4539669"/>
                  <a:pt x="4025467" y="4518552"/>
                  <a:pt x="4046583" y="4504584"/>
                </a:cubicBezTo>
                <a:cubicBezTo>
                  <a:pt x="4067699" y="4490616"/>
                  <a:pt x="4092965" y="4483632"/>
                  <a:pt x="4122381" y="4483632"/>
                </a:cubicBezTo>
                <a:close/>
                <a:moveTo>
                  <a:pt x="5415569" y="4180914"/>
                </a:moveTo>
                <a:lnTo>
                  <a:pt x="5411861" y="4190407"/>
                </a:lnTo>
                <a:lnTo>
                  <a:pt x="5411867" y="4190394"/>
                </a:lnTo>
                <a:close/>
                <a:moveTo>
                  <a:pt x="5416445" y="4178669"/>
                </a:moveTo>
                <a:lnTo>
                  <a:pt x="5416443" y="4178671"/>
                </a:lnTo>
                <a:lnTo>
                  <a:pt x="5417353" y="4179147"/>
                </a:lnTo>
                <a:lnTo>
                  <a:pt x="5417353" y="4179146"/>
                </a:lnTo>
                <a:close/>
                <a:moveTo>
                  <a:pt x="3777949" y="3964496"/>
                </a:moveTo>
                <a:lnTo>
                  <a:pt x="3737803" y="4098590"/>
                </a:lnTo>
                <a:lnTo>
                  <a:pt x="3818859" y="4098590"/>
                </a:lnTo>
                <a:close/>
                <a:moveTo>
                  <a:pt x="1949727" y="3941325"/>
                </a:moveTo>
                <a:lnTo>
                  <a:pt x="1949727" y="4033022"/>
                </a:lnTo>
                <a:lnTo>
                  <a:pt x="1994097" y="4033022"/>
                </a:lnTo>
                <a:cubicBezTo>
                  <a:pt x="2021211" y="4033022"/>
                  <a:pt x="2038466" y="4031831"/>
                  <a:pt x="2045861" y="4029448"/>
                </a:cubicBezTo>
                <a:cubicBezTo>
                  <a:pt x="2053256" y="4027065"/>
                  <a:pt x="2059254" y="4022258"/>
                  <a:pt x="2063855" y="4015028"/>
                </a:cubicBezTo>
                <a:cubicBezTo>
                  <a:pt x="2068457" y="4007797"/>
                  <a:pt x="2070757" y="3998184"/>
                  <a:pt x="2070757" y="3986188"/>
                </a:cubicBezTo>
                <a:cubicBezTo>
                  <a:pt x="2070757" y="3974685"/>
                  <a:pt x="2068457" y="3965441"/>
                  <a:pt x="2063855" y="3958457"/>
                </a:cubicBezTo>
                <a:cubicBezTo>
                  <a:pt x="2059254" y="3951473"/>
                  <a:pt x="2053009" y="3946666"/>
                  <a:pt x="2045121" y="3944037"/>
                </a:cubicBezTo>
                <a:cubicBezTo>
                  <a:pt x="2039534" y="3942229"/>
                  <a:pt x="2023348" y="3941325"/>
                  <a:pt x="1996562" y="3941325"/>
                </a:cubicBezTo>
                <a:close/>
                <a:moveTo>
                  <a:pt x="3012427" y="3936395"/>
                </a:moveTo>
                <a:cubicBezTo>
                  <a:pt x="2988071" y="3936395"/>
                  <a:pt x="2968239" y="3946502"/>
                  <a:pt x="2952933" y="3966715"/>
                </a:cubicBezTo>
                <a:cubicBezTo>
                  <a:pt x="2937627" y="3986927"/>
                  <a:pt x="2929974" y="4018232"/>
                  <a:pt x="2929974" y="4060630"/>
                </a:cubicBezTo>
                <a:cubicBezTo>
                  <a:pt x="2929974" y="4102206"/>
                  <a:pt x="2937874" y="4133387"/>
                  <a:pt x="2953673" y="4154175"/>
                </a:cubicBezTo>
                <a:cubicBezTo>
                  <a:pt x="2969471" y="4174963"/>
                  <a:pt x="2989057" y="4185357"/>
                  <a:pt x="3012427" y="4185357"/>
                </a:cubicBezTo>
                <a:cubicBezTo>
                  <a:pt x="3035963" y="4185357"/>
                  <a:pt x="3055465" y="4175045"/>
                  <a:pt x="3070935" y="4154422"/>
                </a:cubicBezTo>
                <a:cubicBezTo>
                  <a:pt x="3086407" y="4133798"/>
                  <a:pt x="3094141" y="4102123"/>
                  <a:pt x="3094141" y="4059397"/>
                </a:cubicBezTo>
                <a:cubicBezTo>
                  <a:pt x="3094141" y="4017493"/>
                  <a:pt x="3086611" y="3986516"/>
                  <a:pt x="3071551" y="3966468"/>
                </a:cubicBezTo>
                <a:cubicBezTo>
                  <a:pt x="3056493" y="3946420"/>
                  <a:pt x="3036785" y="3936395"/>
                  <a:pt x="3012427" y="3936395"/>
                </a:cubicBezTo>
                <a:close/>
                <a:moveTo>
                  <a:pt x="2317103" y="3936395"/>
                </a:moveTo>
                <a:cubicBezTo>
                  <a:pt x="2292746" y="3936395"/>
                  <a:pt x="2272914" y="3946502"/>
                  <a:pt x="2257608" y="3966715"/>
                </a:cubicBezTo>
                <a:cubicBezTo>
                  <a:pt x="2242302" y="3986927"/>
                  <a:pt x="2234649" y="4018232"/>
                  <a:pt x="2234649" y="4060630"/>
                </a:cubicBezTo>
                <a:cubicBezTo>
                  <a:pt x="2234649" y="4102206"/>
                  <a:pt x="2242549" y="4133387"/>
                  <a:pt x="2258348" y="4154175"/>
                </a:cubicBezTo>
                <a:cubicBezTo>
                  <a:pt x="2274147" y="4174963"/>
                  <a:pt x="2293732" y="4185357"/>
                  <a:pt x="2317103" y="4185357"/>
                </a:cubicBezTo>
                <a:cubicBezTo>
                  <a:pt x="2340638" y="4185357"/>
                  <a:pt x="2360141" y="4175045"/>
                  <a:pt x="2375611" y="4154422"/>
                </a:cubicBezTo>
                <a:cubicBezTo>
                  <a:pt x="2391081" y="4133798"/>
                  <a:pt x="2398816" y="4102123"/>
                  <a:pt x="2398816" y="4059397"/>
                </a:cubicBezTo>
                <a:cubicBezTo>
                  <a:pt x="2398816" y="4017493"/>
                  <a:pt x="2391287" y="3986516"/>
                  <a:pt x="2376227" y="3966468"/>
                </a:cubicBezTo>
                <a:cubicBezTo>
                  <a:pt x="2361168" y="3946420"/>
                  <a:pt x="2341459" y="3936395"/>
                  <a:pt x="2317103" y="3936395"/>
                </a:cubicBezTo>
                <a:close/>
                <a:moveTo>
                  <a:pt x="4957125" y="3880194"/>
                </a:moveTo>
                <a:lnTo>
                  <a:pt x="5176999" y="3880194"/>
                </a:lnTo>
                <a:lnTo>
                  <a:pt x="5176999" y="3941325"/>
                </a:lnTo>
                <a:lnTo>
                  <a:pt x="5016777" y="3941325"/>
                </a:lnTo>
                <a:lnTo>
                  <a:pt x="5016777" y="4021437"/>
                </a:lnTo>
                <a:lnTo>
                  <a:pt x="5165661" y="4021437"/>
                </a:lnTo>
                <a:lnTo>
                  <a:pt x="5165661" y="4082321"/>
                </a:lnTo>
                <a:lnTo>
                  <a:pt x="5016777" y="4082321"/>
                </a:lnTo>
                <a:lnTo>
                  <a:pt x="5016777" y="4180427"/>
                </a:lnTo>
                <a:lnTo>
                  <a:pt x="5182423" y="4180427"/>
                </a:lnTo>
                <a:lnTo>
                  <a:pt x="5182423" y="4241558"/>
                </a:lnTo>
                <a:lnTo>
                  <a:pt x="4957125" y="4241558"/>
                </a:lnTo>
                <a:close/>
                <a:moveTo>
                  <a:pt x="4662343" y="3880194"/>
                </a:moveTo>
                <a:lnTo>
                  <a:pt x="4720517" y="3880194"/>
                </a:lnTo>
                <a:lnTo>
                  <a:pt x="4841793" y="4121514"/>
                </a:lnTo>
                <a:lnTo>
                  <a:pt x="4841793" y="3880194"/>
                </a:lnTo>
                <a:lnTo>
                  <a:pt x="4897501" y="3880194"/>
                </a:lnTo>
                <a:lnTo>
                  <a:pt x="4897501" y="4241558"/>
                </a:lnTo>
                <a:lnTo>
                  <a:pt x="4837355" y="4241558"/>
                </a:lnTo>
                <a:lnTo>
                  <a:pt x="4718051" y="4005907"/>
                </a:lnTo>
                <a:lnTo>
                  <a:pt x="4718051" y="4241558"/>
                </a:lnTo>
                <a:lnTo>
                  <a:pt x="4662343" y="4241558"/>
                </a:lnTo>
                <a:close/>
                <a:moveTo>
                  <a:pt x="4545579" y="3880194"/>
                </a:moveTo>
                <a:lnTo>
                  <a:pt x="4605231" y="3880194"/>
                </a:lnTo>
                <a:lnTo>
                  <a:pt x="4605231" y="4241558"/>
                </a:lnTo>
                <a:lnTo>
                  <a:pt x="4545579" y="4241558"/>
                </a:lnTo>
                <a:close/>
                <a:moveTo>
                  <a:pt x="4252275" y="3880194"/>
                </a:moveTo>
                <a:lnTo>
                  <a:pt x="4311927" y="3880194"/>
                </a:lnTo>
                <a:lnTo>
                  <a:pt x="4311927" y="4022423"/>
                </a:lnTo>
                <a:lnTo>
                  <a:pt x="4429507" y="4022423"/>
                </a:lnTo>
                <a:lnTo>
                  <a:pt x="4429507" y="3880194"/>
                </a:lnTo>
                <a:lnTo>
                  <a:pt x="4489159" y="3880194"/>
                </a:lnTo>
                <a:lnTo>
                  <a:pt x="4489159" y="4241558"/>
                </a:lnTo>
                <a:lnTo>
                  <a:pt x="4429507" y="4241558"/>
                </a:lnTo>
                <a:lnTo>
                  <a:pt x="4429507" y="4083554"/>
                </a:lnTo>
                <a:lnTo>
                  <a:pt x="4311927" y="4083554"/>
                </a:lnTo>
                <a:lnTo>
                  <a:pt x="4311927" y="4241558"/>
                </a:lnTo>
                <a:lnTo>
                  <a:pt x="4252275" y="4241558"/>
                </a:lnTo>
                <a:close/>
                <a:moveTo>
                  <a:pt x="3746793" y="3880194"/>
                </a:moveTo>
                <a:lnTo>
                  <a:pt x="3810155" y="3880194"/>
                </a:lnTo>
                <a:lnTo>
                  <a:pt x="3928927" y="4241558"/>
                </a:lnTo>
                <a:lnTo>
                  <a:pt x="3864071" y="4241558"/>
                </a:lnTo>
                <a:lnTo>
                  <a:pt x="3838121" y="4159721"/>
                </a:lnTo>
                <a:lnTo>
                  <a:pt x="3719501" y="4159721"/>
                </a:lnTo>
                <a:lnTo>
                  <a:pt x="3695003" y="4241558"/>
                </a:lnTo>
                <a:lnTo>
                  <a:pt x="3631407" y="4241558"/>
                </a:lnTo>
                <a:close/>
                <a:moveTo>
                  <a:pt x="3317839" y="3880194"/>
                </a:moveTo>
                <a:lnTo>
                  <a:pt x="3407303" y="3880194"/>
                </a:lnTo>
                <a:lnTo>
                  <a:pt x="3461177" y="4126937"/>
                </a:lnTo>
                <a:lnTo>
                  <a:pt x="3514627" y="3880194"/>
                </a:lnTo>
                <a:lnTo>
                  <a:pt x="3604515" y="3880194"/>
                </a:lnTo>
                <a:lnTo>
                  <a:pt x="3604515" y="4241558"/>
                </a:lnTo>
                <a:lnTo>
                  <a:pt x="3548807" y="4241558"/>
                </a:lnTo>
                <a:lnTo>
                  <a:pt x="3548807" y="3956855"/>
                </a:lnTo>
                <a:lnTo>
                  <a:pt x="3489735" y="4241558"/>
                </a:lnTo>
                <a:lnTo>
                  <a:pt x="3432179" y="4241558"/>
                </a:lnTo>
                <a:lnTo>
                  <a:pt x="3373547" y="3956855"/>
                </a:lnTo>
                <a:lnTo>
                  <a:pt x="3373547" y="4241558"/>
                </a:lnTo>
                <a:lnTo>
                  <a:pt x="3317839" y="4241558"/>
                </a:lnTo>
                <a:close/>
                <a:moveTo>
                  <a:pt x="2611580" y="3880194"/>
                </a:moveTo>
                <a:lnTo>
                  <a:pt x="2846984" y="3880194"/>
                </a:lnTo>
                <a:lnTo>
                  <a:pt x="2846984" y="3941325"/>
                </a:lnTo>
                <a:lnTo>
                  <a:pt x="2759231" y="3941325"/>
                </a:lnTo>
                <a:lnTo>
                  <a:pt x="2759231" y="4241558"/>
                </a:lnTo>
                <a:lnTo>
                  <a:pt x="2699579" y="4241558"/>
                </a:lnTo>
                <a:lnTo>
                  <a:pt x="2699579" y="3941325"/>
                </a:lnTo>
                <a:lnTo>
                  <a:pt x="2611580" y="3941325"/>
                </a:lnTo>
                <a:close/>
                <a:moveTo>
                  <a:pt x="1890075" y="3880194"/>
                </a:moveTo>
                <a:lnTo>
                  <a:pt x="2016035" y="3880194"/>
                </a:lnTo>
                <a:cubicBezTo>
                  <a:pt x="2048244" y="3880194"/>
                  <a:pt x="2071250" y="3883440"/>
                  <a:pt x="2085054" y="3889931"/>
                </a:cubicBezTo>
                <a:cubicBezTo>
                  <a:pt x="2098858" y="3896422"/>
                  <a:pt x="2110197" y="3907679"/>
                  <a:pt x="2119071" y="3923701"/>
                </a:cubicBezTo>
                <a:cubicBezTo>
                  <a:pt x="2127944" y="3939723"/>
                  <a:pt x="2132381" y="3958909"/>
                  <a:pt x="2132381" y="3981258"/>
                </a:cubicBezTo>
                <a:cubicBezTo>
                  <a:pt x="2132381" y="4009523"/>
                  <a:pt x="2125603" y="4032283"/>
                  <a:pt x="2112045" y="4049537"/>
                </a:cubicBezTo>
                <a:cubicBezTo>
                  <a:pt x="2098488" y="4066792"/>
                  <a:pt x="2079220" y="4077638"/>
                  <a:pt x="2054242" y="4082075"/>
                </a:cubicBezTo>
                <a:cubicBezTo>
                  <a:pt x="2067060" y="4091277"/>
                  <a:pt x="2077659" y="4101343"/>
                  <a:pt x="2086040" y="4112271"/>
                </a:cubicBezTo>
                <a:cubicBezTo>
                  <a:pt x="2094421" y="4123199"/>
                  <a:pt x="2105842" y="4142795"/>
                  <a:pt x="2120303" y="4171060"/>
                </a:cubicBezTo>
                <a:lnTo>
                  <a:pt x="2156291" y="4241558"/>
                </a:lnTo>
                <a:lnTo>
                  <a:pt x="2084919" y="4241558"/>
                </a:lnTo>
                <a:lnTo>
                  <a:pt x="2041624" y="4162926"/>
                </a:lnTo>
                <a:cubicBezTo>
                  <a:pt x="2026044" y="4134497"/>
                  <a:pt x="2015460" y="4116708"/>
                  <a:pt x="2009873" y="4109559"/>
                </a:cubicBezTo>
                <a:cubicBezTo>
                  <a:pt x="2004285" y="4102411"/>
                  <a:pt x="1998369" y="4097481"/>
                  <a:pt x="1992125" y="4094770"/>
                </a:cubicBezTo>
                <a:cubicBezTo>
                  <a:pt x="1985880" y="4092058"/>
                  <a:pt x="1975856" y="4090702"/>
                  <a:pt x="1962052" y="4090702"/>
                </a:cubicBezTo>
                <a:lnTo>
                  <a:pt x="1949727" y="4090702"/>
                </a:lnTo>
                <a:lnTo>
                  <a:pt x="1949727" y="4241558"/>
                </a:lnTo>
                <a:lnTo>
                  <a:pt x="1890075" y="4241558"/>
                </a:lnTo>
                <a:close/>
                <a:moveTo>
                  <a:pt x="1611455" y="3880194"/>
                </a:moveTo>
                <a:lnTo>
                  <a:pt x="1846859" y="3880194"/>
                </a:lnTo>
                <a:lnTo>
                  <a:pt x="1846859" y="3941325"/>
                </a:lnTo>
                <a:lnTo>
                  <a:pt x="1759106" y="3941325"/>
                </a:lnTo>
                <a:lnTo>
                  <a:pt x="1759106" y="4241558"/>
                </a:lnTo>
                <a:lnTo>
                  <a:pt x="1699454" y="4241558"/>
                </a:lnTo>
                <a:lnTo>
                  <a:pt x="1699454" y="3941325"/>
                </a:lnTo>
                <a:lnTo>
                  <a:pt x="1611455" y="3941325"/>
                </a:lnTo>
                <a:close/>
                <a:moveTo>
                  <a:pt x="1338118" y="3880194"/>
                </a:moveTo>
                <a:lnTo>
                  <a:pt x="1396291" y="3880194"/>
                </a:lnTo>
                <a:lnTo>
                  <a:pt x="1517568" y="4121514"/>
                </a:lnTo>
                <a:lnTo>
                  <a:pt x="1517568" y="3880194"/>
                </a:lnTo>
                <a:lnTo>
                  <a:pt x="1573276" y="3880194"/>
                </a:lnTo>
                <a:lnTo>
                  <a:pt x="1573276" y="4241558"/>
                </a:lnTo>
                <a:lnTo>
                  <a:pt x="1513131" y="4241558"/>
                </a:lnTo>
                <a:lnTo>
                  <a:pt x="1393826" y="4005907"/>
                </a:lnTo>
                <a:lnTo>
                  <a:pt x="1393826" y="4241558"/>
                </a:lnTo>
                <a:lnTo>
                  <a:pt x="1338118" y="4241558"/>
                </a:lnTo>
                <a:close/>
                <a:moveTo>
                  <a:pt x="1221353" y="3880194"/>
                </a:moveTo>
                <a:lnTo>
                  <a:pt x="1281005" y="3880194"/>
                </a:lnTo>
                <a:lnTo>
                  <a:pt x="1281005" y="4241558"/>
                </a:lnTo>
                <a:lnTo>
                  <a:pt x="1221353" y="4241558"/>
                </a:lnTo>
                <a:close/>
                <a:moveTo>
                  <a:pt x="4085559" y="3874032"/>
                </a:moveTo>
                <a:cubicBezTo>
                  <a:pt x="4118785" y="3874032"/>
                  <a:pt x="4146583" y="3885371"/>
                  <a:pt x="4168953" y="3908048"/>
                </a:cubicBezTo>
                <a:cubicBezTo>
                  <a:pt x="4184907" y="3924153"/>
                  <a:pt x="4196587" y="3948063"/>
                  <a:pt x="4203989" y="3979779"/>
                </a:cubicBezTo>
                <a:lnTo>
                  <a:pt x="4144831" y="3997034"/>
                </a:lnTo>
                <a:cubicBezTo>
                  <a:pt x="4141043" y="3977478"/>
                  <a:pt x="4133511" y="3962483"/>
                  <a:pt x="4122235" y="3952048"/>
                </a:cubicBezTo>
                <a:cubicBezTo>
                  <a:pt x="4110959" y="3941613"/>
                  <a:pt x="4097667" y="3936395"/>
                  <a:pt x="4082355" y="3936395"/>
                </a:cubicBezTo>
                <a:cubicBezTo>
                  <a:pt x="4060459" y="3936395"/>
                  <a:pt x="4042595" y="3945927"/>
                  <a:pt x="4028767" y="3964989"/>
                </a:cubicBezTo>
                <a:cubicBezTo>
                  <a:pt x="4014939" y="3984051"/>
                  <a:pt x="4008025" y="4015521"/>
                  <a:pt x="4008025" y="4059397"/>
                </a:cubicBezTo>
                <a:cubicBezTo>
                  <a:pt x="4008025" y="4104917"/>
                  <a:pt x="4014763" y="4137290"/>
                  <a:pt x="4028237" y="4156517"/>
                </a:cubicBezTo>
                <a:cubicBezTo>
                  <a:pt x="4041713" y="4175744"/>
                  <a:pt x="4059215" y="4185357"/>
                  <a:pt x="4080741" y="4185357"/>
                </a:cubicBezTo>
                <a:cubicBezTo>
                  <a:pt x="4096517" y="4185357"/>
                  <a:pt x="4110157" y="4179236"/>
                  <a:pt x="4121659" y="4166993"/>
                </a:cubicBezTo>
                <a:cubicBezTo>
                  <a:pt x="4133163" y="4154750"/>
                  <a:pt x="4141461" y="4135318"/>
                  <a:pt x="4146555" y="4108697"/>
                </a:cubicBezTo>
                <a:lnTo>
                  <a:pt x="4204483" y="4131128"/>
                </a:lnTo>
                <a:cubicBezTo>
                  <a:pt x="4195445" y="4171553"/>
                  <a:pt x="4180407" y="4201092"/>
                  <a:pt x="4159375" y="4219743"/>
                </a:cubicBezTo>
                <a:cubicBezTo>
                  <a:pt x="4138339" y="4238395"/>
                  <a:pt x="4112457" y="4247721"/>
                  <a:pt x="4081727" y="4247721"/>
                </a:cubicBezTo>
                <a:cubicBezTo>
                  <a:pt x="4043109" y="4247721"/>
                  <a:pt x="4011805" y="4232849"/>
                  <a:pt x="3987813" y="4203105"/>
                </a:cubicBezTo>
                <a:cubicBezTo>
                  <a:pt x="3960205" y="4168760"/>
                  <a:pt x="3946401" y="4122418"/>
                  <a:pt x="3946401" y="4064081"/>
                </a:cubicBezTo>
                <a:cubicBezTo>
                  <a:pt x="3946401" y="4002457"/>
                  <a:pt x="3960299" y="3954225"/>
                  <a:pt x="3988097" y="3919387"/>
                </a:cubicBezTo>
                <a:cubicBezTo>
                  <a:pt x="4012277" y="3889150"/>
                  <a:pt x="4044765" y="3874032"/>
                  <a:pt x="4085559" y="3874032"/>
                </a:cubicBezTo>
                <a:close/>
                <a:moveTo>
                  <a:pt x="3012057" y="3874032"/>
                </a:moveTo>
                <a:cubicBezTo>
                  <a:pt x="3054455" y="3874032"/>
                  <a:pt x="3089005" y="3890218"/>
                  <a:pt x="3115709" y="3922592"/>
                </a:cubicBezTo>
                <a:cubicBezTo>
                  <a:pt x="3142413" y="3954965"/>
                  <a:pt x="3155765" y="4001060"/>
                  <a:pt x="3155765" y="4060876"/>
                </a:cubicBezTo>
                <a:cubicBezTo>
                  <a:pt x="3155765" y="4121350"/>
                  <a:pt x="3141633" y="4168595"/>
                  <a:pt x="3113367" y="4202612"/>
                </a:cubicBezTo>
                <a:cubicBezTo>
                  <a:pt x="3088553" y="4232684"/>
                  <a:pt x="3054867" y="4247721"/>
                  <a:pt x="3012305" y="4247721"/>
                </a:cubicBezTo>
                <a:cubicBezTo>
                  <a:pt x="2969414" y="4247721"/>
                  <a:pt x="2935562" y="4232849"/>
                  <a:pt x="2910748" y="4203105"/>
                </a:cubicBezTo>
                <a:cubicBezTo>
                  <a:pt x="2882483" y="4169088"/>
                  <a:pt x="2868350" y="4122418"/>
                  <a:pt x="2868350" y="4063095"/>
                </a:cubicBezTo>
                <a:cubicBezTo>
                  <a:pt x="2868350" y="4020040"/>
                  <a:pt x="2874718" y="3984586"/>
                  <a:pt x="2887454" y="3956731"/>
                </a:cubicBezTo>
                <a:cubicBezTo>
                  <a:pt x="2900189" y="3928877"/>
                  <a:pt x="2916828" y="3908131"/>
                  <a:pt x="2937369" y="3894491"/>
                </a:cubicBezTo>
                <a:cubicBezTo>
                  <a:pt x="2957911" y="3880852"/>
                  <a:pt x="2982807" y="3874032"/>
                  <a:pt x="3012057" y="3874032"/>
                </a:cubicBezTo>
                <a:close/>
                <a:moveTo>
                  <a:pt x="2316733" y="3874032"/>
                </a:moveTo>
                <a:cubicBezTo>
                  <a:pt x="2359130" y="3874032"/>
                  <a:pt x="2393681" y="3890218"/>
                  <a:pt x="2420385" y="3922592"/>
                </a:cubicBezTo>
                <a:cubicBezTo>
                  <a:pt x="2447089" y="3954965"/>
                  <a:pt x="2460440" y="4001060"/>
                  <a:pt x="2460440" y="4060876"/>
                </a:cubicBezTo>
                <a:cubicBezTo>
                  <a:pt x="2460440" y="4121350"/>
                  <a:pt x="2446308" y="4168595"/>
                  <a:pt x="2418043" y="4202612"/>
                </a:cubicBezTo>
                <a:cubicBezTo>
                  <a:pt x="2393229" y="4232684"/>
                  <a:pt x="2359541" y="4247721"/>
                  <a:pt x="2316979" y="4247721"/>
                </a:cubicBezTo>
                <a:cubicBezTo>
                  <a:pt x="2274089" y="4247721"/>
                  <a:pt x="2240237" y="4232849"/>
                  <a:pt x="2215423" y="4203105"/>
                </a:cubicBezTo>
                <a:cubicBezTo>
                  <a:pt x="2187158" y="4169088"/>
                  <a:pt x="2173025" y="4122418"/>
                  <a:pt x="2173025" y="4063095"/>
                </a:cubicBezTo>
                <a:cubicBezTo>
                  <a:pt x="2173025" y="4020040"/>
                  <a:pt x="2179393" y="3984586"/>
                  <a:pt x="2192129" y="3956731"/>
                </a:cubicBezTo>
                <a:cubicBezTo>
                  <a:pt x="2204864" y="3928877"/>
                  <a:pt x="2221503" y="3908131"/>
                  <a:pt x="2242044" y="3894491"/>
                </a:cubicBezTo>
                <a:cubicBezTo>
                  <a:pt x="2262586" y="3880852"/>
                  <a:pt x="2287482" y="3874032"/>
                  <a:pt x="2316733" y="3874032"/>
                </a:cubicBezTo>
                <a:close/>
                <a:moveTo>
                  <a:pt x="3868781" y="2283478"/>
                </a:moveTo>
                <a:lnTo>
                  <a:pt x="4533707" y="2283478"/>
                </a:lnTo>
                <a:lnTo>
                  <a:pt x="4533707" y="2403285"/>
                </a:lnTo>
                <a:cubicBezTo>
                  <a:pt x="4434439" y="2532219"/>
                  <a:pt x="4347151" y="2700091"/>
                  <a:pt x="4271845" y="2906900"/>
                </a:cubicBezTo>
                <a:cubicBezTo>
                  <a:pt x="4196539" y="3113709"/>
                  <a:pt x="4153179" y="3318664"/>
                  <a:pt x="4141769" y="3521765"/>
                </a:cubicBezTo>
                <a:lnTo>
                  <a:pt x="4012549" y="3521765"/>
                </a:lnTo>
                <a:cubicBezTo>
                  <a:pt x="4014261" y="3416792"/>
                  <a:pt x="4030911" y="3294418"/>
                  <a:pt x="4062497" y="3154643"/>
                </a:cubicBezTo>
                <a:cubicBezTo>
                  <a:pt x="4094085" y="3014869"/>
                  <a:pt x="4137481" y="2881655"/>
                  <a:pt x="4192687" y="2755003"/>
                </a:cubicBezTo>
                <a:cubicBezTo>
                  <a:pt x="4247893" y="2628350"/>
                  <a:pt x="4307367" y="2520524"/>
                  <a:pt x="4371113" y="2431525"/>
                </a:cubicBezTo>
                <a:lnTo>
                  <a:pt x="3868781" y="2431525"/>
                </a:lnTo>
                <a:close/>
                <a:moveTo>
                  <a:pt x="3068681" y="2283478"/>
                </a:moveTo>
                <a:lnTo>
                  <a:pt x="3733607" y="2283478"/>
                </a:lnTo>
                <a:lnTo>
                  <a:pt x="3733607" y="2403285"/>
                </a:lnTo>
                <a:cubicBezTo>
                  <a:pt x="3634339" y="2532219"/>
                  <a:pt x="3547051" y="2700091"/>
                  <a:pt x="3471745" y="2906900"/>
                </a:cubicBezTo>
                <a:cubicBezTo>
                  <a:pt x="3396439" y="3113709"/>
                  <a:pt x="3353079" y="3318664"/>
                  <a:pt x="3341669" y="3521765"/>
                </a:cubicBezTo>
                <a:lnTo>
                  <a:pt x="3212449" y="3521765"/>
                </a:lnTo>
                <a:cubicBezTo>
                  <a:pt x="3214161" y="3416792"/>
                  <a:pt x="3230811" y="3294418"/>
                  <a:pt x="3262397" y="3154643"/>
                </a:cubicBezTo>
                <a:cubicBezTo>
                  <a:pt x="3293985" y="3014869"/>
                  <a:pt x="3337381" y="2881655"/>
                  <a:pt x="3392587" y="2755003"/>
                </a:cubicBezTo>
                <a:cubicBezTo>
                  <a:pt x="3447793" y="2628350"/>
                  <a:pt x="3507267" y="2520524"/>
                  <a:pt x="3571013" y="2431525"/>
                </a:cubicBezTo>
                <a:lnTo>
                  <a:pt x="3068681" y="2431525"/>
                </a:lnTo>
                <a:close/>
                <a:moveTo>
                  <a:pt x="5053975" y="2262084"/>
                </a:moveTo>
                <a:lnTo>
                  <a:pt x="5136127" y="2262084"/>
                </a:lnTo>
                <a:lnTo>
                  <a:pt x="5136127" y="3521765"/>
                </a:lnTo>
                <a:lnTo>
                  <a:pt x="5009475" y="3521765"/>
                </a:lnTo>
                <a:lnTo>
                  <a:pt x="5009475" y="2540207"/>
                </a:lnTo>
                <a:cubicBezTo>
                  <a:pt x="4980379" y="2574437"/>
                  <a:pt x="4941299" y="2609381"/>
                  <a:pt x="4892235" y="2645037"/>
                </a:cubicBezTo>
                <a:cubicBezTo>
                  <a:pt x="4843171" y="2680694"/>
                  <a:pt x="4798101" y="2707651"/>
                  <a:pt x="4757025" y="2725907"/>
                </a:cubicBezTo>
                <a:lnTo>
                  <a:pt x="4757025" y="2577004"/>
                </a:lnTo>
                <a:cubicBezTo>
                  <a:pt x="4826627" y="2537069"/>
                  <a:pt x="4888099" y="2488290"/>
                  <a:pt x="4941441" y="2430669"/>
                </a:cubicBezTo>
                <a:cubicBezTo>
                  <a:pt x="4994783" y="2373048"/>
                  <a:pt x="5032295" y="2316853"/>
                  <a:pt x="5053975" y="2262084"/>
                </a:cubicBezTo>
                <a:close/>
                <a:moveTo>
                  <a:pt x="2508864" y="2244969"/>
                </a:moveTo>
                <a:cubicBezTo>
                  <a:pt x="2585312" y="2244969"/>
                  <a:pt x="2652204" y="2260087"/>
                  <a:pt x="2709540" y="2290324"/>
                </a:cubicBezTo>
                <a:cubicBezTo>
                  <a:pt x="2766876" y="2320561"/>
                  <a:pt x="2811376" y="2363920"/>
                  <a:pt x="2843039" y="2420400"/>
                </a:cubicBezTo>
                <a:cubicBezTo>
                  <a:pt x="2874702" y="2476880"/>
                  <a:pt x="2891675" y="2543344"/>
                  <a:pt x="2893957" y="2619792"/>
                </a:cubicBezTo>
                <a:lnTo>
                  <a:pt x="2763025" y="2631773"/>
                </a:lnTo>
                <a:cubicBezTo>
                  <a:pt x="2756179" y="2550190"/>
                  <a:pt x="2731790" y="2489717"/>
                  <a:pt x="2689858" y="2450352"/>
                </a:cubicBezTo>
                <a:cubicBezTo>
                  <a:pt x="2647925" y="2410987"/>
                  <a:pt x="2589021" y="2391304"/>
                  <a:pt x="2513143" y="2391304"/>
                </a:cubicBezTo>
                <a:cubicBezTo>
                  <a:pt x="2436124" y="2391304"/>
                  <a:pt x="2377362" y="2408560"/>
                  <a:pt x="2336856" y="2443071"/>
                </a:cubicBezTo>
                <a:cubicBezTo>
                  <a:pt x="2296350" y="2477582"/>
                  <a:pt x="2276097" y="2522218"/>
                  <a:pt x="2276097" y="2576978"/>
                </a:cubicBezTo>
                <a:cubicBezTo>
                  <a:pt x="2276097" y="2627753"/>
                  <a:pt x="2290935" y="2667113"/>
                  <a:pt x="2320610" y="2695059"/>
                </a:cubicBezTo>
                <a:cubicBezTo>
                  <a:pt x="2350276" y="2723014"/>
                  <a:pt x="2417003" y="2751317"/>
                  <a:pt x="2520791" y="2779967"/>
                </a:cubicBezTo>
                <a:cubicBezTo>
                  <a:pt x="2622288" y="2808056"/>
                  <a:pt x="2693566" y="2832413"/>
                  <a:pt x="2734625" y="2853041"/>
                </a:cubicBezTo>
                <a:cubicBezTo>
                  <a:pt x="2797354" y="2885132"/>
                  <a:pt x="2844726" y="2927249"/>
                  <a:pt x="2876741" y="2979393"/>
                </a:cubicBezTo>
                <a:cubicBezTo>
                  <a:pt x="2908757" y="3031536"/>
                  <a:pt x="2924764" y="3093800"/>
                  <a:pt x="2924764" y="3166183"/>
                </a:cubicBezTo>
                <a:cubicBezTo>
                  <a:pt x="2924764" y="3237987"/>
                  <a:pt x="2907935" y="3303379"/>
                  <a:pt x="2874274" y="3362360"/>
                </a:cubicBezTo>
                <a:cubicBezTo>
                  <a:pt x="2840614" y="3421340"/>
                  <a:pt x="2794831" y="3466219"/>
                  <a:pt x="2736925" y="3496995"/>
                </a:cubicBezTo>
                <a:cubicBezTo>
                  <a:pt x="2679018" y="3527771"/>
                  <a:pt x="2609274" y="3543159"/>
                  <a:pt x="2527691" y="3543159"/>
                </a:cubicBezTo>
                <a:cubicBezTo>
                  <a:pt x="2400468" y="3543159"/>
                  <a:pt x="2299060" y="3504935"/>
                  <a:pt x="2223468" y="3428487"/>
                </a:cubicBezTo>
                <a:cubicBezTo>
                  <a:pt x="2147875" y="3352039"/>
                  <a:pt x="2108653" y="3248492"/>
                  <a:pt x="2105800" y="3117846"/>
                </a:cubicBezTo>
                <a:lnTo>
                  <a:pt x="2234165" y="3104153"/>
                </a:lnTo>
                <a:cubicBezTo>
                  <a:pt x="2241011" y="3173185"/>
                  <a:pt x="2256557" y="3226955"/>
                  <a:pt x="2280804" y="3265465"/>
                </a:cubicBezTo>
                <a:cubicBezTo>
                  <a:pt x="2305050" y="3303974"/>
                  <a:pt x="2339709" y="3334924"/>
                  <a:pt x="2384779" y="3358315"/>
                </a:cubicBezTo>
                <a:cubicBezTo>
                  <a:pt x="2429849" y="3381705"/>
                  <a:pt x="2480624" y="3393401"/>
                  <a:pt x="2537104" y="3393401"/>
                </a:cubicBezTo>
                <a:cubicBezTo>
                  <a:pt x="2618116" y="3393401"/>
                  <a:pt x="2681015" y="3373618"/>
                  <a:pt x="2725800" y="3334053"/>
                </a:cubicBezTo>
                <a:cubicBezTo>
                  <a:pt x="2770585" y="3294487"/>
                  <a:pt x="2792977" y="3243108"/>
                  <a:pt x="2792977" y="3179915"/>
                </a:cubicBezTo>
                <a:cubicBezTo>
                  <a:pt x="2792977" y="3142912"/>
                  <a:pt x="2784847" y="3110605"/>
                  <a:pt x="2768588" y="3082993"/>
                </a:cubicBezTo>
                <a:cubicBezTo>
                  <a:pt x="2752328" y="3055382"/>
                  <a:pt x="2727797" y="3032751"/>
                  <a:pt x="2694992" y="3015101"/>
                </a:cubicBezTo>
                <a:cubicBezTo>
                  <a:pt x="2662188" y="2997451"/>
                  <a:pt x="2591303" y="2972500"/>
                  <a:pt x="2482335" y="2940248"/>
                </a:cubicBezTo>
                <a:cubicBezTo>
                  <a:pt x="2385349" y="2911456"/>
                  <a:pt x="2316318" y="2882511"/>
                  <a:pt x="2275241" y="2853415"/>
                </a:cubicBezTo>
                <a:cubicBezTo>
                  <a:pt x="2234165" y="2824319"/>
                  <a:pt x="2202216" y="2787379"/>
                  <a:pt x="2179396" y="2742594"/>
                </a:cubicBezTo>
                <a:cubicBezTo>
                  <a:pt x="2156576" y="2697809"/>
                  <a:pt x="2145165" y="2647177"/>
                  <a:pt x="2145165" y="2590696"/>
                </a:cubicBezTo>
                <a:cubicBezTo>
                  <a:pt x="2145165" y="2489146"/>
                  <a:pt x="2177970" y="2406137"/>
                  <a:pt x="2243578" y="2341670"/>
                </a:cubicBezTo>
                <a:cubicBezTo>
                  <a:pt x="2309186" y="2277202"/>
                  <a:pt x="2397615" y="2244969"/>
                  <a:pt x="2508864" y="2244969"/>
                </a:cubicBezTo>
                <a:close/>
                <a:moveTo>
                  <a:pt x="1557539" y="2244969"/>
                </a:moveTo>
                <a:cubicBezTo>
                  <a:pt x="1656906" y="2244969"/>
                  <a:pt x="1742279" y="2275845"/>
                  <a:pt x="1813659" y="2337598"/>
                </a:cubicBezTo>
                <a:cubicBezTo>
                  <a:pt x="1885040" y="2399351"/>
                  <a:pt x="1935006" y="2489993"/>
                  <a:pt x="1963558" y="2609523"/>
                </a:cubicBezTo>
                <a:lnTo>
                  <a:pt x="1830059" y="2648033"/>
                </a:lnTo>
                <a:cubicBezTo>
                  <a:pt x="1784356" y="2474028"/>
                  <a:pt x="1692665" y="2387025"/>
                  <a:pt x="1554985" y="2387025"/>
                </a:cubicBezTo>
                <a:cubicBezTo>
                  <a:pt x="1486426" y="2387025"/>
                  <a:pt x="1427009" y="2404584"/>
                  <a:pt x="1376733" y="2439701"/>
                </a:cubicBezTo>
                <a:cubicBezTo>
                  <a:pt x="1326457" y="2474819"/>
                  <a:pt x="1286323" y="2529492"/>
                  <a:pt x="1256331" y="2603720"/>
                </a:cubicBezTo>
                <a:cubicBezTo>
                  <a:pt x="1226339" y="2677949"/>
                  <a:pt x="1211343" y="2771873"/>
                  <a:pt x="1211343" y="2885493"/>
                </a:cubicBezTo>
                <a:cubicBezTo>
                  <a:pt x="1211343" y="3057367"/>
                  <a:pt x="1241580" y="3186271"/>
                  <a:pt x="1302054" y="3272204"/>
                </a:cubicBezTo>
                <a:cubicBezTo>
                  <a:pt x="1362528" y="3358136"/>
                  <a:pt x="1442970" y="3401103"/>
                  <a:pt x="1543379" y="3401103"/>
                </a:cubicBezTo>
                <a:cubicBezTo>
                  <a:pt x="1617545" y="3401103"/>
                  <a:pt x="1681584" y="3374717"/>
                  <a:pt x="1735497" y="3321945"/>
                </a:cubicBezTo>
                <a:cubicBezTo>
                  <a:pt x="1789410" y="3269173"/>
                  <a:pt x="1825495" y="3189159"/>
                  <a:pt x="1843751" y="3081904"/>
                </a:cubicBezTo>
                <a:lnTo>
                  <a:pt x="1980673" y="3123836"/>
                </a:lnTo>
                <a:cubicBezTo>
                  <a:pt x="1950436" y="3264751"/>
                  <a:pt x="1897522" y="3369868"/>
                  <a:pt x="1821929" y="3439184"/>
                </a:cubicBezTo>
                <a:cubicBezTo>
                  <a:pt x="1746337" y="3508501"/>
                  <a:pt x="1654343" y="3543159"/>
                  <a:pt x="1545946" y="3543159"/>
                </a:cubicBezTo>
                <a:cubicBezTo>
                  <a:pt x="1450671" y="3543159"/>
                  <a:pt x="1369231" y="3519895"/>
                  <a:pt x="1301626" y="3473368"/>
                </a:cubicBezTo>
                <a:cubicBezTo>
                  <a:pt x="1234021" y="3426840"/>
                  <a:pt x="1178682" y="3352197"/>
                  <a:pt x="1135609" y="3249439"/>
                </a:cubicBezTo>
                <a:cubicBezTo>
                  <a:pt x="1092535" y="3146681"/>
                  <a:pt x="1070998" y="3025370"/>
                  <a:pt x="1070998" y="2885506"/>
                </a:cubicBezTo>
                <a:cubicBezTo>
                  <a:pt x="1070998" y="2747345"/>
                  <a:pt x="1092555" y="2630454"/>
                  <a:pt x="1135669" y="2534831"/>
                </a:cubicBezTo>
                <a:cubicBezTo>
                  <a:pt x="1178782" y="2439209"/>
                  <a:pt x="1237172" y="2366993"/>
                  <a:pt x="1310839" y="2318183"/>
                </a:cubicBezTo>
                <a:cubicBezTo>
                  <a:pt x="1384506" y="2269374"/>
                  <a:pt x="1466739" y="2244969"/>
                  <a:pt x="1557539" y="2244969"/>
                </a:cubicBezTo>
                <a:close/>
                <a:moveTo>
                  <a:pt x="1312413" y="1681317"/>
                </a:moveTo>
                <a:lnTo>
                  <a:pt x="1312413" y="1681318"/>
                </a:lnTo>
                <a:lnTo>
                  <a:pt x="1313057" y="1681913"/>
                </a:lnTo>
                <a:close/>
                <a:moveTo>
                  <a:pt x="3586641" y="1610668"/>
                </a:moveTo>
                <a:lnTo>
                  <a:pt x="3586641" y="1754454"/>
                </a:lnTo>
                <a:lnTo>
                  <a:pt x="3671979" y="1754454"/>
                </a:lnTo>
                <a:cubicBezTo>
                  <a:pt x="3698871" y="1754454"/>
                  <a:pt x="3718535" y="1748372"/>
                  <a:pt x="3730975" y="1736206"/>
                </a:cubicBezTo>
                <a:cubicBezTo>
                  <a:pt x="3743415" y="1724041"/>
                  <a:pt x="3749635" y="1705702"/>
                  <a:pt x="3749635" y="1681189"/>
                </a:cubicBezTo>
                <a:cubicBezTo>
                  <a:pt x="3749635" y="1665274"/>
                  <a:pt x="3746571" y="1651645"/>
                  <a:pt x="3740443" y="1640303"/>
                </a:cubicBezTo>
                <a:cubicBezTo>
                  <a:pt x="3734315" y="1628961"/>
                  <a:pt x="3726905" y="1621186"/>
                  <a:pt x="3718215" y="1616979"/>
                </a:cubicBezTo>
                <a:cubicBezTo>
                  <a:pt x="3709527" y="1612771"/>
                  <a:pt x="3693839" y="1610668"/>
                  <a:pt x="3671155" y="1610668"/>
                </a:cubicBezTo>
                <a:close/>
                <a:moveTo>
                  <a:pt x="4224815" y="1607649"/>
                </a:moveTo>
                <a:lnTo>
                  <a:pt x="4224815" y="1740734"/>
                </a:lnTo>
                <a:lnTo>
                  <a:pt x="4318661" y="1740734"/>
                </a:lnTo>
                <a:cubicBezTo>
                  <a:pt x="4339149" y="1740734"/>
                  <a:pt x="4354699" y="1738264"/>
                  <a:pt x="4365309" y="1733325"/>
                </a:cubicBezTo>
                <a:cubicBezTo>
                  <a:pt x="4375919" y="1728386"/>
                  <a:pt x="4384335" y="1720611"/>
                  <a:pt x="4390555" y="1710001"/>
                </a:cubicBezTo>
                <a:cubicBezTo>
                  <a:pt x="4396773" y="1699391"/>
                  <a:pt x="4399883" y="1687043"/>
                  <a:pt x="4399883" y="1672957"/>
                </a:cubicBezTo>
                <a:cubicBezTo>
                  <a:pt x="4399883" y="1652651"/>
                  <a:pt x="4393939" y="1636690"/>
                  <a:pt x="4382047" y="1625074"/>
                </a:cubicBezTo>
                <a:cubicBezTo>
                  <a:pt x="4370157" y="1613457"/>
                  <a:pt x="4352503" y="1607649"/>
                  <a:pt x="4329087" y="1607649"/>
                </a:cubicBezTo>
                <a:close/>
                <a:moveTo>
                  <a:pt x="3018301" y="1605454"/>
                </a:moveTo>
                <a:cubicBezTo>
                  <a:pt x="3014039" y="1631248"/>
                  <a:pt x="3008015" y="1656859"/>
                  <a:pt x="3000229" y="1682287"/>
                </a:cubicBezTo>
                <a:lnTo>
                  <a:pt x="2963531" y="1800279"/>
                </a:lnTo>
                <a:lnTo>
                  <a:pt x="3075899" y="1800279"/>
                </a:lnTo>
                <a:lnTo>
                  <a:pt x="3041615" y="1688872"/>
                </a:lnTo>
                <a:cubicBezTo>
                  <a:pt x="3031009" y="1654663"/>
                  <a:pt x="3023237" y="1626857"/>
                  <a:pt x="3018301" y="1605454"/>
                </a:cubicBezTo>
                <a:close/>
                <a:moveTo>
                  <a:pt x="4181185" y="1563196"/>
                </a:moveTo>
                <a:lnTo>
                  <a:pt x="4327441" y="1563196"/>
                </a:lnTo>
                <a:cubicBezTo>
                  <a:pt x="4357991" y="1563196"/>
                  <a:pt x="4380539" y="1566944"/>
                  <a:pt x="4395081" y="1574440"/>
                </a:cubicBezTo>
                <a:cubicBezTo>
                  <a:pt x="4409625" y="1581936"/>
                  <a:pt x="4421561" y="1594414"/>
                  <a:pt x="4430891" y="1611872"/>
                </a:cubicBezTo>
                <a:cubicBezTo>
                  <a:pt x="4440221" y="1629331"/>
                  <a:pt x="4444885" y="1649578"/>
                  <a:pt x="4444885" y="1672614"/>
                </a:cubicBezTo>
                <a:cubicBezTo>
                  <a:pt x="4444885" y="1702961"/>
                  <a:pt x="4436973" y="1727550"/>
                  <a:pt x="4421149" y="1746381"/>
                </a:cubicBezTo>
                <a:cubicBezTo>
                  <a:pt x="4405327" y="1765212"/>
                  <a:pt x="4382323" y="1777187"/>
                  <a:pt x="4352137" y="1782306"/>
                </a:cubicBezTo>
                <a:cubicBezTo>
                  <a:pt x="4364395" y="1789669"/>
                  <a:pt x="4373723" y="1797124"/>
                  <a:pt x="4380127" y="1804670"/>
                </a:cubicBezTo>
                <a:cubicBezTo>
                  <a:pt x="4393115" y="1820036"/>
                  <a:pt x="4404549" y="1837141"/>
                  <a:pt x="4414427" y="1855983"/>
                </a:cubicBezTo>
                <a:lnTo>
                  <a:pt x="4472051" y="1965469"/>
                </a:lnTo>
                <a:lnTo>
                  <a:pt x="4417171" y="1965469"/>
                </a:lnTo>
                <a:lnTo>
                  <a:pt x="4373181" y="1881824"/>
                </a:lnTo>
                <a:cubicBezTo>
                  <a:pt x="4356137" y="1849099"/>
                  <a:pt x="4343275" y="1827056"/>
                  <a:pt x="4334595" y="1815695"/>
                </a:cubicBezTo>
                <a:cubicBezTo>
                  <a:pt x="4325915" y="1804335"/>
                  <a:pt x="4317511" y="1796684"/>
                  <a:pt x="4309379" y="1792744"/>
                </a:cubicBezTo>
                <a:cubicBezTo>
                  <a:pt x="4301247" y="1788804"/>
                  <a:pt x="4289869" y="1786834"/>
                  <a:pt x="4275249" y="1786834"/>
                </a:cubicBezTo>
                <a:lnTo>
                  <a:pt x="4224815" y="1786834"/>
                </a:lnTo>
                <a:lnTo>
                  <a:pt x="4224815" y="1965469"/>
                </a:lnTo>
                <a:lnTo>
                  <a:pt x="4181185" y="1965469"/>
                </a:lnTo>
                <a:close/>
                <a:moveTo>
                  <a:pt x="3847811" y="1563196"/>
                </a:moveTo>
                <a:lnTo>
                  <a:pt x="3891441" y="1563196"/>
                </a:lnTo>
                <a:lnTo>
                  <a:pt x="3891441" y="1795340"/>
                </a:lnTo>
                <a:cubicBezTo>
                  <a:pt x="3891441" y="1831744"/>
                  <a:pt x="3894275" y="1858087"/>
                  <a:pt x="3899947" y="1874368"/>
                </a:cubicBezTo>
                <a:cubicBezTo>
                  <a:pt x="3905617" y="1890649"/>
                  <a:pt x="3914901" y="1903043"/>
                  <a:pt x="3927799" y="1911549"/>
                </a:cubicBezTo>
                <a:cubicBezTo>
                  <a:pt x="3940695" y="1920056"/>
                  <a:pt x="3956383" y="1924309"/>
                  <a:pt x="3974859" y="1924309"/>
                </a:cubicBezTo>
                <a:cubicBezTo>
                  <a:pt x="4005957" y="1924309"/>
                  <a:pt x="4028503" y="1915528"/>
                  <a:pt x="4042499" y="1897966"/>
                </a:cubicBezTo>
                <a:cubicBezTo>
                  <a:pt x="4056493" y="1880405"/>
                  <a:pt x="4063491" y="1846196"/>
                  <a:pt x="4063491" y="1795340"/>
                </a:cubicBezTo>
                <a:lnTo>
                  <a:pt x="4063491" y="1563196"/>
                </a:lnTo>
                <a:lnTo>
                  <a:pt x="4107119" y="1563196"/>
                </a:lnTo>
                <a:lnTo>
                  <a:pt x="4107119" y="1795614"/>
                </a:lnTo>
                <a:cubicBezTo>
                  <a:pt x="4107119" y="1834580"/>
                  <a:pt x="4103329" y="1866547"/>
                  <a:pt x="4095745" y="1891518"/>
                </a:cubicBezTo>
                <a:cubicBezTo>
                  <a:pt x="4088163" y="1916488"/>
                  <a:pt x="4074365" y="1936200"/>
                  <a:pt x="4054353" y="1950652"/>
                </a:cubicBezTo>
                <a:cubicBezTo>
                  <a:pt x="4034343" y="1965103"/>
                  <a:pt x="4008895" y="1972329"/>
                  <a:pt x="3978015" y="1972329"/>
                </a:cubicBezTo>
                <a:cubicBezTo>
                  <a:pt x="3934521" y="1972329"/>
                  <a:pt x="3901947" y="1959341"/>
                  <a:pt x="3880293" y="1933364"/>
                </a:cubicBezTo>
                <a:cubicBezTo>
                  <a:pt x="3858637" y="1907387"/>
                  <a:pt x="3847811" y="1861471"/>
                  <a:pt x="3847811" y="1795614"/>
                </a:cubicBezTo>
                <a:close/>
                <a:moveTo>
                  <a:pt x="3543011" y="1563196"/>
                </a:moveTo>
                <a:lnTo>
                  <a:pt x="3667315" y="1563196"/>
                </a:lnTo>
                <a:cubicBezTo>
                  <a:pt x="3696583" y="1563196"/>
                  <a:pt x="3718171" y="1565757"/>
                  <a:pt x="3732073" y="1570879"/>
                </a:cubicBezTo>
                <a:cubicBezTo>
                  <a:pt x="3751099" y="1577831"/>
                  <a:pt x="3766283" y="1590728"/>
                  <a:pt x="3777623" y="1609570"/>
                </a:cubicBezTo>
                <a:cubicBezTo>
                  <a:pt x="3788967" y="1628412"/>
                  <a:pt x="3794637" y="1651554"/>
                  <a:pt x="3794637" y="1678994"/>
                </a:cubicBezTo>
                <a:cubicBezTo>
                  <a:pt x="3794637" y="1715215"/>
                  <a:pt x="3785399" y="1744759"/>
                  <a:pt x="3766923" y="1767625"/>
                </a:cubicBezTo>
                <a:cubicBezTo>
                  <a:pt x="3748445" y="1790492"/>
                  <a:pt x="3716523" y="1801926"/>
                  <a:pt x="3671155" y="1801926"/>
                </a:cubicBezTo>
                <a:lnTo>
                  <a:pt x="3586641" y="1801926"/>
                </a:lnTo>
                <a:lnTo>
                  <a:pt x="3586641" y="1965469"/>
                </a:lnTo>
                <a:lnTo>
                  <a:pt x="3543011" y="1965469"/>
                </a:lnTo>
                <a:close/>
                <a:moveTo>
                  <a:pt x="3208537" y="1563196"/>
                </a:moveTo>
                <a:lnTo>
                  <a:pt x="3253265" y="1563196"/>
                </a:lnTo>
                <a:lnTo>
                  <a:pt x="3426687" y="1879659"/>
                </a:lnTo>
                <a:lnTo>
                  <a:pt x="3426687" y="1563196"/>
                </a:lnTo>
                <a:lnTo>
                  <a:pt x="3468397" y="1563196"/>
                </a:lnTo>
                <a:lnTo>
                  <a:pt x="3468397" y="1965469"/>
                </a:lnTo>
                <a:lnTo>
                  <a:pt x="3423669" y="1965469"/>
                </a:lnTo>
                <a:lnTo>
                  <a:pt x="3250521" y="1648947"/>
                </a:lnTo>
                <a:lnTo>
                  <a:pt x="3250521" y="1965469"/>
                </a:lnTo>
                <a:lnTo>
                  <a:pt x="3208537" y="1965469"/>
                </a:lnTo>
                <a:close/>
                <a:moveTo>
                  <a:pt x="2598663" y="1563196"/>
                </a:moveTo>
                <a:lnTo>
                  <a:pt x="2642293" y="1563196"/>
                </a:lnTo>
                <a:lnTo>
                  <a:pt x="2642293" y="1762686"/>
                </a:lnTo>
                <a:lnTo>
                  <a:pt x="2806184" y="1563196"/>
                </a:lnTo>
                <a:lnTo>
                  <a:pt x="2865382" y="1563196"/>
                </a:lnTo>
                <a:lnTo>
                  <a:pt x="2726912" y="1726362"/>
                </a:lnTo>
                <a:lnTo>
                  <a:pt x="2869758" y="1962721"/>
                </a:lnTo>
                <a:lnTo>
                  <a:pt x="2996109" y="1563196"/>
                </a:lnTo>
                <a:lnTo>
                  <a:pt x="3042773" y="1563196"/>
                </a:lnTo>
                <a:lnTo>
                  <a:pt x="3177865" y="1965469"/>
                </a:lnTo>
                <a:lnTo>
                  <a:pt x="3127919" y="1965469"/>
                </a:lnTo>
                <a:lnTo>
                  <a:pt x="3089551" y="1843635"/>
                </a:lnTo>
                <a:lnTo>
                  <a:pt x="2950772" y="1843635"/>
                </a:lnTo>
                <a:lnTo>
                  <a:pt x="2914915" y="1965469"/>
                </a:lnTo>
                <a:lnTo>
                  <a:pt x="2871419" y="1965469"/>
                </a:lnTo>
                <a:lnTo>
                  <a:pt x="2868889" y="1965469"/>
                </a:lnTo>
                <a:lnTo>
                  <a:pt x="2813794" y="1965469"/>
                </a:lnTo>
                <a:lnTo>
                  <a:pt x="2696621" y="1762047"/>
                </a:lnTo>
                <a:lnTo>
                  <a:pt x="2642293" y="1826073"/>
                </a:lnTo>
                <a:lnTo>
                  <a:pt x="2642293" y="1965469"/>
                </a:lnTo>
                <a:lnTo>
                  <a:pt x="2598663" y="1965469"/>
                </a:lnTo>
                <a:close/>
                <a:moveTo>
                  <a:pt x="2176112" y="1563196"/>
                </a:moveTo>
                <a:lnTo>
                  <a:pt x="2437617" y="1563196"/>
                </a:lnTo>
                <a:lnTo>
                  <a:pt x="2437617" y="1610668"/>
                </a:lnTo>
                <a:lnTo>
                  <a:pt x="2328405" y="1610668"/>
                </a:lnTo>
                <a:lnTo>
                  <a:pt x="2328405" y="1965469"/>
                </a:lnTo>
                <a:lnTo>
                  <a:pt x="2284775" y="1965469"/>
                </a:lnTo>
                <a:lnTo>
                  <a:pt x="2284775" y="1610668"/>
                </a:lnTo>
                <a:lnTo>
                  <a:pt x="2176112" y="1610668"/>
                </a:lnTo>
                <a:close/>
                <a:moveTo>
                  <a:pt x="2084667" y="1563196"/>
                </a:moveTo>
                <a:lnTo>
                  <a:pt x="2128297" y="1563196"/>
                </a:lnTo>
                <a:lnTo>
                  <a:pt x="2128297" y="1965469"/>
                </a:lnTo>
                <a:lnTo>
                  <a:pt x="2084667" y="1965469"/>
                </a:lnTo>
                <a:close/>
                <a:moveTo>
                  <a:pt x="1960842" y="1563196"/>
                </a:moveTo>
                <a:lnTo>
                  <a:pt x="2004472" y="1563196"/>
                </a:lnTo>
                <a:lnTo>
                  <a:pt x="2004472" y="1965469"/>
                </a:lnTo>
                <a:lnTo>
                  <a:pt x="1960842" y="1965469"/>
                </a:lnTo>
                <a:close/>
                <a:moveTo>
                  <a:pt x="3200397" y="320412"/>
                </a:moveTo>
                <a:lnTo>
                  <a:pt x="3129017" y="322217"/>
                </a:lnTo>
                <a:lnTo>
                  <a:pt x="3104419" y="371950"/>
                </a:lnTo>
                <a:cubicBezTo>
                  <a:pt x="3060563" y="474591"/>
                  <a:pt x="3033709" y="612560"/>
                  <a:pt x="3033709" y="764276"/>
                </a:cubicBezTo>
                <a:lnTo>
                  <a:pt x="3035211" y="785582"/>
                </a:lnTo>
                <a:lnTo>
                  <a:pt x="2952646" y="789751"/>
                </a:lnTo>
                <a:lnTo>
                  <a:pt x="2911961" y="795960"/>
                </a:lnTo>
                <a:lnTo>
                  <a:pt x="2867118" y="799965"/>
                </a:lnTo>
                <a:lnTo>
                  <a:pt x="2789750" y="814612"/>
                </a:lnTo>
                <a:lnTo>
                  <a:pt x="2734552" y="823036"/>
                </a:lnTo>
                <a:lnTo>
                  <a:pt x="2730889" y="804142"/>
                </a:lnTo>
                <a:cubicBezTo>
                  <a:pt x="2691622" y="657597"/>
                  <a:pt x="2629976" y="531279"/>
                  <a:pt x="2561048" y="443487"/>
                </a:cubicBezTo>
                <a:lnTo>
                  <a:pt x="2524415" y="401813"/>
                </a:lnTo>
                <a:lnTo>
                  <a:pt x="2455003" y="418544"/>
                </a:lnTo>
                <a:lnTo>
                  <a:pt x="2386522" y="438761"/>
                </a:lnTo>
                <a:lnTo>
                  <a:pt x="2375634" y="493169"/>
                </a:lnTo>
                <a:cubicBezTo>
                  <a:pt x="2359837" y="603662"/>
                  <a:pt x="2369608" y="743880"/>
                  <a:pt x="2408876" y="890428"/>
                </a:cubicBezTo>
                <a:lnTo>
                  <a:pt x="2415529" y="909715"/>
                </a:lnTo>
                <a:lnTo>
                  <a:pt x="2383243" y="921531"/>
                </a:lnTo>
                <a:lnTo>
                  <a:pt x="2371311" y="925383"/>
                </a:lnTo>
                <a:lnTo>
                  <a:pt x="2356039" y="931488"/>
                </a:lnTo>
                <a:lnTo>
                  <a:pt x="2257197" y="967665"/>
                </a:lnTo>
                <a:lnTo>
                  <a:pt x="2216504" y="987267"/>
                </a:lnTo>
                <a:lnTo>
                  <a:pt x="2202907" y="992702"/>
                </a:lnTo>
                <a:lnTo>
                  <a:pt x="2165987" y="1011603"/>
                </a:lnTo>
                <a:lnTo>
                  <a:pt x="2135850" y="1026120"/>
                </a:lnTo>
                <a:lnTo>
                  <a:pt x="2126688" y="1007313"/>
                </a:lnTo>
                <a:cubicBezTo>
                  <a:pt x="2050830" y="875923"/>
                  <a:pt x="1958590" y="769864"/>
                  <a:pt x="1869290" y="702904"/>
                </a:cubicBezTo>
                <a:lnTo>
                  <a:pt x="1823119" y="672131"/>
                </a:lnTo>
                <a:lnTo>
                  <a:pt x="1760401" y="706257"/>
                </a:lnTo>
                <a:lnTo>
                  <a:pt x="1699487" y="743510"/>
                </a:lnTo>
                <a:lnTo>
                  <a:pt x="1703051" y="798881"/>
                </a:lnTo>
                <a:cubicBezTo>
                  <a:pt x="1716391" y="909698"/>
                  <a:pt x="1762119" y="1042610"/>
                  <a:pt x="1837978" y="1174000"/>
                </a:cubicBezTo>
                <a:lnTo>
                  <a:pt x="1848369" y="1189388"/>
                </a:lnTo>
                <a:lnTo>
                  <a:pt x="1845588" y="1191078"/>
                </a:lnTo>
                <a:lnTo>
                  <a:pt x="1807264" y="1219737"/>
                </a:lnTo>
                <a:lnTo>
                  <a:pt x="1786584" y="1233110"/>
                </a:lnTo>
                <a:lnTo>
                  <a:pt x="1733593" y="1274827"/>
                </a:lnTo>
                <a:lnTo>
                  <a:pt x="1659045" y="1330572"/>
                </a:lnTo>
                <a:lnTo>
                  <a:pt x="1609370" y="1375720"/>
                </a:lnTo>
                <a:lnTo>
                  <a:pt x="1595663" y="1359937"/>
                </a:lnTo>
                <a:cubicBezTo>
                  <a:pt x="1488383" y="1252657"/>
                  <a:pt x="1371836" y="1174085"/>
                  <a:pt x="1268246" y="1132520"/>
                </a:cubicBezTo>
                <a:lnTo>
                  <a:pt x="1215685" y="1114746"/>
                </a:lnTo>
                <a:lnTo>
                  <a:pt x="1163939" y="1163942"/>
                </a:lnTo>
                <a:lnTo>
                  <a:pt x="1114741" y="1215690"/>
                </a:lnTo>
                <a:lnTo>
                  <a:pt x="1132515" y="1268252"/>
                </a:lnTo>
                <a:cubicBezTo>
                  <a:pt x="1174081" y="1371841"/>
                  <a:pt x="1252651" y="1488388"/>
                  <a:pt x="1359932" y="1595666"/>
                </a:cubicBezTo>
                <a:lnTo>
                  <a:pt x="1375717" y="1609374"/>
                </a:lnTo>
                <a:lnTo>
                  <a:pt x="1330572" y="1659046"/>
                </a:lnTo>
                <a:lnTo>
                  <a:pt x="1313318" y="1682120"/>
                </a:lnTo>
                <a:lnTo>
                  <a:pt x="1287770" y="1711798"/>
                </a:lnTo>
                <a:lnTo>
                  <a:pt x="1235248" y="1786522"/>
                </a:lnTo>
                <a:lnTo>
                  <a:pt x="1191078" y="1845589"/>
                </a:lnTo>
                <a:lnTo>
                  <a:pt x="1189386" y="1848374"/>
                </a:lnTo>
                <a:lnTo>
                  <a:pt x="1173994" y="1837982"/>
                </a:lnTo>
                <a:cubicBezTo>
                  <a:pt x="1042604" y="1762124"/>
                  <a:pt x="909693" y="1716393"/>
                  <a:pt x="798877" y="1703056"/>
                </a:cubicBezTo>
                <a:lnTo>
                  <a:pt x="743505" y="1699491"/>
                </a:lnTo>
                <a:lnTo>
                  <a:pt x="706252" y="1760404"/>
                </a:lnTo>
                <a:lnTo>
                  <a:pt x="672127" y="1823124"/>
                </a:lnTo>
                <a:lnTo>
                  <a:pt x="702898" y="1869294"/>
                </a:lnTo>
                <a:cubicBezTo>
                  <a:pt x="769858" y="1958595"/>
                  <a:pt x="875917" y="2050837"/>
                  <a:pt x="1007308" y="2126693"/>
                </a:cubicBezTo>
                <a:lnTo>
                  <a:pt x="1026117" y="2135856"/>
                </a:lnTo>
                <a:lnTo>
                  <a:pt x="1011662" y="2165862"/>
                </a:lnTo>
                <a:lnTo>
                  <a:pt x="1008355" y="2172324"/>
                </a:lnTo>
                <a:lnTo>
                  <a:pt x="1006377" y="2176834"/>
                </a:lnTo>
                <a:lnTo>
                  <a:pt x="967664" y="2257197"/>
                </a:lnTo>
                <a:lnTo>
                  <a:pt x="950127" y="2305114"/>
                </a:lnTo>
                <a:lnTo>
                  <a:pt x="941377" y="2325066"/>
                </a:lnTo>
                <a:lnTo>
                  <a:pt x="940596" y="2324822"/>
                </a:lnTo>
                <a:lnTo>
                  <a:pt x="940596" y="2324823"/>
                </a:lnTo>
                <a:lnTo>
                  <a:pt x="941677" y="2325160"/>
                </a:lnTo>
                <a:lnTo>
                  <a:pt x="936371" y="2337261"/>
                </a:lnTo>
                <a:lnTo>
                  <a:pt x="921503" y="2383319"/>
                </a:lnTo>
                <a:lnTo>
                  <a:pt x="909714" y="2415528"/>
                </a:lnTo>
                <a:lnTo>
                  <a:pt x="890423" y="2408875"/>
                </a:lnTo>
                <a:cubicBezTo>
                  <a:pt x="743877" y="2369609"/>
                  <a:pt x="603659" y="2359837"/>
                  <a:pt x="493165" y="2375635"/>
                </a:cubicBezTo>
                <a:lnTo>
                  <a:pt x="438759" y="2386521"/>
                </a:lnTo>
                <a:lnTo>
                  <a:pt x="418541" y="2455001"/>
                </a:lnTo>
                <a:lnTo>
                  <a:pt x="401810" y="2524417"/>
                </a:lnTo>
                <a:lnTo>
                  <a:pt x="443484" y="2561050"/>
                </a:lnTo>
                <a:cubicBezTo>
                  <a:pt x="531275" y="2629977"/>
                  <a:pt x="657593" y="2691623"/>
                  <a:pt x="804140" y="2730890"/>
                </a:cubicBezTo>
                <a:lnTo>
                  <a:pt x="823036" y="2734553"/>
                </a:lnTo>
                <a:lnTo>
                  <a:pt x="816780" y="2775543"/>
                </a:lnTo>
                <a:lnTo>
                  <a:pt x="808124" y="2815886"/>
                </a:lnTo>
                <a:lnTo>
                  <a:pt x="806669" y="2829020"/>
                </a:lnTo>
                <a:lnTo>
                  <a:pt x="806257" y="2828926"/>
                </a:lnTo>
                <a:lnTo>
                  <a:pt x="799966" y="2885717"/>
                </a:lnTo>
                <a:lnTo>
                  <a:pt x="789751" y="2952646"/>
                </a:lnTo>
                <a:lnTo>
                  <a:pt x="785581" y="3035214"/>
                </a:lnTo>
                <a:lnTo>
                  <a:pt x="764269" y="3033711"/>
                </a:lnTo>
                <a:cubicBezTo>
                  <a:pt x="612553" y="3033713"/>
                  <a:pt x="474583" y="3060564"/>
                  <a:pt x="371944" y="3104422"/>
                </a:cubicBezTo>
                <a:lnTo>
                  <a:pt x="322208" y="3129020"/>
                </a:lnTo>
                <a:lnTo>
                  <a:pt x="320404" y="3200397"/>
                </a:lnTo>
                <a:lnTo>
                  <a:pt x="322208" y="3271776"/>
                </a:lnTo>
                <a:lnTo>
                  <a:pt x="371944" y="3296374"/>
                </a:lnTo>
                <a:cubicBezTo>
                  <a:pt x="474584" y="3340232"/>
                  <a:pt x="612553" y="3367085"/>
                  <a:pt x="764269" y="3367085"/>
                </a:cubicBezTo>
                <a:lnTo>
                  <a:pt x="785581" y="3365583"/>
                </a:lnTo>
                <a:lnTo>
                  <a:pt x="789751" y="3448154"/>
                </a:lnTo>
                <a:lnTo>
                  <a:pt x="794867" y="3481680"/>
                </a:lnTo>
                <a:lnTo>
                  <a:pt x="799533" y="3533925"/>
                </a:lnTo>
                <a:lnTo>
                  <a:pt x="816591" y="3624019"/>
                </a:lnTo>
                <a:lnTo>
                  <a:pt x="816779" y="3625249"/>
                </a:lnTo>
                <a:lnTo>
                  <a:pt x="808124" y="3584912"/>
                </a:lnTo>
                <a:lnTo>
                  <a:pt x="807686" y="3580968"/>
                </a:lnTo>
                <a:lnTo>
                  <a:pt x="806669" y="3571779"/>
                </a:lnTo>
                <a:lnTo>
                  <a:pt x="804339" y="3572303"/>
                </a:lnTo>
                <a:lnTo>
                  <a:pt x="804339" y="3572304"/>
                </a:lnTo>
                <a:lnTo>
                  <a:pt x="806668" y="3571780"/>
                </a:lnTo>
                <a:lnTo>
                  <a:pt x="807686" y="3580968"/>
                </a:lnTo>
                <a:lnTo>
                  <a:pt x="808124" y="3584912"/>
                </a:lnTo>
                <a:lnTo>
                  <a:pt x="816779" y="3625252"/>
                </a:lnTo>
                <a:lnTo>
                  <a:pt x="816779" y="3625249"/>
                </a:lnTo>
                <a:lnTo>
                  <a:pt x="816780" y="3625256"/>
                </a:lnTo>
                <a:lnTo>
                  <a:pt x="823035" y="3666244"/>
                </a:lnTo>
                <a:lnTo>
                  <a:pt x="804139" y="3669907"/>
                </a:lnTo>
                <a:cubicBezTo>
                  <a:pt x="657593" y="3709174"/>
                  <a:pt x="531275" y="3770819"/>
                  <a:pt x="443483" y="3839749"/>
                </a:cubicBezTo>
                <a:lnTo>
                  <a:pt x="401809" y="3876381"/>
                </a:lnTo>
                <a:lnTo>
                  <a:pt x="418540" y="3945794"/>
                </a:lnTo>
                <a:lnTo>
                  <a:pt x="438759" y="4014275"/>
                </a:lnTo>
                <a:lnTo>
                  <a:pt x="493165" y="4025162"/>
                </a:lnTo>
                <a:cubicBezTo>
                  <a:pt x="603658" y="4040960"/>
                  <a:pt x="743876" y="4031189"/>
                  <a:pt x="890423" y="3991922"/>
                </a:cubicBezTo>
                <a:lnTo>
                  <a:pt x="909712" y="3985269"/>
                </a:lnTo>
                <a:lnTo>
                  <a:pt x="921506" y="4017492"/>
                </a:lnTo>
                <a:lnTo>
                  <a:pt x="927587" y="4036326"/>
                </a:lnTo>
                <a:lnTo>
                  <a:pt x="937224" y="4060436"/>
                </a:lnTo>
                <a:lnTo>
                  <a:pt x="967664" y="4143603"/>
                </a:lnTo>
                <a:lnTo>
                  <a:pt x="984148" y="4177822"/>
                </a:lnTo>
                <a:lnTo>
                  <a:pt x="990303" y="4193220"/>
                </a:lnTo>
                <a:lnTo>
                  <a:pt x="1011700" y="4235018"/>
                </a:lnTo>
                <a:lnTo>
                  <a:pt x="1026116" y="4264942"/>
                </a:lnTo>
                <a:lnTo>
                  <a:pt x="1007305" y="4274106"/>
                </a:lnTo>
                <a:cubicBezTo>
                  <a:pt x="875914" y="4349964"/>
                  <a:pt x="769856" y="4442203"/>
                  <a:pt x="702896" y="4531505"/>
                </a:cubicBezTo>
                <a:lnTo>
                  <a:pt x="672124" y="4577675"/>
                </a:lnTo>
                <a:lnTo>
                  <a:pt x="706250" y="4640393"/>
                </a:lnTo>
                <a:lnTo>
                  <a:pt x="743503" y="4701307"/>
                </a:lnTo>
                <a:lnTo>
                  <a:pt x="798874" y="4697742"/>
                </a:lnTo>
                <a:cubicBezTo>
                  <a:pt x="909691" y="4684402"/>
                  <a:pt x="1042602" y="4638674"/>
                  <a:pt x="1173992" y="4562816"/>
                </a:cubicBezTo>
                <a:lnTo>
                  <a:pt x="1189384" y="4552423"/>
                </a:lnTo>
                <a:lnTo>
                  <a:pt x="1191078" y="4555212"/>
                </a:lnTo>
                <a:lnTo>
                  <a:pt x="1219690" y="4593474"/>
                </a:lnTo>
                <a:lnTo>
                  <a:pt x="1236908" y="4620098"/>
                </a:lnTo>
                <a:lnTo>
                  <a:pt x="1245163" y="4630412"/>
                </a:lnTo>
                <a:lnTo>
                  <a:pt x="1245167" y="4630410"/>
                </a:lnTo>
                <a:lnTo>
                  <a:pt x="1236909" y="4620096"/>
                </a:lnTo>
                <a:lnTo>
                  <a:pt x="1235964" y="4618631"/>
                </a:lnTo>
                <a:lnTo>
                  <a:pt x="1286611" y="4682965"/>
                </a:lnTo>
                <a:lnTo>
                  <a:pt x="1330572" y="4741755"/>
                </a:lnTo>
                <a:lnTo>
                  <a:pt x="1375715" y="4791425"/>
                </a:lnTo>
                <a:lnTo>
                  <a:pt x="1359930" y="4805132"/>
                </a:lnTo>
                <a:cubicBezTo>
                  <a:pt x="1252652" y="4912412"/>
                  <a:pt x="1174080" y="5028958"/>
                  <a:pt x="1132515" y="5132547"/>
                </a:cubicBezTo>
                <a:lnTo>
                  <a:pt x="1114740" y="5185109"/>
                </a:lnTo>
                <a:lnTo>
                  <a:pt x="1163936" y="5236857"/>
                </a:lnTo>
                <a:lnTo>
                  <a:pt x="1215685" y="5286053"/>
                </a:lnTo>
                <a:lnTo>
                  <a:pt x="1268246" y="5268280"/>
                </a:lnTo>
                <a:cubicBezTo>
                  <a:pt x="1371835" y="5226714"/>
                  <a:pt x="1488382" y="5148143"/>
                  <a:pt x="1595662" y="5040862"/>
                </a:cubicBezTo>
                <a:lnTo>
                  <a:pt x="1609368" y="5025078"/>
                </a:lnTo>
                <a:lnTo>
                  <a:pt x="1659045" y="5070228"/>
                </a:lnTo>
                <a:lnTo>
                  <a:pt x="1667763" y="5076747"/>
                </a:lnTo>
                <a:lnTo>
                  <a:pt x="1671261" y="5079909"/>
                </a:lnTo>
                <a:lnTo>
                  <a:pt x="1681906" y="5087737"/>
                </a:lnTo>
                <a:lnTo>
                  <a:pt x="1681817" y="5087834"/>
                </a:lnTo>
                <a:lnTo>
                  <a:pt x="1711371" y="5113270"/>
                </a:lnTo>
                <a:lnTo>
                  <a:pt x="1798580" y="5174571"/>
                </a:lnTo>
                <a:lnTo>
                  <a:pt x="1807260" y="5181060"/>
                </a:lnTo>
                <a:lnTo>
                  <a:pt x="1790054" y="5169933"/>
                </a:lnTo>
                <a:lnTo>
                  <a:pt x="1790053" y="5169935"/>
                </a:lnTo>
                <a:lnTo>
                  <a:pt x="1807286" y="5181080"/>
                </a:lnTo>
                <a:lnTo>
                  <a:pt x="1845589" y="5209722"/>
                </a:lnTo>
                <a:lnTo>
                  <a:pt x="1848370" y="5211413"/>
                </a:lnTo>
                <a:lnTo>
                  <a:pt x="1837978" y="5226803"/>
                </a:lnTo>
                <a:cubicBezTo>
                  <a:pt x="1762121" y="5358193"/>
                  <a:pt x="1716390" y="5491103"/>
                  <a:pt x="1703053" y="5601920"/>
                </a:cubicBezTo>
                <a:lnTo>
                  <a:pt x="1699487" y="5657292"/>
                </a:lnTo>
                <a:lnTo>
                  <a:pt x="1760401" y="5694543"/>
                </a:lnTo>
                <a:lnTo>
                  <a:pt x="1823120" y="5728671"/>
                </a:lnTo>
                <a:lnTo>
                  <a:pt x="1869291" y="5697899"/>
                </a:lnTo>
                <a:cubicBezTo>
                  <a:pt x="1958591" y="5630938"/>
                  <a:pt x="2050831" y="5524880"/>
                  <a:pt x="2126689" y="5393490"/>
                </a:cubicBezTo>
                <a:lnTo>
                  <a:pt x="2135852" y="5374681"/>
                </a:lnTo>
                <a:lnTo>
                  <a:pt x="2165881" y="5389147"/>
                </a:lnTo>
                <a:lnTo>
                  <a:pt x="2209818" y="5411639"/>
                </a:lnTo>
                <a:lnTo>
                  <a:pt x="2222127" y="5416444"/>
                </a:lnTo>
                <a:lnTo>
                  <a:pt x="2222128" y="5416441"/>
                </a:lnTo>
                <a:lnTo>
                  <a:pt x="2209819" y="5411636"/>
                </a:lnTo>
                <a:lnTo>
                  <a:pt x="2178226" y="5395463"/>
                </a:lnTo>
                <a:lnTo>
                  <a:pt x="2186758" y="5399204"/>
                </a:lnTo>
                <a:lnTo>
                  <a:pt x="2257197" y="5433136"/>
                </a:lnTo>
                <a:lnTo>
                  <a:pt x="2299200" y="5448510"/>
                </a:lnTo>
                <a:lnTo>
                  <a:pt x="2324947" y="5459800"/>
                </a:lnTo>
                <a:lnTo>
                  <a:pt x="2325159" y="5459118"/>
                </a:lnTo>
                <a:lnTo>
                  <a:pt x="2337261" y="5464425"/>
                </a:lnTo>
                <a:lnTo>
                  <a:pt x="2337607" y="5464536"/>
                </a:lnTo>
                <a:lnTo>
                  <a:pt x="2338427" y="5464741"/>
                </a:lnTo>
                <a:lnTo>
                  <a:pt x="2338414" y="5464798"/>
                </a:lnTo>
                <a:lnTo>
                  <a:pt x="2383234" y="5479266"/>
                </a:lnTo>
                <a:lnTo>
                  <a:pt x="2415526" y="5491086"/>
                </a:lnTo>
                <a:lnTo>
                  <a:pt x="2408875" y="5510372"/>
                </a:lnTo>
                <a:cubicBezTo>
                  <a:pt x="2369609" y="5656919"/>
                  <a:pt x="2359837" y="5797137"/>
                  <a:pt x="2375635" y="5907630"/>
                </a:cubicBezTo>
                <a:lnTo>
                  <a:pt x="2386522" y="5962038"/>
                </a:lnTo>
                <a:lnTo>
                  <a:pt x="2455001" y="5982255"/>
                </a:lnTo>
                <a:lnTo>
                  <a:pt x="2524417" y="5998986"/>
                </a:lnTo>
                <a:lnTo>
                  <a:pt x="2561048" y="5957312"/>
                </a:lnTo>
                <a:cubicBezTo>
                  <a:pt x="2629976" y="5869521"/>
                  <a:pt x="2691623" y="5743203"/>
                  <a:pt x="2730891" y="5596656"/>
                </a:cubicBezTo>
                <a:lnTo>
                  <a:pt x="2734553" y="5577764"/>
                </a:lnTo>
                <a:lnTo>
                  <a:pt x="2775603" y="5584029"/>
                </a:lnTo>
                <a:lnTo>
                  <a:pt x="2815884" y="5592672"/>
                </a:lnTo>
                <a:lnTo>
                  <a:pt x="2829017" y="5594128"/>
                </a:lnTo>
                <a:lnTo>
                  <a:pt x="2828591" y="5596023"/>
                </a:lnTo>
                <a:lnTo>
                  <a:pt x="2828591" y="5596024"/>
                </a:lnTo>
                <a:lnTo>
                  <a:pt x="2828862" y="5594823"/>
                </a:lnTo>
                <a:lnTo>
                  <a:pt x="2892599" y="5601885"/>
                </a:lnTo>
                <a:lnTo>
                  <a:pt x="2952646" y="5611049"/>
                </a:lnTo>
                <a:lnTo>
                  <a:pt x="3035211" y="5615218"/>
                </a:lnTo>
                <a:lnTo>
                  <a:pt x="3033711" y="5636522"/>
                </a:lnTo>
                <a:cubicBezTo>
                  <a:pt x="3033709" y="5788239"/>
                  <a:pt x="3060563" y="5926208"/>
                  <a:pt x="3104419" y="6028847"/>
                </a:cubicBezTo>
                <a:lnTo>
                  <a:pt x="3129019" y="6078583"/>
                </a:lnTo>
                <a:lnTo>
                  <a:pt x="3200399" y="6080388"/>
                </a:lnTo>
                <a:lnTo>
                  <a:pt x="3271775" y="6078583"/>
                </a:lnTo>
                <a:lnTo>
                  <a:pt x="3296375" y="6028848"/>
                </a:lnTo>
                <a:cubicBezTo>
                  <a:pt x="3340233" y="5926207"/>
                  <a:pt x="3367085" y="5788240"/>
                  <a:pt x="3367085" y="5636523"/>
                </a:cubicBezTo>
                <a:lnTo>
                  <a:pt x="3365585" y="5615219"/>
                </a:lnTo>
                <a:lnTo>
                  <a:pt x="3448155" y="5611049"/>
                </a:lnTo>
                <a:lnTo>
                  <a:pt x="3478483" y="5606421"/>
                </a:lnTo>
                <a:lnTo>
                  <a:pt x="3533499" y="5601509"/>
                </a:lnTo>
                <a:lnTo>
                  <a:pt x="3571809" y="5594255"/>
                </a:lnTo>
                <a:lnTo>
                  <a:pt x="3571779" y="5594130"/>
                </a:lnTo>
                <a:lnTo>
                  <a:pt x="3584913" y="5592675"/>
                </a:lnTo>
                <a:lnTo>
                  <a:pt x="3625233" y="5584024"/>
                </a:lnTo>
                <a:lnTo>
                  <a:pt x="3666245" y="5577765"/>
                </a:lnTo>
                <a:lnTo>
                  <a:pt x="3669907" y="5596659"/>
                </a:lnTo>
                <a:cubicBezTo>
                  <a:pt x="3709175" y="5743205"/>
                  <a:pt x="3770821" y="5869522"/>
                  <a:pt x="3839749" y="5957315"/>
                </a:cubicBezTo>
                <a:lnTo>
                  <a:pt x="3876381" y="5998989"/>
                </a:lnTo>
                <a:lnTo>
                  <a:pt x="3945797" y="5982258"/>
                </a:lnTo>
                <a:lnTo>
                  <a:pt x="4014275" y="5962039"/>
                </a:lnTo>
                <a:lnTo>
                  <a:pt x="4025163" y="5907633"/>
                </a:lnTo>
                <a:cubicBezTo>
                  <a:pt x="4040961" y="5797140"/>
                  <a:pt x="4031189" y="5656922"/>
                  <a:pt x="3991923" y="5510374"/>
                </a:cubicBezTo>
                <a:lnTo>
                  <a:pt x="3985271" y="5491086"/>
                </a:lnTo>
                <a:lnTo>
                  <a:pt x="4017551" y="5479272"/>
                </a:lnTo>
                <a:lnTo>
                  <a:pt x="4051377" y="5468352"/>
                </a:lnTo>
                <a:lnTo>
                  <a:pt x="4051377" y="5468351"/>
                </a:lnTo>
                <a:lnTo>
                  <a:pt x="4037295" y="5472896"/>
                </a:lnTo>
                <a:lnTo>
                  <a:pt x="4062507" y="5462818"/>
                </a:lnTo>
                <a:lnTo>
                  <a:pt x="4143603" y="5433136"/>
                </a:lnTo>
                <a:lnTo>
                  <a:pt x="4176981" y="5417057"/>
                </a:lnTo>
                <a:lnTo>
                  <a:pt x="4192505" y="5410852"/>
                </a:lnTo>
                <a:lnTo>
                  <a:pt x="4190977" y="5411634"/>
                </a:lnTo>
                <a:lnTo>
                  <a:pt x="4178669" y="5416439"/>
                </a:lnTo>
                <a:lnTo>
                  <a:pt x="4178669" y="5416442"/>
                </a:lnTo>
                <a:lnTo>
                  <a:pt x="4190975" y="5411639"/>
                </a:lnTo>
                <a:lnTo>
                  <a:pt x="4234805" y="5389202"/>
                </a:lnTo>
                <a:lnTo>
                  <a:pt x="4264945" y="5374684"/>
                </a:lnTo>
                <a:lnTo>
                  <a:pt x="4274105" y="5393488"/>
                </a:lnTo>
                <a:cubicBezTo>
                  <a:pt x="4349963" y="5524879"/>
                  <a:pt x="4442203" y="5630938"/>
                  <a:pt x="4531505" y="5697898"/>
                </a:cubicBezTo>
                <a:lnTo>
                  <a:pt x="4577675" y="5728671"/>
                </a:lnTo>
                <a:lnTo>
                  <a:pt x="4640393" y="5694544"/>
                </a:lnTo>
                <a:lnTo>
                  <a:pt x="4701307" y="5657292"/>
                </a:lnTo>
                <a:lnTo>
                  <a:pt x="4697741" y="5601921"/>
                </a:lnTo>
                <a:cubicBezTo>
                  <a:pt x="4684403" y="5491102"/>
                  <a:pt x="4638673" y="5358192"/>
                  <a:pt x="4562815" y="5226803"/>
                </a:cubicBezTo>
                <a:lnTo>
                  <a:pt x="4552425" y="5211415"/>
                </a:lnTo>
                <a:lnTo>
                  <a:pt x="4555211" y="5209722"/>
                </a:lnTo>
                <a:lnTo>
                  <a:pt x="4593549" y="5181053"/>
                </a:lnTo>
                <a:lnTo>
                  <a:pt x="4618017" y="5165232"/>
                </a:lnTo>
                <a:lnTo>
                  <a:pt x="4618395" y="5164987"/>
                </a:lnTo>
                <a:lnTo>
                  <a:pt x="4620097" y="5163886"/>
                </a:lnTo>
                <a:lnTo>
                  <a:pt x="4630413" y="5155629"/>
                </a:lnTo>
                <a:lnTo>
                  <a:pt x="4620097" y="5163885"/>
                </a:lnTo>
                <a:lnTo>
                  <a:pt x="4618395" y="5164987"/>
                </a:lnTo>
                <a:lnTo>
                  <a:pt x="4618019" y="5165230"/>
                </a:lnTo>
                <a:lnTo>
                  <a:pt x="4680699" y="5115885"/>
                </a:lnTo>
                <a:lnTo>
                  <a:pt x="4741755" y="5070228"/>
                </a:lnTo>
                <a:lnTo>
                  <a:pt x="4791429" y="5025082"/>
                </a:lnTo>
                <a:lnTo>
                  <a:pt x="4805135" y="5040865"/>
                </a:lnTo>
                <a:cubicBezTo>
                  <a:pt x="4912415" y="5148144"/>
                  <a:pt x="5028961" y="5226715"/>
                  <a:pt x="5132549" y="5268282"/>
                </a:cubicBezTo>
                <a:lnTo>
                  <a:pt x="5185111" y="5286057"/>
                </a:lnTo>
                <a:lnTo>
                  <a:pt x="5236861" y="5236858"/>
                </a:lnTo>
                <a:lnTo>
                  <a:pt x="5286055" y="5185110"/>
                </a:lnTo>
                <a:lnTo>
                  <a:pt x="5268283" y="5132550"/>
                </a:lnTo>
                <a:cubicBezTo>
                  <a:pt x="5226717" y="5028960"/>
                  <a:pt x="5148145" y="4912414"/>
                  <a:pt x="5040867" y="4805134"/>
                </a:cubicBezTo>
                <a:lnTo>
                  <a:pt x="5025083" y="4791427"/>
                </a:lnTo>
                <a:lnTo>
                  <a:pt x="5070229" y="4741755"/>
                </a:lnTo>
                <a:lnTo>
                  <a:pt x="5076749" y="4733033"/>
                </a:lnTo>
                <a:lnTo>
                  <a:pt x="5076755" y="4733027"/>
                </a:lnTo>
                <a:lnTo>
                  <a:pt x="5076753" y="4733029"/>
                </a:lnTo>
                <a:lnTo>
                  <a:pt x="5077115" y="4732628"/>
                </a:lnTo>
                <a:lnTo>
                  <a:pt x="5079913" y="4729535"/>
                </a:lnTo>
                <a:lnTo>
                  <a:pt x="5087739" y="4718890"/>
                </a:lnTo>
                <a:lnTo>
                  <a:pt x="5088947" y="4720003"/>
                </a:lnTo>
                <a:lnTo>
                  <a:pt x="5088947" y="4720002"/>
                </a:lnTo>
                <a:lnTo>
                  <a:pt x="5087739" y="4718889"/>
                </a:lnTo>
                <a:lnTo>
                  <a:pt x="5079911" y="4729534"/>
                </a:lnTo>
                <a:lnTo>
                  <a:pt x="5077115" y="4732628"/>
                </a:lnTo>
                <a:lnTo>
                  <a:pt x="5076755" y="4733027"/>
                </a:lnTo>
                <a:lnTo>
                  <a:pt x="5084867" y="4722179"/>
                </a:lnTo>
                <a:lnTo>
                  <a:pt x="5112845" y="4689674"/>
                </a:lnTo>
                <a:lnTo>
                  <a:pt x="5170329" y="4607892"/>
                </a:lnTo>
                <a:lnTo>
                  <a:pt x="5181057" y="4593545"/>
                </a:lnTo>
                <a:lnTo>
                  <a:pt x="5163885" y="4620101"/>
                </a:lnTo>
                <a:lnTo>
                  <a:pt x="5155627" y="4630416"/>
                </a:lnTo>
                <a:lnTo>
                  <a:pt x="5155629" y="4630417"/>
                </a:lnTo>
                <a:lnTo>
                  <a:pt x="5163885" y="4620101"/>
                </a:lnTo>
                <a:lnTo>
                  <a:pt x="5181063" y="4593537"/>
                </a:lnTo>
                <a:lnTo>
                  <a:pt x="5209723" y="4555211"/>
                </a:lnTo>
                <a:lnTo>
                  <a:pt x="5211413" y="4552427"/>
                </a:lnTo>
                <a:lnTo>
                  <a:pt x="5226801" y="4562819"/>
                </a:lnTo>
                <a:cubicBezTo>
                  <a:pt x="5358193" y="4638677"/>
                  <a:pt x="5491103" y="4684405"/>
                  <a:pt x="5601921" y="4697745"/>
                </a:cubicBezTo>
                <a:lnTo>
                  <a:pt x="5657291" y="4701310"/>
                </a:lnTo>
                <a:lnTo>
                  <a:pt x="5694543" y="4640395"/>
                </a:lnTo>
                <a:lnTo>
                  <a:pt x="5728671" y="4577678"/>
                </a:lnTo>
                <a:lnTo>
                  <a:pt x="5697897" y="4531507"/>
                </a:lnTo>
                <a:cubicBezTo>
                  <a:pt x="5630939" y="4442206"/>
                  <a:pt x="5524879" y="4349967"/>
                  <a:pt x="5393489" y="4274108"/>
                </a:cubicBezTo>
                <a:lnTo>
                  <a:pt x="5374683" y="4264946"/>
                </a:lnTo>
                <a:lnTo>
                  <a:pt x="5389185" y="4234839"/>
                </a:lnTo>
                <a:lnTo>
                  <a:pt x="5396845" y="4219874"/>
                </a:lnTo>
                <a:lnTo>
                  <a:pt x="5410469" y="4193263"/>
                </a:lnTo>
                <a:lnTo>
                  <a:pt x="5410437" y="4193324"/>
                </a:lnTo>
                <a:lnTo>
                  <a:pt x="5396845" y="4219874"/>
                </a:lnTo>
                <a:lnTo>
                  <a:pt x="5393243" y="4226911"/>
                </a:lnTo>
                <a:lnTo>
                  <a:pt x="5395659" y="4221404"/>
                </a:lnTo>
                <a:lnTo>
                  <a:pt x="5433137" y="4143603"/>
                </a:lnTo>
                <a:lnTo>
                  <a:pt x="5450115" y="4097213"/>
                </a:lnTo>
                <a:lnTo>
                  <a:pt x="5459521" y="4075762"/>
                </a:lnTo>
                <a:lnTo>
                  <a:pt x="5459123" y="4075638"/>
                </a:lnTo>
                <a:lnTo>
                  <a:pt x="5464427" y="4063537"/>
                </a:lnTo>
                <a:lnTo>
                  <a:pt x="5479285" y="4017518"/>
                </a:lnTo>
                <a:lnTo>
                  <a:pt x="5491087" y="3985268"/>
                </a:lnTo>
                <a:lnTo>
                  <a:pt x="5510377" y="3991922"/>
                </a:lnTo>
                <a:cubicBezTo>
                  <a:pt x="5656923" y="4031189"/>
                  <a:pt x="5797141" y="4040959"/>
                  <a:pt x="5907635" y="4025162"/>
                </a:cubicBezTo>
                <a:lnTo>
                  <a:pt x="5962041" y="4014274"/>
                </a:lnTo>
                <a:lnTo>
                  <a:pt x="5982259" y="3945794"/>
                </a:lnTo>
                <a:lnTo>
                  <a:pt x="5998989" y="3876381"/>
                </a:lnTo>
                <a:lnTo>
                  <a:pt x="5957315" y="3839749"/>
                </a:lnTo>
                <a:cubicBezTo>
                  <a:pt x="5869525" y="3770820"/>
                  <a:pt x="5743205" y="3709174"/>
                  <a:pt x="5596659" y="3669907"/>
                </a:cubicBezTo>
                <a:lnTo>
                  <a:pt x="5577765" y="3666244"/>
                </a:lnTo>
                <a:lnTo>
                  <a:pt x="5584023" y="3625242"/>
                </a:lnTo>
                <a:lnTo>
                  <a:pt x="5592675" y="3584913"/>
                </a:lnTo>
                <a:lnTo>
                  <a:pt x="5594131" y="3571780"/>
                </a:lnTo>
                <a:lnTo>
                  <a:pt x="5595021" y="3571981"/>
                </a:lnTo>
                <a:lnTo>
                  <a:pt x="5595021" y="3571980"/>
                </a:lnTo>
                <a:lnTo>
                  <a:pt x="5594435" y="3571848"/>
                </a:lnTo>
                <a:lnTo>
                  <a:pt x="5600431" y="3517727"/>
                </a:lnTo>
                <a:lnTo>
                  <a:pt x="5611049" y="3448154"/>
                </a:lnTo>
                <a:lnTo>
                  <a:pt x="5615219" y="3365584"/>
                </a:lnTo>
                <a:lnTo>
                  <a:pt x="5636525" y="3367084"/>
                </a:lnTo>
                <a:cubicBezTo>
                  <a:pt x="5788239" y="3367084"/>
                  <a:pt x="5926209" y="3340231"/>
                  <a:pt x="6028849" y="3296374"/>
                </a:cubicBezTo>
                <a:lnTo>
                  <a:pt x="6078583" y="3271776"/>
                </a:lnTo>
                <a:lnTo>
                  <a:pt x="6080389" y="3200396"/>
                </a:lnTo>
                <a:lnTo>
                  <a:pt x="6078583" y="3129020"/>
                </a:lnTo>
                <a:lnTo>
                  <a:pt x="6028849" y="3104421"/>
                </a:lnTo>
                <a:cubicBezTo>
                  <a:pt x="5926209" y="3060564"/>
                  <a:pt x="5788241" y="3033712"/>
                  <a:pt x="5636525" y="3033712"/>
                </a:cubicBezTo>
                <a:lnTo>
                  <a:pt x="5615219" y="3035211"/>
                </a:lnTo>
                <a:lnTo>
                  <a:pt x="5611049" y="2952646"/>
                </a:lnTo>
                <a:lnTo>
                  <a:pt x="5605347" y="2915284"/>
                </a:lnTo>
                <a:lnTo>
                  <a:pt x="5601085" y="2867547"/>
                </a:lnTo>
                <a:lnTo>
                  <a:pt x="5585501" y="2785252"/>
                </a:lnTo>
                <a:lnTo>
                  <a:pt x="5584025" y="2775578"/>
                </a:lnTo>
                <a:lnTo>
                  <a:pt x="5592673" y="2815887"/>
                </a:lnTo>
                <a:lnTo>
                  <a:pt x="5592673" y="2815885"/>
                </a:lnTo>
                <a:lnTo>
                  <a:pt x="5584025" y="2775575"/>
                </a:lnTo>
                <a:lnTo>
                  <a:pt x="5577765" y="2734553"/>
                </a:lnTo>
                <a:lnTo>
                  <a:pt x="5596659" y="2730890"/>
                </a:lnTo>
                <a:cubicBezTo>
                  <a:pt x="5743205" y="2691623"/>
                  <a:pt x="5869523" y="2629977"/>
                  <a:pt x="5957315" y="2561050"/>
                </a:cubicBezTo>
                <a:lnTo>
                  <a:pt x="5998987" y="2524417"/>
                </a:lnTo>
                <a:lnTo>
                  <a:pt x="5982257" y="2455001"/>
                </a:lnTo>
                <a:lnTo>
                  <a:pt x="5962039" y="2386522"/>
                </a:lnTo>
                <a:lnTo>
                  <a:pt x="5907633" y="2375634"/>
                </a:lnTo>
                <a:cubicBezTo>
                  <a:pt x="5797139" y="2359837"/>
                  <a:pt x="5656921" y="2369608"/>
                  <a:pt x="5510375" y="2408875"/>
                </a:cubicBezTo>
                <a:lnTo>
                  <a:pt x="5491085" y="2415527"/>
                </a:lnTo>
                <a:lnTo>
                  <a:pt x="5479283" y="2383279"/>
                </a:lnTo>
                <a:lnTo>
                  <a:pt x="5475101" y="2370329"/>
                </a:lnTo>
                <a:lnTo>
                  <a:pt x="5468477" y="2353758"/>
                </a:lnTo>
                <a:lnTo>
                  <a:pt x="5433135" y="2257197"/>
                </a:lnTo>
                <a:lnTo>
                  <a:pt x="5413989" y="2217451"/>
                </a:lnTo>
                <a:lnTo>
                  <a:pt x="5408455" y="2203606"/>
                </a:lnTo>
                <a:lnTo>
                  <a:pt x="5389221" y="2166033"/>
                </a:lnTo>
                <a:lnTo>
                  <a:pt x="5374681" y="2135854"/>
                </a:lnTo>
                <a:lnTo>
                  <a:pt x="5393487" y="2126692"/>
                </a:lnTo>
                <a:cubicBezTo>
                  <a:pt x="5524877" y="2050835"/>
                  <a:pt x="5630935" y="1958594"/>
                  <a:pt x="5697897" y="1869292"/>
                </a:cubicBezTo>
                <a:lnTo>
                  <a:pt x="5728669" y="1823122"/>
                </a:lnTo>
                <a:lnTo>
                  <a:pt x="5694541" y="1760403"/>
                </a:lnTo>
                <a:lnTo>
                  <a:pt x="5657289" y="1699489"/>
                </a:lnTo>
                <a:lnTo>
                  <a:pt x="5601919" y="1703055"/>
                </a:lnTo>
                <a:cubicBezTo>
                  <a:pt x="5491101" y="1716392"/>
                  <a:pt x="5358189" y="1762123"/>
                  <a:pt x="5226801" y="1837981"/>
                </a:cubicBezTo>
                <a:lnTo>
                  <a:pt x="5211413" y="1848371"/>
                </a:lnTo>
                <a:lnTo>
                  <a:pt x="5209723" y="1845589"/>
                </a:lnTo>
                <a:lnTo>
                  <a:pt x="5181063" y="1807263"/>
                </a:lnTo>
                <a:lnTo>
                  <a:pt x="5168091" y="1787205"/>
                </a:lnTo>
                <a:lnTo>
                  <a:pt x="5127657" y="1735845"/>
                </a:lnTo>
                <a:lnTo>
                  <a:pt x="5070229" y="1659046"/>
                </a:lnTo>
                <a:lnTo>
                  <a:pt x="5025083" y="1609372"/>
                </a:lnTo>
                <a:lnTo>
                  <a:pt x="5040865" y="1595667"/>
                </a:lnTo>
                <a:cubicBezTo>
                  <a:pt x="5148145" y="1488388"/>
                  <a:pt x="5226715" y="1371840"/>
                  <a:pt x="5268281" y="1268253"/>
                </a:cubicBezTo>
                <a:lnTo>
                  <a:pt x="5286055" y="1215690"/>
                </a:lnTo>
                <a:lnTo>
                  <a:pt x="5236859" y="1163941"/>
                </a:lnTo>
                <a:lnTo>
                  <a:pt x="5185111" y="1114746"/>
                </a:lnTo>
                <a:lnTo>
                  <a:pt x="5132549" y="1132520"/>
                </a:lnTo>
                <a:cubicBezTo>
                  <a:pt x="5028959" y="1174084"/>
                  <a:pt x="4912413" y="1252657"/>
                  <a:pt x="4805135" y="1359937"/>
                </a:cubicBezTo>
                <a:lnTo>
                  <a:pt x="4791429" y="1375719"/>
                </a:lnTo>
                <a:lnTo>
                  <a:pt x="4741755" y="1330572"/>
                </a:lnTo>
                <a:lnTo>
                  <a:pt x="4716719" y="1311852"/>
                </a:lnTo>
                <a:lnTo>
                  <a:pt x="4689247" y="1288203"/>
                </a:lnTo>
                <a:lnTo>
                  <a:pt x="4620095" y="1239597"/>
                </a:lnTo>
                <a:lnTo>
                  <a:pt x="4555211" y="1191078"/>
                </a:lnTo>
                <a:lnTo>
                  <a:pt x="4552425" y="1189386"/>
                </a:lnTo>
                <a:lnTo>
                  <a:pt x="4562815" y="1173999"/>
                </a:lnTo>
                <a:cubicBezTo>
                  <a:pt x="4638675" y="1042610"/>
                  <a:pt x="4684403" y="909700"/>
                  <a:pt x="4697743" y="798881"/>
                </a:cubicBezTo>
                <a:lnTo>
                  <a:pt x="4701307" y="743509"/>
                </a:lnTo>
                <a:lnTo>
                  <a:pt x="4640393" y="706257"/>
                </a:lnTo>
                <a:lnTo>
                  <a:pt x="4577675" y="672131"/>
                </a:lnTo>
                <a:lnTo>
                  <a:pt x="4531505" y="702904"/>
                </a:lnTo>
                <a:cubicBezTo>
                  <a:pt x="4442203" y="769864"/>
                  <a:pt x="4349965" y="875922"/>
                  <a:pt x="4274105" y="1007313"/>
                </a:cubicBezTo>
                <a:lnTo>
                  <a:pt x="4264945" y="1026118"/>
                </a:lnTo>
                <a:lnTo>
                  <a:pt x="4234731" y="1011563"/>
                </a:lnTo>
                <a:lnTo>
                  <a:pt x="4232817" y="1010583"/>
                </a:lnTo>
                <a:lnTo>
                  <a:pt x="4231481" y="1009997"/>
                </a:lnTo>
                <a:lnTo>
                  <a:pt x="4143603" y="967664"/>
                </a:lnTo>
                <a:lnTo>
                  <a:pt x="4091227" y="948495"/>
                </a:lnTo>
                <a:lnTo>
                  <a:pt x="4075645" y="941661"/>
                </a:lnTo>
                <a:lnTo>
                  <a:pt x="4075639" y="941681"/>
                </a:lnTo>
                <a:lnTo>
                  <a:pt x="4063537" y="936376"/>
                </a:lnTo>
                <a:lnTo>
                  <a:pt x="4017593" y="921545"/>
                </a:lnTo>
                <a:lnTo>
                  <a:pt x="3985271" y="909714"/>
                </a:lnTo>
                <a:lnTo>
                  <a:pt x="3991923" y="890428"/>
                </a:lnTo>
                <a:cubicBezTo>
                  <a:pt x="4031189" y="743880"/>
                  <a:pt x="4040961" y="603661"/>
                  <a:pt x="4025163" y="493169"/>
                </a:cubicBezTo>
                <a:lnTo>
                  <a:pt x="4014275" y="438762"/>
                </a:lnTo>
                <a:lnTo>
                  <a:pt x="3945795" y="418544"/>
                </a:lnTo>
                <a:lnTo>
                  <a:pt x="3876381" y="401812"/>
                </a:lnTo>
                <a:lnTo>
                  <a:pt x="3839749" y="443487"/>
                </a:lnTo>
                <a:cubicBezTo>
                  <a:pt x="3770821" y="531278"/>
                  <a:pt x="3709175" y="657597"/>
                  <a:pt x="3669907" y="804142"/>
                </a:cubicBezTo>
                <a:lnTo>
                  <a:pt x="3666245" y="823035"/>
                </a:lnTo>
                <a:lnTo>
                  <a:pt x="3625205" y="816772"/>
                </a:lnTo>
                <a:lnTo>
                  <a:pt x="3584913" y="808128"/>
                </a:lnTo>
                <a:lnTo>
                  <a:pt x="3571781" y="806671"/>
                </a:lnTo>
                <a:lnTo>
                  <a:pt x="3572001" y="805688"/>
                </a:lnTo>
                <a:lnTo>
                  <a:pt x="3572001" y="805687"/>
                </a:lnTo>
                <a:lnTo>
                  <a:pt x="3571785" y="806651"/>
                </a:lnTo>
                <a:lnTo>
                  <a:pt x="3524735" y="801438"/>
                </a:lnTo>
                <a:lnTo>
                  <a:pt x="3448155" y="789751"/>
                </a:lnTo>
                <a:lnTo>
                  <a:pt x="3365583" y="785581"/>
                </a:lnTo>
                <a:lnTo>
                  <a:pt x="3367083" y="764276"/>
                </a:lnTo>
                <a:cubicBezTo>
                  <a:pt x="3367083" y="612560"/>
                  <a:pt x="3340231" y="474591"/>
                  <a:pt x="3296373" y="371951"/>
                </a:cubicBezTo>
                <a:lnTo>
                  <a:pt x="3271775" y="322217"/>
                </a:lnTo>
                <a:close/>
                <a:moveTo>
                  <a:pt x="3200397" y="228971"/>
                </a:moveTo>
                <a:lnTo>
                  <a:pt x="3296615" y="231404"/>
                </a:lnTo>
                <a:lnTo>
                  <a:pt x="3296615" y="231404"/>
                </a:lnTo>
                <a:lnTo>
                  <a:pt x="3297743" y="231433"/>
                </a:lnTo>
                <a:lnTo>
                  <a:pt x="3299555" y="233404"/>
                </a:lnTo>
                <a:lnTo>
                  <a:pt x="3302355" y="235310"/>
                </a:lnTo>
                <a:lnTo>
                  <a:pt x="3313633" y="248727"/>
                </a:lnTo>
                <a:lnTo>
                  <a:pt x="3336221" y="273308"/>
                </a:lnTo>
                <a:lnTo>
                  <a:pt x="3340357" y="280516"/>
                </a:lnTo>
                <a:lnTo>
                  <a:pt x="3346849" y="288241"/>
                </a:lnTo>
                <a:lnTo>
                  <a:pt x="3367507" y="325595"/>
                </a:lnTo>
                <a:lnTo>
                  <a:pt x="3366165" y="325492"/>
                </a:lnTo>
                <a:lnTo>
                  <a:pt x="3387823" y="363240"/>
                </a:lnTo>
                <a:cubicBezTo>
                  <a:pt x="3422399" y="440849"/>
                  <a:pt x="3447023" y="539850"/>
                  <a:pt x="3457175" y="650333"/>
                </a:cubicBezTo>
                <a:lnTo>
                  <a:pt x="3459527" y="702320"/>
                </a:lnTo>
                <a:lnTo>
                  <a:pt x="3597523" y="717608"/>
                </a:lnTo>
                <a:lnTo>
                  <a:pt x="3596685" y="720251"/>
                </a:lnTo>
                <a:lnTo>
                  <a:pt x="3596687" y="720250"/>
                </a:lnTo>
                <a:lnTo>
                  <a:pt x="3612377" y="670765"/>
                </a:lnTo>
                <a:cubicBezTo>
                  <a:pt x="3650777" y="566673"/>
                  <a:pt x="3700185" y="477419"/>
                  <a:pt x="3753669" y="411403"/>
                </a:cubicBezTo>
                <a:lnTo>
                  <a:pt x="3784359" y="380548"/>
                </a:lnTo>
                <a:lnTo>
                  <a:pt x="3783037" y="380299"/>
                </a:lnTo>
                <a:lnTo>
                  <a:pt x="3812659" y="349565"/>
                </a:lnTo>
                <a:lnTo>
                  <a:pt x="3820931" y="343784"/>
                </a:lnTo>
                <a:lnTo>
                  <a:pt x="3826791" y="337892"/>
                </a:lnTo>
                <a:lnTo>
                  <a:pt x="3854971" y="319994"/>
                </a:lnTo>
                <a:lnTo>
                  <a:pt x="3869337" y="309954"/>
                </a:lnTo>
                <a:lnTo>
                  <a:pt x="3872533" y="308839"/>
                </a:lnTo>
                <a:lnTo>
                  <a:pt x="3874795" y="307402"/>
                </a:lnTo>
                <a:lnTo>
                  <a:pt x="3875891" y="307668"/>
                </a:lnTo>
                <a:lnTo>
                  <a:pt x="3875891" y="307666"/>
                </a:lnTo>
                <a:lnTo>
                  <a:pt x="3969459" y="330220"/>
                </a:lnTo>
                <a:lnTo>
                  <a:pt x="3969461" y="330220"/>
                </a:lnTo>
                <a:lnTo>
                  <a:pt x="3974989" y="331852"/>
                </a:lnTo>
                <a:lnTo>
                  <a:pt x="4061769" y="357471"/>
                </a:lnTo>
                <a:lnTo>
                  <a:pt x="4062853" y="357793"/>
                </a:lnTo>
                <a:lnTo>
                  <a:pt x="4064095" y="360170"/>
                </a:lnTo>
                <a:lnTo>
                  <a:pt x="4066305" y="362731"/>
                </a:lnTo>
                <a:lnTo>
                  <a:pt x="4073713" y="378584"/>
                </a:lnTo>
                <a:lnTo>
                  <a:pt x="4089183" y="408199"/>
                </a:lnTo>
                <a:lnTo>
                  <a:pt x="4091315" y="416243"/>
                </a:lnTo>
                <a:lnTo>
                  <a:pt x="4095581" y="425373"/>
                </a:lnTo>
                <a:lnTo>
                  <a:pt x="4105867" y="466802"/>
                </a:lnTo>
                <a:lnTo>
                  <a:pt x="4104599" y="466358"/>
                </a:lnTo>
                <a:lnTo>
                  <a:pt x="4115751" y="508423"/>
                </a:lnTo>
                <a:cubicBezTo>
                  <a:pt x="4129063" y="592336"/>
                  <a:pt x="4127225" y="694336"/>
                  <a:pt x="4108435" y="803682"/>
                </a:cubicBezTo>
                <a:lnTo>
                  <a:pt x="4097495" y="853399"/>
                </a:lnTo>
                <a:lnTo>
                  <a:pt x="4097497" y="853399"/>
                </a:lnTo>
                <a:lnTo>
                  <a:pt x="4097875" y="851677"/>
                </a:lnTo>
                <a:lnTo>
                  <a:pt x="4225025" y="907433"/>
                </a:lnTo>
                <a:lnTo>
                  <a:pt x="4253057" y="863589"/>
                </a:lnTo>
                <a:cubicBezTo>
                  <a:pt x="4317089" y="772983"/>
                  <a:pt x="4387915" y="699558"/>
                  <a:pt x="4456663" y="649635"/>
                </a:cubicBezTo>
                <a:lnTo>
                  <a:pt x="4494293" y="627775"/>
                </a:lnTo>
                <a:lnTo>
                  <a:pt x="4493079" y="627192"/>
                </a:lnTo>
                <a:lnTo>
                  <a:pt x="4529647" y="605169"/>
                </a:lnTo>
                <a:lnTo>
                  <a:pt x="4539133" y="601727"/>
                </a:lnTo>
                <a:lnTo>
                  <a:pt x="4546319" y="597552"/>
                </a:lnTo>
                <a:lnTo>
                  <a:pt x="4578169" y="587557"/>
                </a:lnTo>
                <a:lnTo>
                  <a:pt x="4594645" y="581578"/>
                </a:lnTo>
                <a:lnTo>
                  <a:pt x="4598023" y="581329"/>
                </a:lnTo>
                <a:lnTo>
                  <a:pt x="4600577" y="580527"/>
                </a:lnTo>
                <a:lnTo>
                  <a:pt x="4601569" y="581066"/>
                </a:lnTo>
                <a:lnTo>
                  <a:pt x="4601569" y="581066"/>
                </a:lnTo>
                <a:lnTo>
                  <a:pt x="4686113" y="627068"/>
                </a:lnTo>
                <a:lnTo>
                  <a:pt x="4686113" y="627067"/>
                </a:lnTo>
                <a:lnTo>
                  <a:pt x="4691029" y="630074"/>
                </a:lnTo>
                <a:lnTo>
                  <a:pt x="4768221" y="677282"/>
                </a:lnTo>
                <a:lnTo>
                  <a:pt x="4769187" y="677873"/>
                </a:lnTo>
                <a:lnTo>
                  <a:pt x="4769771" y="680491"/>
                </a:lnTo>
                <a:lnTo>
                  <a:pt x="4771241" y="683537"/>
                </a:lnTo>
                <a:lnTo>
                  <a:pt x="4774295" y="700768"/>
                </a:lnTo>
                <a:lnTo>
                  <a:pt x="4781571" y="733377"/>
                </a:lnTo>
                <a:lnTo>
                  <a:pt x="4781551" y="741699"/>
                </a:lnTo>
                <a:lnTo>
                  <a:pt x="4783309" y="751623"/>
                </a:lnTo>
                <a:lnTo>
                  <a:pt x="4782521" y="794301"/>
                </a:lnTo>
                <a:lnTo>
                  <a:pt x="4781409" y="793541"/>
                </a:lnTo>
                <a:lnTo>
                  <a:pt x="4781295" y="837061"/>
                </a:lnTo>
                <a:cubicBezTo>
                  <a:pt x="4772433" y="921561"/>
                  <a:pt x="4744259" y="1019611"/>
                  <a:pt x="4697809" y="1120368"/>
                </a:cubicBezTo>
                <a:lnTo>
                  <a:pt x="4674175" y="1165946"/>
                </a:lnTo>
                <a:lnTo>
                  <a:pt x="4745433" y="1216032"/>
                </a:lnTo>
                <a:lnTo>
                  <a:pt x="4784643" y="1249784"/>
                </a:lnTo>
                <a:lnTo>
                  <a:pt x="4822001" y="1215662"/>
                </a:lnTo>
                <a:cubicBezTo>
                  <a:pt x="4907303" y="1144717"/>
                  <a:pt x="4994717" y="1092124"/>
                  <a:pt x="5074045" y="1061696"/>
                </a:cubicBezTo>
                <a:lnTo>
                  <a:pt x="5116051" y="1050319"/>
                </a:lnTo>
                <a:lnTo>
                  <a:pt x="5115029" y="1049442"/>
                </a:lnTo>
                <a:lnTo>
                  <a:pt x="5156051" y="1037636"/>
                </a:lnTo>
                <a:lnTo>
                  <a:pt x="5166103" y="1036764"/>
                </a:lnTo>
                <a:lnTo>
                  <a:pt x="5174123" y="1034593"/>
                </a:lnTo>
                <a:lnTo>
                  <a:pt x="5207479" y="1033182"/>
                </a:lnTo>
                <a:lnTo>
                  <a:pt x="5224939" y="1031671"/>
                </a:lnTo>
                <a:lnTo>
                  <a:pt x="5228267" y="1032303"/>
                </a:lnTo>
                <a:lnTo>
                  <a:pt x="5230943" y="1032189"/>
                </a:lnTo>
                <a:lnTo>
                  <a:pt x="5231759" y="1032968"/>
                </a:lnTo>
                <a:lnTo>
                  <a:pt x="5231761" y="1032968"/>
                </a:lnTo>
                <a:lnTo>
                  <a:pt x="5301517" y="1099283"/>
                </a:lnTo>
                <a:lnTo>
                  <a:pt x="5301517" y="1099284"/>
                </a:lnTo>
                <a:lnTo>
                  <a:pt x="5305489" y="1103461"/>
                </a:lnTo>
                <a:lnTo>
                  <a:pt x="5367831" y="1169039"/>
                </a:lnTo>
                <a:lnTo>
                  <a:pt x="5368611" y="1169859"/>
                </a:lnTo>
                <a:lnTo>
                  <a:pt x="5368495" y="1172537"/>
                </a:lnTo>
                <a:lnTo>
                  <a:pt x="5369129" y="1175861"/>
                </a:lnTo>
                <a:lnTo>
                  <a:pt x="5367619" y="1193294"/>
                </a:lnTo>
                <a:lnTo>
                  <a:pt x="5366209" y="1226676"/>
                </a:lnTo>
                <a:lnTo>
                  <a:pt x="5364033" y="1234708"/>
                </a:lnTo>
                <a:lnTo>
                  <a:pt x="5363165" y="1244749"/>
                </a:lnTo>
                <a:lnTo>
                  <a:pt x="5351357" y="1285770"/>
                </a:lnTo>
                <a:lnTo>
                  <a:pt x="5350481" y="1284749"/>
                </a:lnTo>
                <a:lnTo>
                  <a:pt x="5339105" y="1326757"/>
                </a:lnTo>
                <a:cubicBezTo>
                  <a:pt x="5308677" y="1406083"/>
                  <a:pt x="5256085" y="1493499"/>
                  <a:pt x="5185139" y="1578800"/>
                </a:cubicBezTo>
                <a:lnTo>
                  <a:pt x="5147869" y="1619605"/>
                </a:lnTo>
                <a:lnTo>
                  <a:pt x="5147871" y="1619606"/>
                </a:lnTo>
                <a:lnTo>
                  <a:pt x="5150301" y="1616944"/>
                </a:lnTo>
                <a:lnTo>
                  <a:pt x="5236127" y="1725962"/>
                </a:lnTo>
                <a:lnTo>
                  <a:pt x="5280433" y="1702988"/>
                </a:lnTo>
                <a:cubicBezTo>
                  <a:pt x="5381191" y="1656541"/>
                  <a:pt x="5479239" y="1628367"/>
                  <a:pt x="5563739" y="1619506"/>
                </a:cubicBezTo>
                <a:lnTo>
                  <a:pt x="5607257" y="1619389"/>
                </a:lnTo>
                <a:lnTo>
                  <a:pt x="5606497" y="1618277"/>
                </a:lnTo>
                <a:lnTo>
                  <a:pt x="5649177" y="1617491"/>
                </a:lnTo>
                <a:lnTo>
                  <a:pt x="5659113" y="1619251"/>
                </a:lnTo>
                <a:lnTo>
                  <a:pt x="5667423" y="1619229"/>
                </a:lnTo>
                <a:lnTo>
                  <a:pt x="5700005" y="1626499"/>
                </a:lnTo>
                <a:lnTo>
                  <a:pt x="5717263" y="1629559"/>
                </a:lnTo>
                <a:lnTo>
                  <a:pt x="5720313" y="1631030"/>
                </a:lnTo>
                <a:lnTo>
                  <a:pt x="5722927" y="1631614"/>
                </a:lnTo>
                <a:lnTo>
                  <a:pt x="5723515" y="1632577"/>
                </a:lnTo>
                <a:lnTo>
                  <a:pt x="5723517" y="1632578"/>
                </a:lnTo>
                <a:lnTo>
                  <a:pt x="5773731" y="1714682"/>
                </a:lnTo>
                <a:lnTo>
                  <a:pt x="5776487" y="1719745"/>
                </a:lnTo>
                <a:lnTo>
                  <a:pt x="5819733" y="1799225"/>
                </a:lnTo>
                <a:lnTo>
                  <a:pt x="5820273" y="1800218"/>
                </a:lnTo>
                <a:lnTo>
                  <a:pt x="5819469" y="1802777"/>
                </a:lnTo>
                <a:lnTo>
                  <a:pt x="5819221" y="1806150"/>
                </a:lnTo>
                <a:lnTo>
                  <a:pt x="5813251" y="1822599"/>
                </a:lnTo>
                <a:lnTo>
                  <a:pt x="5803247" y="1854480"/>
                </a:lnTo>
                <a:lnTo>
                  <a:pt x="5799067" y="1861675"/>
                </a:lnTo>
                <a:lnTo>
                  <a:pt x="5795629" y="1871148"/>
                </a:lnTo>
                <a:lnTo>
                  <a:pt x="5773607" y="1907716"/>
                </a:lnTo>
                <a:lnTo>
                  <a:pt x="5773025" y="1906503"/>
                </a:lnTo>
                <a:lnTo>
                  <a:pt x="5751165" y="1944134"/>
                </a:lnTo>
                <a:cubicBezTo>
                  <a:pt x="5701241" y="2012882"/>
                  <a:pt x="5627817" y="2083709"/>
                  <a:pt x="5537211" y="2147741"/>
                </a:cubicBezTo>
                <a:lnTo>
                  <a:pt x="5495221" y="2174587"/>
                </a:lnTo>
                <a:lnTo>
                  <a:pt x="5546733" y="2303448"/>
                </a:lnTo>
                <a:lnTo>
                  <a:pt x="5544407" y="2303960"/>
                </a:lnTo>
                <a:lnTo>
                  <a:pt x="5544407" y="2303961"/>
                </a:lnTo>
                <a:lnTo>
                  <a:pt x="5597119" y="2292365"/>
                </a:lnTo>
                <a:cubicBezTo>
                  <a:pt x="5706465" y="2273574"/>
                  <a:pt x="5808465" y="2271736"/>
                  <a:pt x="5892379" y="2285047"/>
                </a:cubicBezTo>
                <a:lnTo>
                  <a:pt x="5934445" y="2296199"/>
                </a:lnTo>
                <a:lnTo>
                  <a:pt x="5933997" y="2294927"/>
                </a:lnTo>
                <a:lnTo>
                  <a:pt x="5975427" y="2305213"/>
                </a:lnTo>
                <a:lnTo>
                  <a:pt x="5984569" y="2309486"/>
                </a:lnTo>
                <a:lnTo>
                  <a:pt x="5992601" y="2311615"/>
                </a:lnTo>
                <a:lnTo>
                  <a:pt x="6022191" y="2327070"/>
                </a:lnTo>
                <a:lnTo>
                  <a:pt x="6038069" y="2334492"/>
                </a:lnTo>
                <a:lnTo>
                  <a:pt x="6040635" y="2336703"/>
                </a:lnTo>
                <a:lnTo>
                  <a:pt x="6043009" y="2337943"/>
                </a:lnTo>
                <a:lnTo>
                  <a:pt x="6043327" y="2339025"/>
                </a:lnTo>
                <a:lnTo>
                  <a:pt x="6043329" y="2339026"/>
                </a:lnTo>
                <a:lnTo>
                  <a:pt x="6070581" y="2431334"/>
                </a:lnTo>
                <a:lnTo>
                  <a:pt x="6070581" y="2431335"/>
                </a:lnTo>
                <a:lnTo>
                  <a:pt x="6071931" y="2436939"/>
                </a:lnTo>
                <a:lnTo>
                  <a:pt x="6093133" y="2524902"/>
                </a:lnTo>
                <a:lnTo>
                  <a:pt x="6093399" y="2526003"/>
                </a:lnTo>
                <a:lnTo>
                  <a:pt x="6091961" y="2528267"/>
                </a:lnTo>
                <a:lnTo>
                  <a:pt x="6090847" y="2531460"/>
                </a:lnTo>
                <a:lnTo>
                  <a:pt x="6080823" y="2545803"/>
                </a:lnTo>
                <a:lnTo>
                  <a:pt x="6062909" y="2574008"/>
                </a:lnTo>
                <a:lnTo>
                  <a:pt x="6057009" y="2579877"/>
                </a:lnTo>
                <a:lnTo>
                  <a:pt x="6051237" y="2588136"/>
                </a:lnTo>
                <a:lnTo>
                  <a:pt x="6020499" y="2617759"/>
                </a:lnTo>
                <a:lnTo>
                  <a:pt x="6020253" y="2616437"/>
                </a:lnTo>
                <a:lnTo>
                  <a:pt x="5989397" y="2647128"/>
                </a:lnTo>
                <a:cubicBezTo>
                  <a:pt x="5923381" y="2700615"/>
                  <a:pt x="5834129" y="2750020"/>
                  <a:pt x="5730037" y="2788422"/>
                </a:cubicBezTo>
                <a:lnTo>
                  <a:pt x="5681963" y="2803664"/>
                </a:lnTo>
                <a:lnTo>
                  <a:pt x="5691679" y="2854976"/>
                </a:lnTo>
                <a:lnTo>
                  <a:pt x="5699389" y="2941307"/>
                </a:lnTo>
                <a:lnTo>
                  <a:pt x="5750467" y="2943620"/>
                </a:lnTo>
                <a:cubicBezTo>
                  <a:pt x="5860951" y="2953770"/>
                  <a:pt x="5959951" y="2978395"/>
                  <a:pt x="6037561" y="3012972"/>
                </a:cubicBezTo>
                <a:lnTo>
                  <a:pt x="6075307" y="3034630"/>
                </a:lnTo>
                <a:lnTo>
                  <a:pt x="6075205" y="3033288"/>
                </a:lnTo>
                <a:lnTo>
                  <a:pt x="6112559" y="3053946"/>
                </a:lnTo>
                <a:lnTo>
                  <a:pt x="6120285" y="3060437"/>
                </a:lnTo>
                <a:lnTo>
                  <a:pt x="6127491" y="3064575"/>
                </a:lnTo>
                <a:lnTo>
                  <a:pt x="6152075" y="3087161"/>
                </a:lnTo>
                <a:lnTo>
                  <a:pt x="6165491" y="3098440"/>
                </a:lnTo>
                <a:lnTo>
                  <a:pt x="6167395" y="3101240"/>
                </a:lnTo>
                <a:lnTo>
                  <a:pt x="6169367" y="3103052"/>
                </a:lnTo>
                <a:lnTo>
                  <a:pt x="6169395" y="3104178"/>
                </a:lnTo>
                <a:lnTo>
                  <a:pt x="6169397" y="3104180"/>
                </a:lnTo>
                <a:lnTo>
                  <a:pt x="6171829" y="3200396"/>
                </a:lnTo>
                <a:lnTo>
                  <a:pt x="6171829" y="3200396"/>
                </a:lnTo>
                <a:lnTo>
                  <a:pt x="6171683" y="3206158"/>
                </a:lnTo>
                <a:lnTo>
                  <a:pt x="6169397" y="3296612"/>
                </a:lnTo>
                <a:lnTo>
                  <a:pt x="6169367" y="3297743"/>
                </a:lnTo>
                <a:lnTo>
                  <a:pt x="6167391" y="3299556"/>
                </a:lnTo>
                <a:lnTo>
                  <a:pt x="6165489" y="3302354"/>
                </a:lnTo>
                <a:lnTo>
                  <a:pt x="6152095" y="3313614"/>
                </a:lnTo>
                <a:lnTo>
                  <a:pt x="6127493" y="3336221"/>
                </a:lnTo>
                <a:lnTo>
                  <a:pt x="6120273" y="3340362"/>
                </a:lnTo>
                <a:lnTo>
                  <a:pt x="6112561" y="3346847"/>
                </a:lnTo>
                <a:lnTo>
                  <a:pt x="6075205" y="3367504"/>
                </a:lnTo>
                <a:lnTo>
                  <a:pt x="6075307" y="3366164"/>
                </a:lnTo>
                <a:lnTo>
                  <a:pt x="6037561" y="3387823"/>
                </a:lnTo>
                <a:cubicBezTo>
                  <a:pt x="5959951" y="3422399"/>
                  <a:pt x="5860951" y="3447023"/>
                  <a:pt x="5750469" y="3457174"/>
                </a:cubicBezTo>
                <a:lnTo>
                  <a:pt x="5698777" y="3459515"/>
                </a:lnTo>
                <a:lnTo>
                  <a:pt x="5683477" y="3597613"/>
                </a:lnTo>
                <a:lnTo>
                  <a:pt x="5681017" y="3596833"/>
                </a:lnTo>
                <a:lnTo>
                  <a:pt x="5681017" y="3596834"/>
                </a:lnTo>
                <a:lnTo>
                  <a:pt x="5730037" y="3612377"/>
                </a:lnTo>
                <a:cubicBezTo>
                  <a:pt x="5834129" y="3650778"/>
                  <a:pt x="5923383" y="3700186"/>
                  <a:pt x="5989399" y="3753670"/>
                </a:cubicBezTo>
                <a:lnTo>
                  <a:pt x="6020253" y="3784360"/>
                </a:lnTo>
                <a:lnTo>
                  <a:pt x="6020503" y="3783037"/>
                </a:lnTo>
                <a:lnTo>
                  <a:pt x="6051237" y="3812659"/>
                </a:lnTo>
                <a:lnTo>
                  <a:pt x="6057019" y="3820930"/>
                </a:lnTo>
                <a:lnTo>
                  <a:pt x="6062911" y="3826791"/>
                </a:lnTo>
                <a:lnTo>
                  <a:pt x="6080809" y="3854970"/>
                </a:lnTo>
                <a:lnTo>
                  <a:pt x="6090849" y="3869336"/>
                </a:lnTo>
                <a:lnTo>
                  <a:pt x="6091965" y="3872534"/>
                </a:lnTo>
                <a:lnTo>
                  <a:pt x="6093399" y="3874795"/>
                </a:lnTo>
                <a:lnTo>
                  <a:pt x="6093135" y="3875891"/>
                </a:lnTo>
                <a:lnTo>
                  <a:pt x="6093135" y="3875893"/>
                </a:lnTo>
                <a:lnTo>
                  <a:pt x="6070583" y="3969461"/>
                </a:lnTo>
                <a:lnTo>
                  <a:pt x="6070583" y="3969462"/>
                </a:lnTo>
                <a:lnTo>
                  <a:pt x="6068951" y="3974988"/>
                </a:lnTo>
                <a:lnTo>
                  <a:pt x="6043331" y="4061768"/>
                </a:lnTo>
                <a:lnTo>
                  <a:pt x="6043009" y="4062853"/>
                </a:lnTo>
                <a:lnTo>
                  <a:pt x="6040633" y="4064094"/>
                </a:lnTo>
                <a:lnTo>
                  <a:pt x="6038071" y="4066304"/>
                </a:lnTo>
                <a:lnTo>
                  <a:pt x="6022219" y="4073713"/>
                </a:lnTo>
                <a:lnTo>
                  <a:pt x="5992603" y="4089182"/>
                </a:lnTo>
                <a:lnTo>
                  <a:pt x="5984559" y="4091315"/>
                </a:lnTo>
                <a:lnTo>
                  <a:pt x="5975429" y="4095581"/>
                </a:lnTo>
                <a:lnTo>
                  <a:pt x="5934001" y="4105868"/>
                </a:lnTo>
                <a:lnTo>
                  <a:pt x="5934445" y="4104598"/>
                </a:lnTo>
                <a:lnTo>
                  <a:pt x="5892379" y="4115750"/>
                </a:lnTo>
                <a:cubicBezTo>
                  <a:pt x="5808467" y="4129062"/>
                  <a:pt x="5706467" y="4127223"/>
                  <a:pt x="5597119" y="4108433"/>
                </a:cubicBezTo>
                <a:lnTo>
                  <a:pt x="5549519" y="4097961"/>
                </a:lnTo>
                <a:lnTo>
                  <a:pt x="5493707" y="4225243"/>
                </a:lnTo>
                <a:lnTo>
                  <a:pt x="5537213" y="4253058"/>
                </a:lnTo>
                <a:cubicBezTo>
                  <a:pt x="5627819" y="4317092"/>
                  <a:pt x="5701243" y="4387918"/>
                  <a:pt x="5751167" y="4456665"/>
                </a:cubicBezTo>
                <a:lnTo>
                  <a:pt x="5773027" y="4494295"/>
                </a:lnTo>
                <a:lnTo>
                  <a:pt x="5773611" y="4493081"/>
                </a:lnTo>
                <a:lnTo>
                  <a:pt x="5795633" y="4529649"/>
                </a:lnTo>
                <a:lnTo>
                  <a:pt x="5799075" y="4539135"/>
                </a:lnTo>
                <a:lnTo>
                  <a:pt x="5803249" y="4546320"/>
                </a:lnTo>
                <a:lnTo>
                  <a:pt x="5813243" y="4578172"/>
                </a:lnTo>
                <a:lnTo>
                  <a:pt x="5819223" y="4594647"/>
                </a:lnTo>
                <a:lnTo>
                  <a:pt x="5819473" y="4598025"/>
                </a:lnTo>
                <a:lnTo>
                  <a:pt x="5820275" y="4600580"/>
                </a:lnTo>
                <a:lnTo>
                  <a:pt x="5819735" y="4601570"/>
                </a:lnTo>
                <a:lnTo>
                  <a:pt x="5819735" y="4601571"/>
                </a:lnTo>
                <a:lnTo>
                  <a:pt x="5773735" y="4686115"/>
                </a:lnTo>
                <a:lnTo>
                  <a:pt x="5773733" y="4686115"/>
                </a:lnTo>
                <a:lnTo>
                  <a:pt x="5770727" y="4691032"/>
                </a:lnTo>
                <a:lnTo>
                  <a:pt x="5723519" y="4768224"/>
                </a:lnTo>
                <a:lnTo>
                  <a:pt x="5722929" y="4769190"/>
                </a:lnTo>
                <a:lnTo>
                  <a:pt x="5720311" y="4769773"/>
                </a:lnTo>
                <a:lnTo>
                  <a:pt x="5717265" y="4771244"/>
                </a:lnTo>
                <a:lnTo>
                  <a:pt x="5700035" y="4774297"/>
                </a:lnTo>
                <a:lnTo>
                  <a:pt x="5667423" y="4781575"/>
                </a:lnTo>
                <a:lnTo>
                  <a:pt x="5659103" y="4781552"/>
                </a:lnTo>
                <a:lnTo>
                  <a:pt x="5649181" y="4783311"/>
                </a:lnTo>
                <a:lnTo>
                  <a:pt x="5606501" y="4782524"/>
                </a:lnTo>
                <a:lnTo>
                  <a:pt x="5607259" y="4781414"/>
                </a:lnTo>
                <a:lnTo>
                  <a:pt x="5563741" y="4781297"/>
                </a:lnTo>
                <a:cubicBezTo>
                  <a:pt x="5479241" y="4772436"/>
                  <a:pt x="5381193" y="4744261"/>
                  <a:pt x="5280435" y="4697811"/>
                </a:cubicBezTo>
                <a:lnTo>
                  <a:pt x="5235255" y="4674385"/>
                </a:lnTo>
                <a:lnTo>
                  <a:pt x="5185017" y="4745859"/>
                </a:lnTo>
                <a:lnTo>
                  <a:pt x="5151335" y="4784989"/>
                </a:lnTo>
                <a:lnTo>
                  <a:pt x="5185141" y="4822001"/>
                </a:lnTo>
                <a:cubicBezTo>
                  <a:pt x="5256085" y="4907303"/>
                  <a:pt x="5308677" y="4994718"/>
                  <a:pt x="5339107" y="5074045"/>
                </a:cubicBezTo>
                <a:lnTo>
                  <a:pt x="5350483" y="5116051"/>
                </a:lnTo>
                <a:lnTo>
                  <a:pt x="5351361" y="5115029"/>
                </a:lnTo>
                <a:lnTo>
                  <a:pt x="5363167" y="5156050"/>
                </a:lnTo>
                <a:lnTo>
                  <a:pt x="5364037" y="5166103"/>
                </a:lnTo>
                <a:lnTo>
                  <a:pt x="5366209" y="5174124"/>
                </a:lnTo>
                <a:lnTo>
                  <a:pt x="5367619" y="5207477"/>
                </a:lnTo>
                <a:lnTo>
                  <a:pt x="5369131" y="5224939"/>
                </a:lnTo>
                <a:lnTo>
                  <a:pt x="5368499" y="5228267"/>
                </a:lnTo>
                <a:lnTo>
                  <a:pt x="5368611" y="5230941"/>
                </a:lnTo>
                <a:lnTo>
                  <a:pt x="5367833" y="5231759"/>
                </a:lnTo>
                <a:lnTo>
                  <a:pt x="5367835" y="5231761"/>
                </a:lnTo>
                <a:lnTo>
                  <a:pt x="5301519" y="5301516"/>
                </a:lnTo>
                <a:lnTo>
                  <a:pt x="5301519" y="5301518"/>
                </a:lnTo>
                <a:lnTo>
                  <a:pt x="5297341" y="5305489"/>
                </a:lnTo>
                <a:lnTo>
                  <a:pt x="5231763" y="5367830"/>
                </a:lnTo>
                <a:lnTo>
                  <a:pt x="5230943" y="5368610"/>
                </a:lnTo>
                <a:lnTo>
                  <a:pt x="5228263" y="5368496"/>
                </a:lnTo>
                <a:lnTo>
                  <a:pt x="5224943" y="5369130"/>
                </a:lnTo>
                <a:lnTo>
                  <a:pt x="5207509" y="5367620"/>
                </a:lnTo>
                <a:lnTo>
                  <a:pt x="5174125" y="5366208"/>
                </a:lnTo>
                <a:lnTo>
                  <a:pt x="5166091" y="5364033"/>
                </a:lnTo>
                <a:lnTo>
                  <a:pt x="5156053" y="5363162"/>
                </a:lnTo>
                <a:lnTo>
                  <a:pt x="5115033" y="5351357"/>
                </a:lnTo>
                <a:lnTo>
                  <a:pt x="5116051" y="5350480"/>
                </a:lnTo>
                <a:lnTo>
                  <a:pt x="5074047" y="5339105"/>
                </a:lnTo>
                <a:cubicBezTo>
                  <a:pt x="4994719" y="5308676"/>
                  <a:pt x="4907303" y="5256086"/>
                  <a:pt x="4822003" y="5185139"/>
                </a:cubicBezTo>
                <a:lnTo>
                  <a:pt x="4784223" y="5150634"/>
                </a:lnTo>
                <a:lnTo>
                  <a:pt x="4675063" y="5236566"/>
                </a:lnTo>
                <a:lnTo>
                  <a:pt x="4674179" y="5234861"/>
                </a:lnTo>
                <a:lnTo>
                  <a:pt x="4674177" y="5234862"/>
                </a:lnTo>
                <a:lnTo>
                  <a:pt x="4697809" y="5280436"/>
                </a:lnTo>
                <a:cubicBezTo>
                  <a:pt x="4744259" y="5381192"/>
                  <a:pt x="4772433" y="5479241"/>
                  <a:pt x="4781295" y="5563740"/>
                </a:cubicBezTo>
                <a:lnTo>
                  <a:pt x="4781411" y="5607259"/>
                </a:lnTo>
                <a:lnTo>
                  <a:pt x="4782523" y="5606500"/>
                </a:lnTo>
                <a:lnTo>
                  <a:pt x="4783309" y="5649179"/>
                </a:lnTo>
                <a:lnTo>
                  <a:pt x="4781549" y="5659114"/>
                </a:lnTo>
                <a:lnTo>
                  <a:pt x="4781571" y="5667425"/>
                </a:lnTo>
                <a:lnTo>
                  <a:pt x="4774301" y="5700007"/>
                </a:lnTo>
                <a:lnTo>
                  <a:pt x="4771243" y="5717265"/>
                </a:lnTo>
                <a:lnTo>
                  <a:pt x="4769769" y="5720314"/>
                </a:lnTo>
                <a:lnTo>
                  <a:pt x="4769187" y="5722928"/>
                </a:lnTo>
                <a:lnTo>
                  <a:pt x="4768223" y="5723516"/>
                </a:lnTo>
                <a:lnTo>
                  <a:pt x="4768223" y="5723517"/>
                </a:lnTo>
                <a:lnTo>
                  <a:pt x="4686113" y="5773733"/>
                </a:lnTo>
                <a:lnTo>
                  <a:pt x="4686113" y="5773734"/>
                </a:lnTo>
                <a:lnTo>
                  <a:pt x="4681051" y="5776488"/>
                </a:lnTo>
                <a:lnTo>
                  <a:pt x="4601571" y="5819734"/>
                </a:lnTo>
                <a:lnTo>
                  <a:pt x="4600577" y="5820274"/>
                </a:lnTo>
                <a:lnTo>
                  <a:pt x="4598019" y="5819471"/>
                </a:lnTo>
                <a:lnTo>
                  <a:pt x="4594645" y="5819222"/>
                </a:lnTo>
                <a:lnTo>
                  <a:pt x="4578195" y="5813252"/>
                </a:lnTo>
                <a:lnTo>
                  <a:pt x="4546317" y="5803248"/>
                </a:lnTo>
                <a:lnTo>
                  <a:pt x="4539121" y="5799068"/>
                </a:lnTo>
                <a:lnTo>
                  <a:pt x="4529649" y="5795630"/>
                </a:lnTo>
                <a:lnTo>
                  <a:pt x="4493081" y="5773609"/>
                </a:lnTo>
                <a:lnTo>
                  <a:pt x="4494293" y="5773027"/>
                </a:lnTo>
                <a:lnTo>
                  <a:pt x="4456663" y="5751166"/>
                </a:lnTo>
                <a:cubicBezTo>
                  <a:pt x="4387915" y="5701244"/>
                  <a:pt x="4317089" y="5627819"/>
                  <a:pt x="4253055" y="5537213"/>
                </a:cubicBezTo>
                <a:lnTo>
                  <a:pt x="4226477" y="5495640"/>
                </a:lnTo>
                <a:lnTo>
                  <a:pt x="4097457" y="5547215"/>
                </a:lnTo>
                <a:lnTo>
                  <a:pt x="4097119" y="5545678"/>
                </a:lnTo>
                <a:lnTo>
                  <a:pt x="4097117" y="5545679"/>
                </a:lnTo>
                <a:lnTo>
                  <a:pt x="4108433" y="5597120"/>
                </a:lnTo>
                <a:cubicBezTo>
                  <a:pt x="4127223" y="5706466"/>
                  <a:pt x="4129061" y="5808466"/>
                  <a:pt x="4115751" y="5892379"/>
                </a:cubicBezTo>
                <a:lnTo>
                  <a:pt x="4104599" y="5934445"/>
                </a:lnTo>
                <a:lnTo>
                  <a:pt x="4105871" y="5933999"/>
                </a:lnTo>
                <a:lnTo>
                  <a:pt x="4095585" y="5975428"/>
                </a:lnTo>
                <a:lnTo>
                  <a:pt x="4091313" y="5984569"/>
                </a:lnTo>
                <a:lnTo>
                  <a:pt x="4089183" y="5992602"/>
                </a:lnTo>
                <a:lnTo>
                  <a:pt x="4073727" y="6022192"/>
                </a:lnTo>
                <a:lnTo>
                  <a:pt x="4066305" y="6038070"/>
                </a:lnTo>
                <a:lnTo>
                  <a:pt x="4064095" y="6040635"/>
                </a:lnTo>
                <a:lnTo>
                  <a:pt x="4062855" y="6043009"/>
                </a:lnTo>
                <a:lnTo>
                  <a:pt x="4061773" y="6043328"/>
                </a:lnTo>
                <a:lnTo>
                  <a:pt x="4061771" y="6043329"/>
                </a:lnTo>
                <a:lnTo>
                  <a:pt x="3969463" y="6070582"/>
                </a:lnTo>
                <a:lnTo>
                  <a:pt x="3969461" y="6070581"/>
                </a:lnTo>
                <a:lnTo>
                  <a:pt x="3963859" y="6071931"/>
                </a:lnTo>
                <a:lnTo>
                  <a:pt x="3875895" y="6093133"/>
                </a:lnTo>
                <a:lnTo>
                  <a:pt x="3874795" y="6093399"/>
                </a:lnTo>
                <a:lnTo>
                  <a:pt x="3872533" y="6091961"/>
                </a:lnTo>
                <a:lnTo>
                  <a:pt x="3869339" y="6090847"/>
                </a:lnTo>
                <a:lnTo>
                  <a:pt x="3854995" y="6080823"/>
                </a:lnTo>
                <a:lnTo>
                  <a:pt x="3826791" y="6062909"/>
                </a:lnTo>
                <a:lnTo>
                  <a:pt x="3820921" y="6057010"/>
                </a:lnTo>
                <a:lnTo>
                  <a:pt x="3812661" y="6051236"/>
                </a:lnTo>
                <a:lnTo>
                  <a:pt x="3783039" y="6020501"/>
                </a:lnTo>
                <a:lnTo>
                  <a:pt x="3784361" y="6020252"/>
                </a:lnTo>
                <a:lnTo>
                  <a:pt x="3753671" y="5989398"/>
                </a:lnTo>
                <a:cubicBezTo>
                  <a:pt x="3700185" y="5923382"/>
                  <a:pt x="3650777" y="5834128"/>
                  <a:pt x="3612377" y="5730038"/>
                </a:cubicBezTo>
                <a:lnTo>
                  <a:pt x="3597275" y="5682410"/>
                </a:lnTo>
                <a:lnTo>
                  <a:pt x="3546071" y="5692103"/>
                </a:lnTo>
                <a:lnTo>
                  <a:pt x="3459467" y="5699838"/>
                </a:lnTo>
                <a:lnTo>
                  <a:pt x="3457175" y="5750466"/>
                </a:lnTo>
                <a:cubicBezTo>
                  <a:pt x="3447023" y="5860950"/>
                  <a:pt x="3422401" y="5959950"/>
                  <a:pt x="3387825" y="6037559"/>
                </a:cubicBezTo>
                <a:lnTo>
                  <a:pt x="3366165" y="6075306"/>
                </a:lnTo>
                <a:lnTo>
                  <a:pt x="3367509" y="6075204"/>
                </a:lnTo>
                <a:lnTo>
                  <a:pt x="3346851" y="6112559"/>
                </a:lnTo>
                <a:lnTo>
                  <a:pt x="3340357" y="6120283"/>
                </a:lnTo>
                <a:lnTo>
                  <a:pt x="3336221" y="6127491"/>
                </a:lnTo>
                <a:lnTo>
                  <a:pt x="3313635" y="6152072"/>
                </a:lnTo>
                <a:lnTo>
                  <a:pt x="3302357" y="6165489"/>
                </a:lnTo>
                <a:lnTo>
                  <a:pt x="3299557" y="6167394"/>
                </a:lnTo>
                <a:lnTo>
                  <a:pt x="3297745" y="6169365"/>
                </a:lnTo>
                <a:lnTo>
                  <a:pt x="3296617" y="6169393"/>
                </a:lnTo>
                <a:lnTo>
                  <a:pt x="3296615" y="6169395"/>
                </a:lnTo>
                <a:lnTo>
                  <a:pt x="3200399" y="6171828"/>
                </a:lnTo>
                <a:lnTo>
                  <a:pt x="3200397" y="6171828"/>
                </a:lnTo>
                <a:lnTo>
                  <a:pt x="3194637" y="6171682"/>
                </a:lnTo>
                <a:lnTo>
                  <a:pt x="3104183" y="6169395"/>
                </a:lnTo>
                <a:lnTo>
                  <a:pt x="3103051" y="6169366"/>
                </a:lnTo>
                <a:lnTo>
                  <a:pt x="3101237" y="6167391"/>
                </a:lnTo>
                <a:lnTo>
                  <a:pt x="3098441" y="6165489"/>
                </a:lnTo>
                <a:lnTo>
                  <a:pt x="3087181" y="6152094"/>
                </a:lnTo>
                <a:lnTo>
                  <a:pt x="3064573" y="6127492"/>
                </a:lnTo>
                <a:lnTo>
                  <a:pt x="3060431" y="6120273"/>
                </a:lnTo>
                <a:lnTo>
                  <a:pt x="3053947" y="6112558"/>
                </a:lnTo>
                <a:lnTo>
                  <a:pt x="3033289" y="6075203"/>
                </a:lnTo>
                <a:lnTo>
                  <a:pt x="3034631" y="6075305"/>
                </a:lnTo>
                <a:lnTo>
                  <a:pt x="3012971" y="6037558"/>
                </a:lnTo>
                <a:cubicBezTo>
                  <a:pt x="2978395" y="5959951"/>
                  <a:pt x="2953771" y="5860950"/>
                  <a:pt x="2943619" y="5750466"/>
                </a:cubicBezTo>
                <a:lnTo>
                  <a:pt x="2941297" y="5699177"/>
                </a:lnTo>
                <a:lnTo>
                  <a:pt x="2803061" y="5683860"/>
                </a:lnTo>
                <a:lnTo>
                  <a:pt x="2788420" y="5730035"/>
                </a:lnTo>
                <a:cubicBezTo>
                  <a:pt x="2750019" y="5834127"/>
                  <a:pt x="2700611" y="5923380"/>
                  <a:pt x="2647126" y="5989394"/>
                </a:cubicBezTo>
                <a:lnTo>
                  <a:pt x="2616436" y="6020250"/>
                </a:lnTo>
                <a:lnTo>
                  <a:pt x="2617757" y="6020499"/>
                </a:lnTo>
                <a:lnTo>
                  <a:pt x="2588135" y="6051234"/>
                </a:lnTo>
                <a:lnTo>
                  <a:pt x="2579875" y="6057007"/>
                </a:lnTo>
                <a:lnTo>
                  <a:pt x="2574006" y="6062908"/>
                </a:lnTo>
                <a:lnTo>
                  <a:pt x="2545803" y="6080821"/>
                </a:lnTo>
                <a:lnTo>
                  <a:pt x="2531459" y="6090845"/>
                </a:lnTo>
                <a:lnTo>
                  <a:pt x="2528265" y="6091959"/>
                </a:lnTo>
                <a:lnTo>
                  <a:pt x="2526001" y="6093397"/>
                </a:lnTo>
                <a:lnTo>
                  <a:pt x="2524902" y="6093132"/>
                </a:lnTo>
                <a:lnTo>
                  <a:pt x="2436939" y="6071930"/>
                </a:lnTo>
                <a:lnTo>
                  <a:pt x="2431336" y="6070580"/>
                </a:lnTo>
                <a:lnTo>
                  <a:pt x="2431334" y="6070580"/>
                </a:lnTo>
                <a:lnTo>
                  <a:pt x="2339027" y="6043327"/>
                </a:lnTo>
                <a:lnTo>
                  <a:pt x="2339026" y="6043325"/>
                </a:lnTo>
                <a:lnTo>
                  <a:pt x="2337943" y="6043007"/>
                </a:lnTo>
                <a:lnTo>
                  <a:pt x="2336704" y="6040633"/>
                </a:lnTo>
                <a:lnTo>
                  <a:pt x="2334492" y="6038067"/>
                </a:lnTo>
                <a:lnTo>
                  <a:pt x="2327071" y="6022189"/>
                </a:lnTo>
                <a:lnTo>
                  <a:pt x="2311615" y="5992600"/>
                </a:lnTo>
                <a:lnTo>
                  <a:pt x="2309485" y="5984567"/>
                </a:lnTo>
                <a:lnTo>
                  <a:pt x="2305212" y="5975426"/>
                </a:lnTo>
                <a:lnTo>
                  <a:pt x="2294927" y="5933997"/>
                </a:lnTo>
                <a:lnTo>
                  <a:pt x="2296198" y="5934443"/>
                </a:lnTo>
                <a:lnTo>
                  <a:pt x="2285047" y="5892376"/>
                </a:lnTo>
                <a:cubicBezTo>
                  <a:pt x="2271736" y="5808463"/>
                  <a:pt x="2273574" y="5706462"/>
                  <a:pt x="2292363" y="5597117"/>
                </a:cubicBezTo>
                <a:lnTo>
                  <a:pt x="2302771" y="5549808"/>
                </a:lnTo>
                <a:lnTo>
                  <a:pt x="2175397" y="5493953"/>
                </a:lnTo>
                <a:lnTo>
                  <a:pt x="2147739" y="5537213"/>
                </a:lnTo>
                <a:cubicBezTo>
                  <a:pt x="2083706" y="5627819"/>
                  <a:pt x="2012879" y="5701243"/>
                  <a:pt x="1944131" y="5751166"/>
                </a:cubicBezTo>
                <a:lnTo>
                  <a:pt x="1906501" y="5773027"/>
                </a:lnTo>
                <a:lnTo>
                  <a:pt x="1907713" y="5773608"/>
                </a:lnTo>
                <a:lnTo>
                  <a:pt x="1871145" y="5795631"/>
                </a:lnTo>
                <a:lnTo>
                  <a:pt x="1861673" y="5799069"/>
                </a:lnTo>
                <a:lnTo>
                  <a:pt x="1854477" y="5803249"/>
                </a:lnTo>
                <a:lnTo>
                  <a:pt x="1822598" y="5813253"/>
                </a:lnTo>
                <a:lnTo>
                  <a:pt x="1806147" y="5819223"/>
                </a:lnTo>
                <a:lnTo>
                  <a:pt x="1802776" y="5819471"/>
                </a:lnTo>
                <a:lnTo>
                  <a:pt x="1800217" y="5820275"/>
                </a:lnTo>
                <a:lnTo>
                  <a:pt x="1799222" y="5819734"/>
                </a:lnTo>
                <a:lnTo>
                  <a:pt x="1719744" y="5776487"/>
                </a:lnTo>
                <a:lnTo>
                  <a:pt x="1714682" y="5773734"/>
                </a:lnTo>
                <a:lnTo>
                  <a:pt x="1714681" y="5773734"/>
                </a:lnTo>
                <a:lnTo>
                  <a:pt x="1632570" y="5723517"/>
                </a:lnTo>
                <a:lnTo>
                  <a:pt x="1632570" y="5723516"/>
                </a:lnTo>
                <a:lnTo>
                  <a:pt x="1631607" y="5722928"/>
                </a:lnTo>
                <a:lnTo>
                  <a:pt x="1631024" y="5720315"/>
                </a:lnTo>
                <a:lnTo>
                  <a:pt x="1629552" y="5717265"/>
                </a:lnTo>
                <a:lnTo>
                  <a:pt x="1626493" y="5700007"/>
                </a:lnTo>
                <a:lnTo>
                  <a:pt x="1619223" y="5667425"/>
                </a:lnTo>
                <a:lnTo>
                  <a:pt x="1619245" y="5659115"/>
                </a:lnTo>
                <a:lnTo>
                  <a:pt x="1617483" y="5649179"/>
                </a:lnTo>
                <a:lnTo>
                  <a:pt x="1618271" y="5606500"/>
                </a:lnTo>
                <a:lnTo>
                  <a:pt x="1619383" y="5607259"/>
                </a:lnTo>
                <a:lnTo>
                  <a:pt x="1619500" y="5563740"/>
                </a:lnTo>
                <a:cubicBezTo>
                  <a:pt x="1628360" y="5479240"/>
                  <a:pt x="1656535" y="5381192"/>
                  <a:pt x="1702985" y="5280435"/>
                </a:cubicBezTo>
                <a:lnTo>
                  <a:pt x="1727726" y="5232722"/>
                </a:lnTo>
                <a:lnTo>
                  <a:pt x="1727724" y="5232721"/>
                </a:lnTo>
                <a:lnTo>
                  <a:pt x="1726315" y="5235439"/>
                </a:lnTo>
                <a:lnTo>
                  <a:pt x="1655184" y="5185442"/>
                </a:lnTo>
                <a:lnTo>
                  <a:pt x="1615685" y="5151443"/>
                </a:lnTo>
                <a:lnTo>
                  <a:pt x="1578794" y="5185138"/>
                </a:lnTo>
                <a:cubicBezTo>
                  <a:pt x="1493494" y="5256083"/>
                  <a:pt x="1406077" y="5308675"/>
                  <a:pt x="1326751" y="5339104"/>
                </a:cubicBezTo>
                <a:lnTo>
                  <a:pt x="1284744" y="5350479"/>
                </a:lnTo>
                <a:lnTo>
                  <a:pt x="1285764" y="5351355"/>
                </a:lnTo>
                <a:lnTo>
                  <a:pt x="1244743" y="5363161"/>
                </a:lnTo>
                <a:lnTo>
                  <a:pt x="1234705" y="5364032"/>
                </a:lnTo>
                <a:lnTo>
                  <a:pt x="1226672" y="5366207"/>
                </a:lnTo>
                <a:lnTo>
                  <a:pt x="1193289" y="5367618"/>
                </a:lnTo>
                <a:lnTo>
                  <a:pt x="1175855" y="5369128"/>
                </a:lnTo>
                <a:lnTo>
                  <a:pt x="1172533" y="5368495"/>
                </a:lnTo>
                <a:lnTo>
                  <a:pt x="1169855" y="5368609"/>
                </a:lnTo>
                <a:lnTo>
                  <a:pt x="1169033" y="5367830"/>
                </a:lnTo>
                <a:lnTo>
                  <a:pt x="1103456" y="5305485"/>
                </a:lnTo>
                <a:lnTo>
                  <a:pt x="1099279" y="5301516"/>
                </a:lnTo>
                <a:lnTo>
                  <a:pt x="1099278" y="5301515"/>
                </a:lnTo>
                <a:lnTo>
                  <a:pt x="1032963" y="5231759"/>
                </a:lnTo>
                <a:lnTo>
                  <a:pt x="1032963" y="5231757"/>
                </a:lnTo>
                <a:lnTo>
                  <a:pt x="1032184" y="5230940"/>
                </a:lnTo>
                <a:lnTo>
                  <a:pt x="1032298" y="5228264"/>
                </a:lnTo>
                <a:lnTo>
                  <a:pt x="1031665" y="5224937"/>
                </a:lnTo>
                <a:lnTo>
                  <a:pt x="1033176" y="5207476"/>
                </a:lnTo>
                <a:lnTo>
                  <a:pt x="1034588" y="5174123"/>
                </a:lnTo>
                <a:lnTo>
                  <a:pt x="1036760" y="5166100"/>
                </a:lnTo>
                <a:lnTo>
                  <a:pt x="1037630" y="5156049"/>
                </a:lnTo>
                <a:lnTo>
                  <a:pt x="1049437" y="5115027"/>
                </a:lnTo>
                <a:lnTo>
                  <a:pt x="1050315" y="5116048"/>
                </a:lnTo>
                <a:lnTo>
                  <a:pt x="1061690" y="5074042"/>
                </a:lnTo>
                <a:cubicBezTo>
                  <a:pt x="1092119" y="4994716"/>
                  <a:pt x="1144711" y="4907300"/>
                  <a:pt x="1215656" y="4821998"/>
                </a:cubicBezTo>
                <a:lnTo>
                  <a:pt x="1252061" y="4782141"/>
                </a:lnTo>
                <a:lnTo>
                  <a:pt x="1252059" y="4782138"/>
                </a:lnTo>
                <a:lnTo>
                  <a:pt x="1250113" y="4784269"/>
                </a:lnTo>
                <a:lnTo>
                  <a:pt x="1164166" y="4675093"/>
                </a:lnTo>
                <a:lnTo>
                  <a:pt x="1120359" y="4697808"/>
                </a:lnTo>
                <a:cubicBezTo>
                  <a:pt x="1019602" y="4744259"/>
                  <a:pt x="921552" y="4772434"/>
                  <a:pt x="837054" y="4781294"/>
                </a:cubicBezTo>
                <a:lnTo>
                  <a:pt x="793535" y="4781410"/>
                </a:lnTo>
                <a:lnTo>
                  <a:pt x="794293" y="4782521"/>
                </a:lnTo>
                <a:lnTo>
                  <a:pt x="751614" y="4783308"/>
                </a:lnTo>
                <a:lnTo>
                  <a:pt x="741691" y="4781550"/>
                </a:lnTo>
                <a:lnTo>
                  <a:pt x="733369" y="4781572"/>
                </a:lnTo>
                <a:lnTo>
                  <a:pt x="700759" y="4774295"/>
                </a:lnTo>
                <a:lnTo>
                  <a:pt x="683529" y="4771240"/>
                </a:lnTo>
                <a:lnTo>
                  <a:pt x="680483" y="4769769"/>
                </a:lnTo>
                <a:lnTo>
                  <a:pt x="677866" y="4769186"/>
                </a:lnTo>
                <a:lnTo>
                  <a:pt x="677275" y="4768221"/>
                </a:lnTo>
                <a:lnTo>
                  <a:pt x="630067" y="4691029"/>
                </a:lnTo>
                <a:lnTo>
                  <a:pt x="627060" y="4686113"/>
                </a:lnTo>
                <a:lnTo>
                  <a:pt x="581058" y="4601569"/>
                </a:lnTo>
                <a:lnTo>
                  <a:pt x="581059" y="4601568"/>
                </a:lnTo>
                <a:lnTo>
                  <a:pt x="580519" y="4600577"/>
                </a:lnTo>
                <a:lnTo>
                  <a:pt x="581321" y="4598022"/>
                </a:lnTo>
                <a:lnTo>
                  <a:pt x="581571" y="4594644"/>
                </a:lnTo>
                <a:lnTo>
                  <a:pt x="587550" y="4578170"/>
                </a:lnTo>
                <a:lnTo>
                  <a:pt x="597545" y="4546318"/>
                </a:lnTo>
                <a:lnTo>
                  <a:pt x="601720" y="4539132"/>
                </a:lnTo>
                <a:lnTo>
                  <a:pt x="605163" y="4529647"/>
                </a:lnTo>
                <a:lnTo>
                  <a:pt x="627184" y="4493079"/>
                </a:lnTo>
                <a:lnTo>
                  <a:pt x="627768" y="4494293"/>
                </a:lnTo>
                <a:lnTo>
                  <a:pt x="649628" y="4456663"/>
                </a:lnTo>
                <a:cubicBezTo>
                  <a:pt x="699551" y="4387915"/>
                  <a:pt x="772975" y="4317090"/>
                  <a:pt x="863580" y="4253058"/>
                </a:cubicBezTo>
                <a:lnTo>
                  <a:pt x="906970" y="4225317"/>
                </a:lnTo>
                <a:lnTo>
                  <a:pt x="906969" y="4225315"/>
                </a:lnTo>
                <a:lnTo>
                  <a:pt x="905215" y="4226436"/>
                </a:lnTo>
                <a:lnTo>
                  <a:pt x="853649" y="4097440"/>
                </a:lnTo>
                <a:lnTo>
                  <a:pt x="803678" y="4108433"/>
                </a:lnTo>
                <a:cubicBezTo>
                  <a:pt x="694332" y="4127224"/>
                  <a:pt x="592331" y="4129061"/>
                  <a:pt x="508418" y="4115749"/>
                </a:cubicBezTo>
                <a:lnTo>
                  <a:pt x="466352" y="4104598"/>
                </a:lnTo>
                <a:lnTo>
                  <a:pt x="466798" y="4105867"/>
                </a:lnTo>
                <a:lnTo>
                  <a:pt x="425369" y="4095581"/>
                </a:lnTo>
                <a:lnTo>
                  <a:pt x="416239" y="4091314"/>
                </a:lnTo>
                <a:lnTo>
                  <a:pt x="408196" y="4089182"/>
                </a:lnTo>
                <a:lnTo>
                  <a:pt x="378580" y="4073712"/>
                </a:lnTo>
                <a:lnTo>
                  <a:pt x="362728" y="4066303"/>
                </a:lnTo>
                <a:lnTo>
                  <a:pt x="360166" y="4064094"/>
                </a:lnTo>
                <a:lnTo>
                  <a:pt x="357789" y="4062853"/>
                </a:lnTo>
                <a:lnTo>
                  <a:pt x="357467" y="4061768"/>
                </a:lnTo>
                <a:lnTo>
                  <a:pt x="331848" y="3974989"/>
                </a:lnTo>
                <a:lnTo>
                  <a:pt x="330216" y="3969462"/>
                </a:lnTo>
                <a:lnTo>
                  <a:pt x="330215" y="3969461"/>
                </a:lnTo>
                <a:lnTo>
                  <a:pt x="307662" y="3875892"/>
                </a:lnTo>
                <a:lnTo>
                  <a:pt x="307664" y="3875891"/>
                </a:lnTo>
                <a:lnTo>
                  <a:pt x="307399" y="3874794"/>
                </a:lnTo>
                <a:lnTo>
                  <a:pt x="308834" y="3872533"/>
                </a:lnTo>
                <a:lnTo>
                  <a:pt x="309950" y="3869336"/>
                </a:lnTo>
                <a:lnTo>
                  <a:pt x="319990" y="3854970"/>
                </a:lnTo>
                <a:lnTo>
                  <a:pt x="337887" y="3826790"/>
                </a:lnTo>
                <a:lnTo>
                  <a:pt x="343779" y="3820930"/>
                </a:lnTo>
                <a:lnTo>
                  <a:pt x="349560" y="3812659"/>
                </a:lnTo>
                <a:lnTo>
                  <a:pt x="380296" y="3783037"/>
                </a:lnTo>
                <a:lnTo>
                  <a:pt x="380545" y="3784360"/>
                </a:lnTo>
                <a:lnTo>
                  <a:pt x="411399" y="3753669"/>
                </a:lnTo>
                <a:cubicBezTo>
                  <a:pt x="477415" y="3700185"/>
                  <a:pt x="566669" y="3650777"/>
                  <a:pt x="670761" y="3612377"/>
                </a:cubicBezTo>
                <a:lnTo>
                  <a:pt x="721313" y="3596348"/>
                </a:lnTo>
                <a:lnTo>
                  <a:pt x="721313" y="3596347"/>
                </a:lnTo>
                <a:lnTo>
                  <a:pt x="718542" y="3597226"/>
                </a:lnTo>
                <a:lnTo>
                  <a:pt x="708938" y="3546498"/>
                </a:lnTo>
                <a:lnTo>
                  <a:pt x="701166" y="3459477"/>
                </a:lnTo>
                <a:lnTo>
                  <a:pt x="650325" y="3457175"/>
                </a:lnTo>
                <a:cubicBezTo>
                  <a:pt x="539842" y="3447024"/>
                  <a:pt x="440842" y="3422400"/>
                  <a:pt x="363233" y="3387823"/>
                </a:cubicBezTo>
                <a:lnTo>
                  <a:pt x="325485" y="3366165"/>
                </a:lnTo>
                <a:lnTo>
                  <a:pt x="325588" y="3367506"/>
                </a:lnTo>
                <a:lnTo>
                  <a:pt x="288233" y="3346847"/>
                </a:lnTo>
                <a:lnTo>
                  <a:pt x="280519" y="3340364"/>
                </a:lnTo>
                <a:lnTo>
                  <a:pt x="273301" y="3336221"/>
                </a:lnTo>
                <a:lnTo>
                  <a:pt x="248698" y="3313614"/>
                </a:lnTo>
                <a:lnTo>
                  <a:pt x="235303" y="3302355"/>
                </a:lnTo>
                <a:lnTo>
                  <a:pt x="233401" y="3299558"/>
                </a:lnTo>
                <a:lnTo>
                  <a:pt x="231426" y="3297743"/>
                </a:lnTo>
                <a:lnTo>
                  <a:pt x="231397" y="3296613"/>
                </a:lnTo>
                <a:lnTo>
                  <a:pt x="229110" y="3206159"/>
                </a:lnTo>
                <a:lnTo>
                  <a:pt x="228964" y="3200398"/>
                </a:lnTo>
                <a:lnTo>
                  <a:pt x="228964" y="3200396"/>
                </a:lnTo>
                <a:lnTo>
                  <a:pt x="231396" y="3104181"/>
                </a:lnTo>
                <a:lnTo>
                  <a:pt x="231398" y="3104181"/>
                </a:lnTo>
                <a:lnTo>
                  <a:pt x="231426" y="3103053"/>
                </a:lnTo>
                <a:lnTo>
                  <a:pt x="233398" y="3101240"/>
                </a:lnTo>
                <a:lnTo>
                  <a:pt x="235303" y="3098441"/>
                </a:lnTo>
                <a:lnTo>
                  <a:pt x="248719" y="3087163"/>
                </a:lnTo>
                <a:lnTo>
                  <a:pt x="273301" y="3064575"/>
                </a:lnTo>
                <a:lnTo>
                  <a:pt x="280509" y="3060438"/>
                </a:lnTo>
                <a:lnTo>
                  <a:pt x="288233" y="3053946"/>
                </a:lnTo>
                <a:lnTo>
                  <a:pt x="325588" y="3033287"/>
                </a:lnTo>
                <a:lnTo>
                  <a:pt x="325485" y="3034632"/>
                </a:lnTo>
                <a:lnTo>
                  <a:pt x="363232" y="3012971"/>
                </a:lnTo>
                <a:cubicBezTo>
                  <a:pt x="440842" y="2978395"/>
                  <a:pt x="539842" y="2953772"/>
                  <a:pt x="650325" y="2943620"/>
                </a:cubicBezTo>
                <a:lnTo>
                  <a:pt x="704711" y="2941158"/>
                </a:lnTo>
                <a:lnTo>
                  <a:pt x="704711" y="2941156"/>
                </a:lnTo>
                <a:lnTo>
                  <a:pt x="701912" y="2941284"/>
                </a:lnTo>
                <a:lnTo>
                  <a:pt x="717216" y="2803150"/>
                </a:lnTo>
                <a:lnTo>
                  <a:pt x="670761" y="2788420"/>
                </a:lnTo>
                <a:cubicBezTo>
                  <a:pt x="566670" y="2750020"/>
                  <a:pt x="477416" y="2700614"/>
                  <a:pt x="411401" y="2647128"/>
                </a:cubicBezTo>
                <a:lnTo>
                  <a:pt x="380545" y="2616436"/>
                </a:lnTo>
                <a:lnTo>
                  <a:pt x="380298" y="2617759"/>
                </a:lnTo>
                <a:lnTo>
                  <a:pt x="349562" y="2588137"/>
                </a:lnTo>
                <a:lnTo>
                  <a:pt x="343789" y="2579877"/>
                </a:lnTo>
                <a:lnTo>
                  <a:pt x="337889" y="2574008"/>
                </a:lnTo>
                <a:lnTo>
                  <a:pt x="319976" y="2545803"/>
                </a:lnTo>
                <a:lnTo>
                  <a:pt x="309951" y="2531460"/>
                </a:lnTo>
                <a:lnTo>
                  <a:pt x="308838" y="2528265"/>
                </a:lnTo>
                <a:lnTo>
                  <a:pt x="307400" y="2526003"/>
                </a:lnTo>
                <a:lnTo>
                  <a:pt x="307665" y="2524902"/>
                </a:lnTo>
                <a:lnTo>
                  <a:pt x="328867" y="2436938"/>
                </a:lnTo>
                <a:lnTo>
                  <a:pt x="330216" y="2431335"/>
                </a:lnTo>
                <a:lnTo>
                  <a:pt x="330216" y="2431334"/>
                </a:lnTo>
                <a:lnTo>
                  <a:pt x="357470" y="2339025"/>
                </a:lnTo>
                <a:lnTo>
                  <a:pt x="357472" y="2339025"/>
                </a:lnTo>
                <a:lnTo>
                  <a:pt x="357790" y="2337943"/>
                </a:lnTo>
                <a:lnTo>
                  <a:pt x="360164" y="2336704"/>
                </a:lnTo>
                <a:lnTo>
                  <a:pt x="362729" y="2334493"/>
                </a:lnTo>
                <a:lnTo>
                  <a:pt x="378605" y="2327071"/>
                </a:lnTo>
                <a:lnTo>
                  <a:pt x="408197" y="2311617"/>
                </a:lnTo>
                <a:lnTo>
                  <a:pt x="416230" y="2309487"/>
                </a:lnTo>
                <a:lnTo>
                  <a:pt x="425371" y="2305213"/>
                </a:lnTo>
                <a:lnTo>
                  <a:pt x="466800" y="2294929"/>
                </a:lnTo>
                <a:lnTo>
                  <a:pt x="466354" y="2296199"/>
                </a:lnTo>
                <a:lnTo>
                  <a:pt x="508420" y="2285047"/>
                </a:lnTo>
                <a:cubicBezTo>
                  <a:pt x="536391" y="2280611"/>
                  <a:pt x="566372" y="2277857"/>
                  <a:pt x="597964" y="2276853"/>
                </a:cubicBezTo>
                <a:cubicBezTo>
                  <a:pt x="645354" y="2275347"/>
                  <a:pt x="696369" y="2277780"/>
                  <a:pt x="749668" y="2284375"/>
                </a:cubicBezTo>
                <a:lnTo>
                  <a:pt x="853477" y="2304770"/>
                </a:lnTo>
                <a:lnTo>
                  <a:pt x="854056" y="2303446"/>
                </a:lnTo>
                <a:lnTo>
                  <a:pt x="851382" y="2302859"/>
                </a:lnTo>
                <a:lnTo>
                  <a:pt x="907178" y="2175616"/>
                </a:lnTo>
                <a:lnTo>
                  <a:pt x="909170" y="2176889"/>
                </a:lnTo>
                <a:lnTo>
                  <a:pt x="909169" y="2176888"/>
                </a:lnTo>
                <a:lnTo>
                  <a:pt x="907179" y="2175615"/>
                </a:lnTo>
                <a:lnTo>
                  <a:pt x="907178" y="2175616"/>
                </a:lnTo>
                <a:lnTo>
                  <a:pt x="863583" y="2147743"/>
                </a:lnTo>
                <a:cubicBezTo>
                  <a:pt x="772978" y="2083710"/>
                  <a:pt x="699553" y="2012883"/>
                  <a:pt x="649630" y="1944135"/>
                </a:cubicBezTo>
                <a:lnTo>
                  <a:pt x="627770" y="1906504"/>
                </a:lnTo>
                <a:lnTo>
                  <a:pt x="627187" y="1907718"/>
                </a:lnTo>
                <a:lnTo>
                  <a:pt x="605166" y="1871149"/>
                </a:lnTo>
                <a:lnTo>
                  <a:pt x="601728" y="1861678"/>
                </a:lnTo>
                <a:lnTo>
                  <a:pt x="597548" y="1854482"/>
                </a:lnTo>
                <a:lnTo>
                  <a:pt x="587543" y="1822602"/>
                </a:lnTo>
                <a:lnTo>
                  <a:pt x="581574" y="1806152"/>
                </a:lnTo>
                <a:lnTo>
                  <a:pt x="581325" y="1802780"/>
                </a:lnTo>
                <a:lnTo>
                  <a:pt x="580522" y="1800220"/>
                </a:lnTo>
                <a:lnTo>
                  <a:pt x="581062" y="1799226"/>
                </a:lnTo>
                <a:lnTo>
                  <a:pt x="624309" y="1719746"/>
                </a:lnTo>
                <a:lnTo>
                  <a:pt x="627063" y="1714684"/>
                </a:lnTo>
                <a:lnTo>
                  <a:pt x="677279" y="1632579"/>
                </a:lnTo>
                <a:lnTo>
                  <a:pt x="677867" y="1631616"/>
                </a:lnTo>
                <a:lnTo>
                  <a:pt x="680482" y="1631032"/>
                </a:lnTo>
                <a:lnTo>
                  <a:pt x="683532" y="1629561"/>
                </a:lnTo>
                <a:lnTo>
                  <a:pt x="700789" y="1626500"/>
                </a:lnTo>
                <a:lnTo>
                  <a:pt x="733371" y="1619231"/>
                </a:lnTo>
                <a:lnTo>
                  <a:pt x="741682" y="1619253"/>
                </a:lnTo>
                <a:lnTo>
                  <a:pt x="751617" y="1617492"/>
                </a:lnTo>
                <a:lnTo>
                  <a:pt x="794297" y="1618280"/>
                </a:lnTo>
                <a:lnTo>
                  <a:pt x="793537" y="1619391"/>
                </a:lnTo>
                <a:lnTo>
                  <a:pt x="837057" y="1619507"/>
                </a:lnTo>
                <a:cubicBezTo>
                  <a:pt x="921556" y="1628368"/>
                  <a:pt x="1019605" y="1656543"/>
                  <a:pt x="1120361" y="1702990"/>
                </a:cubicBezTo>
                <a:lnTo>
                  <a:pt x="1168154" y="1727771"/>
                </a:lnTo>
                <a:lnTo>
                  <a:pt x="1168155" y="1727770"/>
                </a:lnTo>
                <a:lnTo>
                  <a:pt x="1165754" y="1726526"/>
                </a:lnTo>
                <a:lnTo>
                  <a:pt x="1215599" y="1655615"/>
                </a:lnTo>
                <a:lnTo>
                  <a:pt x="1249667" y="1616037"/>
                </a:lnTo>
                <a:lnTo>
                  <a:pt x="1215657" y="1578801"/>
                </a:lnTo>
                <a:cubicBezTo>
                  <a:pt x="1144712" y="1493498"/>
                  <a:pt x="1092119" y="1406084"/>
                  <a:pt x="1061692" y="1326757"/>
                </a:cubicBezTo>
                <a:lnTo>
                  <a:pt x="1050316" y="1284750"/>
                </a:lnTo>
                <a:lnTo>
                  <a:pt x="1049440" y="1285770"/>
                </a:lnTo>
                <a:lnTo>
                  <a:pt x="1037633" y="1244749"/>
                </a:lnTo>
                <a:lnTo>
                  <a:pt x="1036763" y="1234708"/>
                </a:lnTo>
                <a:lnTo>
                  <a:pt x="1034588" y="1226678"/>
                </a:lnTo>
                <a:lnTo>
                  <a:pt x="1033176" y="1193295"/>
                </a:lnTo>
                <a:lnTo>
                  <a:pt x="1031667" y="1175861"/>
                </a:lnTo>
                <a:lnTo>
                  <a:pt x="1032300" y="1172539"/>
                </a:lnTo>
                <a:lnTo>
                  <a:pt x="1032186" y="1169859"/>
                </a:lnTo>
                <a:lnTo>
                  <a:pt x="1032965" y="1169038"/>
                </a:lnTo>
                <a:lnTo>
                  <a:pt x="1095309" y="1103461"/>
                </a:lnTo>
                <a:lnTo>
                  <a:pt x="1099279" y="1099285"/>
                </a:lnTo>
                <a:lnTo>
                  <a:pt x="1099280" y="1099284"/>
                </a:lnTo>
                <a:lnTo>
                  <a:pt x="1169035" y="1032968"/>
                </a:lnTo>
                <a:lnTo>
                  <a:pt x="1169036" y="1032968"/>
                </a:lnTo>
                <a:lnTo>
                  <a:pt x="1169854" y="1032191"/>
                </a:lnTo>
                <a:lnTo>
                  <a:pt x="1172530" y="1032304"/>
                </a:lnTo>
                <a:lnTo>
                  <a:pt x="1175858" y="1031671"/>
                </a:lnTo>
                <a:lnTo>
                  <a:pt x="1193319" y="1033181"/>
                </a:lnTo>
                <a:lnTo>
                  <a:pt x="1226672" y="1034592"/>
                </a:lnTo>
                <a:lnTo>
                  <a:pt x="1234693" y="1036766"/>
                </a:lnTo>
                <a:lnTo>
                  <a:pt x="1244746" y="1037636"/>
                </a:lnTo>
                <a:lnTo>
                  <a:pt x="1285768" y="1049443"/>
                </a:lnTo>
                <a:lnTo>
                  <a:pt x="1284746" y="1050320"/>
                </a:lnTo>
                <a:lnTo>
                  <a:pt x="1326752" y="1061696"/>
                </a:lnTo>
                <a:cubicBezTo>
                  <a:pt x="1406079" y="1092125"/>
                  <a:pt x="1493494" y="1144716"/>
                  <a:pt x="1578795" y="1215662"/>
                </a:cubicBezTo>
                <a:lnTo>
                  <a:pt x="1618430" y="1251864"/>
                </a:lnTo>
                <a:lnTo>
                  <a:pt x="1618432" y="1251863"/>
                </a:lnTo>
                <a:lnTo>
                  <a:pt x="1616888" y="1250452"/>
                </a:lnTo>
                <a:lnTo>
                  <a:pt x="1725926" y="1164613"/>
                </a:lnTo>
                <a:lnTo>
                  <a:pt x="1702985" y="1120367"/>
                </a:lnTo>
                <a:cubicBezTo>
                  <a:pt x="1656534" y="1019611"/>
                  <a:pt x="1628360" y="921561"/>
                  <a:pt x="1619500" y="837061"/>
                </a:cubicBezTo>
                <a:lnTo>
                  <a:pt x="1619383" y="793542"/>
                </a:lnTo>
                <a:lnTo>
                  <a:pt x="1618273" y="794301"/>
                </a:lnTo>
                <a:lnTo>
                  <a:pt x="1617485" y="751622"/>
                </a:lnTo>
                <a:lnTo>
                  <a:pt x="1619244" y="741699"/>
                </a:lnTo>
                <a:lnTo>
                  <a:pt x="1619222" y="733377"/>
                </a:lnTo>
                <a:lnTo>
                  <a:pt x="1626499" y="700766"/>
                </a:lnTo>
                <a:lnTo>
                  <a:pt x="1629552" y="683536"/>
                </a:lnTo>
                <a:lnTo>
                  <a:pt x="1631023" y="680491"/>
                </a:lnTo>
                <a:lnTo>
                  <a:pt x="1631608" y="677873"/>
                </a:lnTo>
                <a:lnTo>
                  <a:pt x="1632572" y="677283"/>
                </a:lnTo>
                <a:lnTo>
                  <a:pt x="1709764" y="630074"/>
                </a:lnTo>
                <a:lnTo>
                  <a:pt x="1714680" y="627068"/>
                </a:lnTo>
                <a:lnTo>
                  <a:pt x="1714681" y="627068"/>
                </a:lnTo>
                <a:lnTo>
                  <a:pt x="1799224" y="581066"/>
                </a:lnTo>
                <a:lnTo>
                  <a:pt x="1799225" y="581065"/>
                </a:lnTo>
                <a:lnTo>
                  <a:pt x="1800217" y="580526"/>
                </a:lnTo>
                <a:lnTo>
                  <a:pt x="1802772" y="581328"/>
                </a:lnTo>
                <a:lnTo>
                  <a:pt x="1806149" y="581578"/>
                </a:lnTo>
                <a:lnTo>
                  <a:pt x="1822623" y="587557"/>
                </a:lnTo>
                <a:lnTo>
                  <a:pt x="1854475" y="597553"/>
                </a:lnTo>
                <a:lnTo>
                  <a:pt x="1861661" y="601727"/>
                </a:lnTo>
                <a:lnTo>
                  <a:pt x="1871146" y="605170"/>
                </a:lnTo>
                <a:lnTo>
                  <a:pt x="1907715" y="627192"/>
                </a:lnTo>
                <a:lnTo>
                  <a:pt x="1906500" y="627775"/>
                </a:lnTo>
                <a:lnTo>
                  <a:pt x="1944132" y="649635"/>
                </a:lnTo>
                <a:cubicBezTo>
                  <a:pt x="2012880" y="699559"/>
                  <a:pt x="2083704" y="772983"/>
                  <a:pt x="2147738" y="863588"/>
                </a:cubicBezTo>
                <a:lnTo>
                  <a:pt x="2174623" y="905640"/>
                </a:lnTo>
                <a:lnTo>
                  <a:pt x="2303462" y="854137"/>
                </a:lnTo>
                <a:lnTo>
                  <a:pt x="2303958" y="856392"/>
                </a:lnTo>
                <a:lnTo>
                  <a:pt x="2303959" y="856392"/>
                </a:lnTo>
                <a:lnTo>
                  <a:pt x="2292363" y="803681"/>
                </a:lnTo>
                <a:cubicBezTo>
                  <a:pt x="2273573" y="694337"/>
                  <a:pt x="2271735" y="592336"/>
                  <a:pt x="2285047" y="508422"/>
                </a:cubicBezTo>
                <a:lnTo>
                  <a:pt x="2296199" y="466357"/>
                </a:lnTo>
                <a:lnTo>
                  <a:pt x="2294930" y="466802"/>
                </a:lnTo>
                <a:lnTo>
                  <a:pt x="2305216" y="425374"/>
                </a:lnTo>
                <a:lnTo>
                  <a:pt x="2309481" y="416244"/>
                </a:lnTo>
                <a:lnTo>
                  <a:pt x="2311614" y="408200"/>
                </a:lnTo>
                <a:lnTo>
                  <a:pt x="2327083" y="378584"/>
                </a:lnTo>
                <a:lnTo>
                  <a:pt x="2334493" y="362732"/>
                </a:lnTo>
                <a:lnTo>
                  <a:pt x="2336702" y="360170"/>
                </a:lnTo>
                <a:lnTo>
                  <a:pt x="2337943" y="357792"/>
                </a:lnTo>
                <a:lnTo>
                  <a:pt x="2339028" y="357471"/>
                </a:lnTo>
                <a:lnTo>
                  <a:pt x="2425809" y="331851"/>
                </a:lnTo>
                <a:lnTo>
                  <a:pt x="2431336" y="330220"/>
                </a:lnTo>
                <a:lnTo>
                  <a:pt x="2431336" y="330220"/>
                </a:lnTo>
                <a:lnTo>
                  <a:pt x="2524905" y="307667"/>
                </a:lnTo>
                <a:lnTo>
                  <a:pt x="2524905" y="307668"/>
                </a:lnTo>
                <a:lnTo>
                  <a:pt x="2526002" y="307403"/>
                </a:lnTo>
                <a:lnTo>
                  <a:pt x="2528263" y="308839"/>
                </a:lnTo>
                <a:lnTo>
                  <a:pt x="2531461" y="309953"/>
                </a:lnTo>
                <a:lnTo>
                  <a:pt x="2545826" y="319994"/>
                </a:lnTo>
                <a:lnTo>
                  <a:pt x="2574006" y="337892"/>
                </a:lnTo>
                <a:lnTo>
                  <a:pt x="2579866" y="343783"/>
                </a:lnTo>
                <a:lnTo>
                  <a:pt x="2588139" y="349565"/>
                </a:lnTo>
                <a:lnTo>
                  <a:pt x="2617761" y="380300"/>
                </a:lnTo>
                <a:lnTo>
                  <a:pt x="2616436" y="380549"/>
                </a:lnTo>
                <a:lnTo>
                  <a:pt x="2647128" y="411403"/>
                </a:lnTo>
                <a:cubicBezTo>
                  <a:pt x="2700611" y="477419"/>
                  <a:pt x="2750020" y="566673"/>
                  <a:pt x="2788419" y="670766"/>
                </a:cubicBezTo>
                <a:lnTo>
                  <a:pt x="2803712" y="718994"/>
                </a:lnTo>
                <a:lnTo>
                  <a:pt x="2854545" y="709369"/>
                </a:lnTo>
                <a:lnTo>
                  <a:pt x="2941297" y="701623"/>
                </a:lnTo>
                <a:lnTo>
                  <a:pt x="2943618" y="650333"/>
                </a:lnTo>
                <a:cubicBezTo>
                  <a:pt x="2953770" y="539849"/>
                  <a:pt x="2978395" y="440849"/>
                  <a:pt x="3012971" y="363240"/>
                </a:cubicBezTo>
                <a:lnTo>
                  <a:pt x="3034629" y="325493"/>
                </a:lnTo>
                <a:lnTo>
                  <a:pt x="3033289" y="325594"/>
                </a:lnTo>
                <a:lnTo>
                  <a:pt x="3053947" y="288241"/>
                </a:lnTo>
                <a:lnTo>
                  <a:pt x="3060431" y="280526"/>
                </a:lnTo>
                <a:lnTo>
                  <a:pt x="3064573" y="273308"/>
                </a:lnTo>
                <a:lnTo>
                  <a:pt x="3087179" y="248704"/>
                </a:lnTo>
                <a:lnTo>
                  <a:pt x="3098439" y="235310"/>
                </a:lnTo>
                <a:lnTo>
                  <a:pt x="3101237" y="233408"/>
                </a:lnTo>
                <a:lnTo>
                  <a:pt x="3103051" y="231434"/>
                </a:lnTo>
                <a:lnTo>
                  <a:pt x="3104181" y="231403"/>
                </a:lnTo>
                <a:lnTo>
                  <a:pt x="3194635" y="229118"/>
                </a:lnTo>
                <a:lnTo>
                  <a:pt x="3200395" y="228972"/>
                </a:lnTo>
                <a:close/>
                <a:moveTo>
                  <a:pt x="3200399" y="91440"/>
                </a:moveTo>
                <a:cubicBezTo>
                  <a:pt x="1483369" y="91440"/>
                  <a:pt x="91440" y="1483369"/>
                  <a:pt x="91440" y="3200400"/>
                </a:cubicBezTo>
                <a:cubicBezTo>
                  <a:pt x="91440" y="4917431"/>
                  <a:pt x="1483369" y="6309360"/>
                  <a:pt x="3200399" y="6309360"/>
                </a:cubicBezTo>
                <a:cubicBezTo>
                  <a:pt x="4917431" y="6309360"/>
                  <a:pt x="6309359" y="4917431"/>
                  <a:pt x="6309359" y="3200400"/>
                </a:cubicBezTo>
                <a:cubicBezTo>
                  <a:pt x="6309359" y="1483369"/>
                  <a:pt x="4917431" y="91440"/>
                  <a:pt x="3200399" y="91440"/>
                </a:cubicBezTo>
                <a:close/>
                <a:moveTo>
                  <a:pt x="3200399" y="0"/>
                </a:moveTo>
                <a:cubicBezTo>
                  <a:pt x="4967931" y="0"/>
                  <a:pt x="6400799" y="1432868"/>
                  <a:pt x="6400799" y="3200400"/>
                </a:cubicBezTo>
                <a:cubicBezTo>
                  <a:pt x="6400799" y="4967932"/>
                  <a:pt x="4967931" y="6400800"/>
                  <a:pt x="3200399" y="6400800"/>
                </a:cubicBezTo>
                <a:cubicBezTo>
                  <a:pt x="1432868" y="6400800"/>
                  <a:pt x="0" y="4967932"/>
                  <a:pt x="0" y="3200400"/>
                </a:cubicBezTo>
                <a:cubicBezTo>
                  <a:pt x="0" y="1432868"/>
                  <a:pt x="1432868" y="0"/>
                  <a:pt x="3200399" y="0"/>
                </a:cubicBezTo>
                <a:close/>
              </a:path>
            </a:pathLst>
          </a:custGeom>
          <a:solidFill>
            <a:schemeClr val="tx1">
              <a:lumMod val="50000"/>
              <a:lumOff val="5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solidFill>
                <a:srgbClr val="002060"/>
              </a:solidFill>
            </a:endParaRPr>
          </a:p>
        </p:txBody>
      </p:sp>
      <p:sp>
        <p:nvSpPr>
          <p:cNvPr id="2" name="Vertical Title 1"/>
          <p:cNvSpPr>
            <a:spLocks noGrp="1"/>
          </p:cNvSpPr>
          <p:nvPr>
            <p:ph type="title" orient="vert"/>
          </p:nvPr>
        </p:nvSpPr>
        <p:spPr>
          <a:xfrm>
            <a:off x="8927602" y="695325"/>
            <a:ext cx="2926080" cy="571712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53352" y="714375"/>
            <a:ext cx="8674249" cy="569807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B41850-E7C2-49C5-BFEB-311EFCDD4E8C}" type="datetimeFigureOut">
              <a:rPr lang="en-IN" smtClean="0"/>
              <a:t>30-06-2023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C87DE77-F1B2-4907-956C-F167B6CDF25D}" type="slidenum">
              <a:rPr lang="en-IN" smtClean="0"/>
              <a:t>‹#›</a:t>
            </a:fld>
            <a:endParaRPr lang="en-IN"/>
          </a:p>
        </p:txBody>
      </p:sp>
    </p:spTree>
    <p:extLst>
      <p:ext uri="{BB962C8B-B14F-4D97-AF65-F5344CB8AC3E}">
        <p14:creationId xmlns:p14="http://schemas.microsoft.com/office/powerpoint/2010/main" val="14103152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B3008D5E-0784-C123-828D-9F77964573E8}"/>
              </a:ext>
            </a:extLst>
          </p:cNvPr>
          <p:cNvSpPr>
            <a:spLocks noChangeAspect="1"/>
          </p:cNvSpPr>
          <p:nvPr/>
        </p:nvSpPr>
        <p:spPr>
          <a:xfrm>
            <a:off x="11277599" y="5943600"/>
            <a:ext cx="914400" cy="914400"/>
          </a:xfrm>
          <a:custGeom>
            <a:avLst/>
            <a:gdLst/>
            <a:ahLst/>
            <a:cxnLst/>
            <a:rect l="l" t="t" r="r" b="b"/>
            <a:pathLst>
              <a:path w="6400799" h="6400800">
                <a:moveTo>
                  <a:pt x="4618019" y="5165230"/>
                </a:moveTo>
                <a:lnTo>
                  <a:pt x="4618017" y="5165232"/>
                </a:lnTo>
                <a:lnTo>
                  <a:pt x="4618015" y="5165233"/>
                </a:lnTo>
                <a:close/>
                <a:moveTo>
                  <a:pt x="1770381" y="5155624"/>
                </a:moveTo>
                <a:lnTo>
                  <a:pt x="1770052" y="5156145"/>
                </a:lnTo>
                <a:lnTo>
                  <a:pt x="1770053" y="5156145"/>
                </a:lnTo>
                <a:lnTo>
                  <a:pt x="1770381" y="5155628"/>
                </a:lnTo>
                <a:lnTo>
                  <a:pt x="1777025" y="5160947"/>
                </a:lnTo>
                <a:lnTo>
                  <a:pt x="1777058" y="5160968"/>
                </a:lnTo>
                <a:close/>
                <a:moveTo>
                  <a:pt x="2806398" y="4574096"/>
                </a:moveTo>
                <a:lnTo>
                  <a:pt x="2766254" y="4708190"/>
                </a:lnTo>
                <a:lnTo>
                  <a:pt x="2847309" y="4708190"/>
                </a:lnTo>
                <a:close/>
                <a:moveTo>
                  <a:pt x="3045103" y="4550925"/>
                </a:moveTo>
                <a:lnTo>
                  <a:pt x="3045103" y="4642622"/>
                </a:lnTo>
                <a:lnTo>
                  <a:pt x="3089471" y="4642622"/>
                </a:lnTo>
                <a:cubicBezTo>
                  <a:pt x="3116587" y="4642622"/>
                  <a:pt x="3133841" y="4641430"/>
                  <a:pt x="3141235" y="4639048"/>
                </a:cubicBezTo>
                <a:cubicBezTo>
                  <a:pt x="3148631" y="4636665"/>
                  <a:pt x="3154629" y="4631858"/>
                  <a:pt x="3159231" y="4624628"/>
                </a:cubicBezTo>
                <a:cubicBezTo>
                  <a:pt x="3163831" y="4617397"/>
                  <a:pt x="3166133" y="4607784"/>
                  <a:pt x="3166133" y="4595788"/>
                </a:cubicBezTo>
                <a:cubicBezTo>
                  <a:pt x="3166133" y="4584284"/>
                  <a:pt x="3163831" y="4575041"/>
                  <a:pt x="3159231" y="4568057"/>
                </a:cubicBezTo>
                <a:cubicBezTo>
                  <a:pt x="3154629" y="4561073"/>
                  <a:pt x="3148385" y="4556266"/>
                  <a:pt x="3140497" y="4553637"/>
                </a:cubicBezTo>
                <a:cubicBezTo>
                  <a:pt x="3134909" y="4551829"/>
                  <a:pt x="3118723" y="4550925"/>
                  <a:pt x="3091937" y="4550925"/>
                </a:cubicBezTo>
                <a:close/>
                <a:moveTo>
                  <a:pt x="2158254" y="4492752"/>
                </a:moveTo>
                <a:lnTo>
                  <a:pt x="2217906" y="4492752"/>
                </a:lnTo>
                <a:lnTo>
                  <a:pt x="2217906" y="4790027"/>
                </a:lnTo>
                <a:lnTo>
                  <a:pt x="2366790" y="4790027"/>
                </a:lnTo>
                <a:lnTo>
                  <a:pt x="2366790" y="4851158"/>
                </a:lnTo>
                <a:lnTo>
                  <a:pt x="2158254" y="4851158"/>
                </a:lnTo>
                <a:close/>
                <a:moveTo>
                  <a:pt x="3690793" y="4489794"/>
                </a:moveTo>
                <a:lnTo>
                  <a:pt x="3748967" y="4489794"/>
                </a:lnTo>
                <a:lnTo>
                  <a:pt x="3870243" y="4731114"/>
                </a:lnTo>
                <a:lnTo>
                  <a:pt x="3870243" y="4489794"/>
                </a:lnTo>
                <a:lnTo>
                  <a:pt x="3925951" y="4489794"/>
                </a:lnTo>
                <a:lnTo>
                  <a:pt x="3925951" y="4851158"/>
                </a:lnTo>
                <a:lnTo>
                  <a:pt x="3865805" y="4851158"/>
                </a:lnTo>
                <a:lnTo>
                  <a:pt x="3746501" y="4615507"/>
                </a:lnTo>
                <a:lnTo>
                  <a:pt x="3746501" y="4851158"/>
                </a:lnTo>
                <a:lnTo>
                  <a:pt x="3690793" y="4851158"/>
                </a:lnTo>
                <a:close/>
                <a:moveTo>
                  <a:pt x="3574029" y="4489794"/>
                </a:moveTo>
                <a:lnTo>
                  <a:pt x="3633681" y="4489794"/>
                </a:lnTo>
                <a:lnTo>
                  <a:pt x="3633681" y="4851158"/>
                </a:lnTo>
                <a:lnTo>
                  <a:pt x="3574029" y="4851158"/>
                </a:lnTo>
                <a:close/>
                <a:moveTo>
                  <a:pt x="3281219" y="4489794"/>
                </a:moveTo>
                <a:lnTo>
                  <a:pt x="3339391" y="4489794"/>
                </a:lnTo>
                <a:lnTo>
                  <a:pt x="3460667" y="4731114"/>
                </a:lnTo>
                <a:lnTo>
                  <a:pt x="3460667" y="4489794"/>
                </a:lnTo>
                <a:lnTo>
                  <a:pt x="3516375" y="4489794"/>
                </a:lnTo>
                <a:lnTo>
                  <a:pt x="3516375" y="4851158"/>
                </a:lnTo>
                <a:lnTo>
                  <a:pt x="3456231" y="4851158"/>
                </a:lnTo>
                <a:lnTo>
                  <a:pt x="3336927" y="4615507"/>
                </a:lnTo>
                <a:lnTo>
                  <a:pt x="3336927" y="4851158"/>
                </a:lnTo>
                <a:lnTo>
                  <a:pt x="3281219" y="4851158"/>
                </a:lnTo>
                <a:close/>
                <a:moveTo>
                  <a:pt x="2985451" y="4489794"/>
                </a:moveTo>
                <a:lnTo>
                  <a:pt x="3111409" y="4489794"/>
                </a:lnTo>
                <a:cubicBezTo>
                  <a:pt x="3143619" y="4489794"/>
                  <a:pt x="3166625" y="4493040"/>
                  <a:pt x="3180429" y="4499531"/>
                </a:cubicBezTo>
                <a:cubicBezTo>
                  <a:pt x="3194233" y="4506022"/>
                  <a:pt x="3205571" y="4517279"/>
                  <a:pt x="3214445" y="4533301"/>
                </a:cubicBezTo>
                <a:cubicBezTo>
                  <a:pt x="3223319" y="4549323"/>
                  <a:pt x="3227757" y="4568509"/>
                  <a:pt x="3227757" y="4590858"/>
                </a:cubicBezTo>
                <a:cubicBezTo>
                  <a:pt x="3227757" y="4619123"/>
                  <a:pt x="3220977" y="4641882"/>
                  <a:pt x="3207421" y="4659137"/>
                </a:cubicBezTo>
                <a:cubicBezTo>
                  <a:pt x="3193863" y="4676392"/>
                  <a:pt x="3174595" y="4687238"/>
                  <a:pt x="3149617" y="4691675"/>
                </a:cubicBezTo>
                <a:cubicBezTo>
                  <a:pt x="3162435" y="4700877"/>
                  <a:pt x="3173035" y="4710943"/>
                  <a:pt x="3181415" y="4721871"/>
                </a:cubicBezTo>
                <a:cubicBezTo>
                  <a:pt x="3189795" y="4732799"/>
                  <a:pt x="3201217" y="4752395"/>
                  <a:pt x="3215679" y="4780660"/>
                </a:cubicBezTo>
                <a:lnTo>
                  <a:pt x="3251667" y="4851158"/>
                </a:lnTo>
                <a:lnTo>
                  <a:pt x="3180295" y="4851158"/>
                </a:lnTo>
                <a:lnTo>
                  <a:pt x="3136999" y="4772526"/>
                </a:lnTo>
                <a:cubicBezTo>
                  <a:pt x="3121419" y="4744096"/>
                  <a:pt x="3110835" y="4726308"/>
                  <a:pt x="3105247" y="4719159"/>
                </a:cubicBezTo>
                <a:cubicBezTo>
                  <a:pt x="3099659" y="4712011"/>
                  <a:pt x="3093745" y="4707081"/>
                  <a:pt x="3087499" y="4704369"/>
                </a:cubicBezTo>
                <a:cubicBezTo>
                  <a:pt x="3081255" y="4701658"/>
                  <a:pt x="3071231" y="4700302"/>
                  <a:pt x="3057427" y="4700302"/>
                </a:cubicBezTo>
                <a:lnTo>
                  <a:pt x="3045103" y="4700302"/>
                </a:lnTo>
                <a:lnTo>
                  <a:pt x="3045103" y="4851158"/>
                </a:lnTo>
                <a:lnTo>
                  <a:pt x="2985451" y="4851158"/>
                </a:lnTo>
                <a:close/>
                <a:moveTo>
                  <a:pt x="2775243" y="4489794"/>
                </a:moveTo>
                <a:lnTo>
                  <a:pt x="2838605" y="4489794"/>
                </a:lnTo>
                <a:lnTo>
                  <a:pt x="2957377" y="4851158"/>
                </a:lnTo>
                <a:lnTo>
                  <a:pt x="2892522" y="4851158"/>
                </a:lnTo>
                <a:lnTo>
                  <a:pt x="2866570" y="4769321"/>
                </a:lnTo>
                <a:lnTo>
                  <a:pt x="2747952" y="4769321"/>
                </a:lnTo>
                <a:lnTo>
                  <a:pt x="2723452" y="4851158"/>
                </a:lnTo>
                <a:lnTo>
                  <a:pt x="2659856" y="4851158"/>
                </a:lnTo>
                <a:close/>
                <a:moveTo>
                  <a:pt x="2413950" y="4489794"/>
                </a:moveTo>
                <a:lnTo>
                  <a:pt x="2633825" y="4489794"/>
                </a:lnTo>
                <a:lnTo>
                  <a:pt x="2633825" y="4550925"/>
                </a:lnTo>
                <a:lnTo>
                  <a:pt x="2473602" y="4550925"/>
                </a:lnTo>
                <a:lnTo>
                  <a:pt x="2473602" y="4631037"/>
                </a:lnTo>
                <a:lnTo>
                  <a:pt x="2622486" y="4631037"/>
                </a:lnTo>
                <a:lnTo>
                  <a:pt x="2622486" y="4691921"/>
                </a:lnTo>
                <a:lnTo>
                  <a:pt x="2473602" y="4691921"/>
                </a:lnTo>
                <a:lnTo>
                  <a:pt x="2473602" y="4790027"/>
                </a:lnTo>
                <a:lnTo>
                  <a:pt x="2639248" y="4790027"/>
                </a:lnTo>
                <a:lnTo>
                  <a:pt x="2639248" y="4851158"/>
                </a:lnTo>
                <a:lnTo>
                  <a:pt x="2413950" y="4851158"/>
                </a:lnTo>
                <a:close/>
                <a:moveTo>
                  <a:pt x="4122381" y="4483632"/>
                </a:moveTo>
                <a:cubicBezTo>
                  <a:pt x="4157711" y="4483632"/>
                  <a:pt x="4186019" y="4492629"/>
                  <a:pt x="4207299" y="4510623"/>
                </a:cubicBezTo>
                <a:cubicBezTo>
                  <a:pt x="4228579" y="4528617"/>
                  <a:pt x="4242259" y="4555033"/>
                  <a:pt x="4248341" y="4589872"/>
                </a:cubicBezTo>
                <a:lnTo>
                  <a:pt x="4189181" y="4603429"/>
                </a:lnTo>
                <a:cubicBezTo>
                  <a:pt x="4184745" y="4584860"/>
                  <a:pt x="4176611" y="4570645"/>
                  <a:pt x="4164779" y="4560785"/>
                </a:cubicBezTo>
                <a:cubicBezTo>
                  <a:pt x="4152947" y="4550925"/>
                  <a:pt x="4138813" y="4545995"/>
                  <a:pt x="4122381" y="4545995"/>
                </a:cubicBezTo>
                <a:cubicBezTo>
                  <a:pt x="4096909" y="4545995"/>
                  <a:pt x="4076287" y="4555896"/>
                  <a:pt x="4060511" y="4575698"/>
                </a:cubicBezTo>
                <a:cubicBezTo>
                  <a:pt x="4044735" y="4595500"/>
                  <a:pt x="4036847" y="4625696"/>
                  <a:pt x="4036847" y="4666286"/>
                </a:cubicBezTo>
                <a:cubicBezTo>
                  <a:pt x="4036847" y="4709833"/>
                  <a:pt x="4045391" y="4742946"/>
                  <a:pt x="4062483" y="4765624"/>
                </a:cubicBezTo>
                <a:cubicBezTo>
                  <a:pt x="4077107" y="4785179"/>
                  <a:pt x="4096909" y="4794957"/>
                  <a:pt x="4121887" y="4794957"/>
                </a:cubicBezTo>
                <a:cubicBezTo>
                  <a:pt x="4133555" y="4794957"/>
                  <a:pt x="4145675" y="4792213"/>
                  <a:pt x="4158247" y="4786726"/>
                </a:cubicBezTo>
                <a:cubicBezTo>
                  <a:pt x="4170817" y="4781239"/>
                  <a:pt x="4182033" y="4773745"/>
                  <a:pt x="4191893" y="4764245"/>
                </a:cubicBezTo>
                <a:lnTo>
                  <a:pt x="4191893" y="4718543"/>
                </a:lnTo>
                <a:lnTo>
                  <a:pt x="4123367" y="4718543"/>
                </a:lnTo>
                <a:lnTo>
                  <a:pt x="4123367" y="4657412"/>
                </a:lnTo>
                <a:lnTo>
                  <a:pt x="4252285" y="4657412"/>
                </a:lnTo>
                <a:lnTo>
                  <a:pt x="4252285" y="4801366"/>
                </a:lnTo>
                <a:cubicBezTo>
                  <a:pt x="4239303" y="4816648"/>
                  <a:pt x="4220897" y="4829795"/>
                  <a:pt x="4197069" y="4840805"/>
                </a:cubicBezTo>
                <a:cubicBezTo>
                  <a:pt x="4173241" y="4851815"/>
                  <a:pt x="4149331" y="4857320"/>
                  <a:pt x="4125339" y="4857320"/>
                </a:cubicBezTo>
                <a:cubicBezTo>
                  <a:pt x="4096087" y="4857320"/>
                  <a:pt x="4070287" y="4850131"/>
                  <a:pt x="4047939" y="4835752"/>
                </a:cubicBezTo>
                <a:cubicBezTo>
                  <a:pt x="4025591" y="4821373"/>
                  <a:pt x="4007883" y="4799846"/>
                  <a:pt x="3994819" y="4771170"/>
                </a:cubicBezTo>
                <a:cubicBezTo>
                  <a:pt x="3981755" y="4742494"/>
                  <a:pt x="3975223" y="4708765"/>
                  <a:pt x="3975223" y="4669983"/>
                </a:cubicBezTo>
                <a:cubicBezTo>
                  <a:pt x="3975223" y="4630215"/>
                  <a:pt x="3981837" y="4596198"/>
                  <a:pt x="3995065" y="4567933"/>
                </a:cubicBezTo>
                <a:cubicBezTo>
                  <a:pt x="4008293" y="4539669"/>
                  <a:pt x="4025467" y="4518552"/>
                  <a:pt x="4046583" y="4504584"/>
                </a:cubicBezTo>
                <a:cubicBezTo>
                  <a:pt x="4067699" y="4490616"/>
                  <a:pt x="4092965" y="4483632"/>
                  <a:pt x="4122381" y="4483632"/>
                </a:cubicBezTo>
                <a:close/>
                <a:moveTo>
                  <a:pt x="5415569" y="4180914"/>
                </a:moveTo>
                <a:lnTo>
                  <a:pt x="5411861" y="4190407"/>
                </a:lnTo>
                <a:lnTo>
                  <a:pt x="5411867" y="4190394"/>
                </a:lnTo>
                <a:close/>
                <a:moveTo>
                  <a:pt x="5416445" y="4178669"/>
                </a:moveTo>
                <a:lnTo>
                  <a:pt x="5416443" y="4178671"/>
                </a:lnTo>
                <a:lnTo>
                  <a:pt x="5417353" y="4179147"/>
                </a:lnTo>
                <a:lnTo>
                  <a:pt x="5417353" y="4179146"/>
                </a:lnTo>
                <a:close/>
                <a:moveTo>
                  <a:pt x="3777949" y="3964496"/>
                </a:moveTo>
                <a:lnTo>
                  <a:pt x="3737803" y="4098590"/>
                </a:lnTo>
                <a:lnTo>
                  <a:pt x="3818859" y="4098590"/>
                </a:lnTo>
                <a:close/>
                <a:moveTo>
                  <a:pt x="1949727" y="3941325"/>
                </a:moveTo>
                <a:lnTo>
                  <a:pt x="1949727" y="4033022"/>
                </a:lnTo>
                <a:lnTo>
                  <a:pt x="1994097" y="4033022"/>
                </a:lnTo>
                <a:cubicBezTo>
                  <a:pt x="2021211" y="4033022"/>
                  <a:pt x="2038466" y="4031831"/>
                  <a:pt x="2045861" y="4029448"/>
                </a:cubicBezTo>
                <a:cubicBezTo>
                  <a:pt x="2053256" y="4027065"/>
                  <a:pt x="2059254" y="4022258"/>
                  <a:pt x="2063855" y="4015028"/>
                </a:cubicBezTo>
                <a:cubicBezTo>
                  <a:pt x="2068457" y="4007797"/>
                  <a:pt x="2070757" y="3998184"/>
                  <a:pt x="2070757" y="3986188"/>
                </a:cubicBezTo>
                <a:cubicBezTo>
                  <a:pt x="2070757" y="3974685"/>
                  <a:pt x="2068457" y="3965441"/>
                  <a:pt x="2063855" y="3958457"/>
                </a:cubicBezTo>
                <a:cubicBezTo>
                  <a:pt x="2059254" y="3951473"/>
                  <a:pt x="2053009" y="3946666"/>
                  <a:pt x="2045121" y="3944037"/>
                </a:cubicBezTo>
                <a:cubicBezTo>
                  <a:pt x="2039534" y="3942229"/>
                  <a:pt x="2023348" y="3941325"/>
                  <a:pt x="1996562" y="3941325"/>
                </a:cubicBezTo>
                <a:close/>
                <a:moveTo>
                  <a:pt x="3012427" y="3936395"/>
                </a:moveTo>
                <a:cubicBezTo>
                  <a:pt x="2988071" y="3936395"/>
                  <a:pt x="2968239" y="3946502"/>
                  <a:pt x="2952933" y="3966715"/>
                </a:cubicBezTo>
                <a:cubicBezTo>
                  <a:pt x="2937627" y="3986927"/>
                  <a:pt x="2929974" y="4018232"/>
                  <a:pt x="2929974" y="4060630"/>
                </a:cubicBezTo>
                <a:cubicBezTo>
                  <a:pt x="2929974" y="4102206"/>
                  <a:pt x="2937874" y="4133387"/>
                  <a:pt x="2953673" y="4154175"/>
                </a:cubicBezTo>
                <a:cubicBezTo>
                  <a:pt x="2969471" y="4174963"/>
                  <a:pt x="2989057" y="4185357"/>
                  <a:pt x="3012427" y="4185357"/>
                </a:cubicBezTo>
                <a:cubicBezTo>
                  <a:pt x="3035963" y="4185357"/>
                  <a:pt x="3055465" y="4175045"/>
                  <a:pt x="3070935" y="4154422"/>
                </a:cubicBezTo>
                <a:cubicBezTo>
                  <a:pt x="3086407" y="4133798"/>
                  <a:pt x="3094141" y="4102123"/>
                  <a:pt x="3094141" y="4059397"/>
                </a:cubicBezTo>
                <a:cubicBezTo>
                  <a:pt x="3094141" y="4017493"/>
                  <a:pt x="3086611" y="3986516"/>
                  <a:pt x="3071551" y="3966468"/>
                </a:cubicBezTo>
                <a:cubicBezTo>
                  <a:pt x="3056493" y="3946420"/>
                  <a:pt x="3036785" y="3936395"/>
                  <a:pt x="3012427" y="3936395"/>
                </a:cubicBezTo>
                <a:close/>
                <a:moveTo>
                  <a:pt x="2317103" y="3936395"/>
                </a:moveTo>
                <a:cubicBezTo>
                  <a:pt x="2292746" y="3936395"/>
                  <a:pt x="2272914" y="3946502"/>
                  <a:pt x="2257608" y="3966715"/>
                </a:cubicBezTo>
                <a:cubicBezTo>
                  <a:pt x="2242302" y="3986927"/>
                  <a:pt x="2234649" y="4018232"/>
                  <a:pt x="2234649" y="4060630"/>
                </a:cubicBezTo>
                <a:cubicBezTo>
                  <a:pt x="2234649" y="4102206"/>
                  <a:pt x="2242549" y="4133387"/>
                  <a:pt x="2258348" y="4154175"/>
                </a:cubicBezTo>
                <a:cubicBezTo>
                  <a:pt x="2274147" y="4174963"/>
                  <a:pt x="2293732" y="4185357"/>
                  <a:pt x="2317103" y="4185357"/>
                </a:cubicBezTo>
                <a:cubicBezTo>
                  <a:pt x="2340638" y="4185357"/>
                  <a:pt x="2360141" y="4175045"/>
                  <a:pt x="2375611" y="4154422"/>
                </a:cubicBezTo>
                <a:cubicBezTo>
                  <a:pt x="2391081" y="4133798"/>
                  <a:pt x="2398816" y="4102123"/>
                  <a:pt x="2398816" y="4059397"/>
                </a:cubicBezTo>
                <a:cubicBezTo>
                  <a:pt x="2398816" y="4017493"/>
                  <a:pt x="2391287" y="3986516"/>
                  <a:pt x="2376227" y="3966468"/>
                </a:cubicBezTo>
                <a:cubicBezTo>
                  <a:pt x="2361168" y="3946420"/>
                  <a:pt x="2341459" y="3936395"/>
                  <a:pt x="2317103" y="3936395"/>
                </a:cubicBezTo>
                <a:close/>
                <a:moveTo>
                  <a:pt x="4957125" y="3880194"/>
                </a:moveTo>
                <a:lnTo>
                  <a:pt x="5176999" y="3880194"/>
                </a:lnTo>
                <a:lnTo>
                  <a:pt x="5176999" y="3941325"/>
                </a:lnTo>
                <a:lnTo>
                  <a:pt x="5016777" y="3941325"/>
                </a:lnTo>
                <a:lnTo>
                  <a:pt x="5016777" y="4021437"/>
                </a:lnTo>
                <a:lnTo>
                  <a:pt x="5165661" y="4021437"/>
                </a:lnTo>
                <a:lnTo>
                  <a:pt x="5165661" y="4082321"/>
                </a:lnTo>
                <a:lnTo>
                  <a:pt x="5016777" y="4082321"/>
                </a:lnTo>
                <a:lnTo>
                  <a:pt x="5016777" y="4180427"/>
                </a:lnTo>
                <a:lnTo>
                  <a:pt x="5182423" y="4180427"/>
                </a:lnTo>
                <a:lnTo>
                  <a:pt x="5182423" y="4241558"/>
                </a:lnTo>
                <a:lnTo>
                  <a:pt x="4957125" y="4241558"/>
                </a:lnTo>
                <a:close/>
                <a:moveTo>
                  <a:pt x="4662343" y="3880194"/>
                </a:moveTo>
                <a:lnTo>
                  <a:pt x="4720517" y="3880194"/>
                </a:lnTo>
                <a:lnTo>
                  <a:pt x="4841793" y="4121514"/>
                </a:lnTo>
                <a:lnTo>
                  <a:pt x="4841793" y="3880194"/>
                </a:lnTo>
                <a:lnTo>
                  <a:pt x="4897501" y="3880194"/>
                </a:lnTo>
                <a:lnTo>
                  <a:pt x="4897501" y="4241558"/>
                </a:lnTo>
                <a:lnTo>
                  <a:pt x="4837355" y="4241558"/>
                </a:lnTo>
                <a:lnTo>
                  <a:pt x="4718051" y="4005907"/>
                </a:lnTo>
                <a:lnTo>
                  <a:pt x="4718051" y="4241558"/>
                </a:lnTo>
                <a:lnTo>
                  <a:pt x="4662343" y="4241558"/>
                </a:lnTo>
                <a:close/>
                <a:moveTo>
                  <a:pt x="4545579" y="3880194"/>
                </a:moveTo>
                <a:lnTo>
                  <a:pt x="4605231" y="3880194"/>
                </a:lnTo>
                <a:lnTo>
                  <a:pt x="4605231" y="4241558"/>
                </a:lnTo>
                <a:lnTo>
                  <a:pt x="4545579" y="4241558"/>
                </a:lnTo>
                <a:close/>
                <a:moveTo>
                  <a:pt x="4252275" y="3880194"/>
                </a:moveTo>
                <a:lnTo>
                  <a:pt x="4311927" y="3880194"/>
                </a:lnTo>
                <a:lnTo>
                  <a:pt x="4311927" y="4022423"/>
                </a:lnTo>
                <a:lnTo>
                  <a:pt x="4429507" y="4022423"/>
                </a:lnTo>
                <a:lnTo>
                  <a:pt x="4429507" y="3880194"/>
                </a:lnTo>
                <a:lnTo>
                  <a:pt x="4489159" y="3880194"/>
                </a:lnTo>
                <a:lnTo>
                  <a:pt x="4489159" y="4241558"/>
                </a:lnTo>
                <a:lnTo>
                  <a:pt x="4429507" y="4241558"/>
                </a:lnTo>
                <a:lnTo>
                  <a:pt x="4429507" y="4083554"/>
                </a:lnTo>
                <a:lnTo>
                  <a:pt x="4311927" y="4083554"/>
                </a:lnTo>
                <a:lnTo>
                  <a:pt x="4311927" y="4241558"/>
                </a:lnTo>
                <a:lnTo>
                  <a:pt x="4252275" y="4241558"/>
                </a:lnTo>
                <a:close/>
                <a:moveTo>
                  <a:pt x="3746793" y="3880194"/>
                </a:moveTo>
                <a:lnTo>
                  <a:pt x="3810155" y="3880194"/>
                </a:lnTo>
                <a:lnTo>
                  <a:pt x="3928927" y="4241558"/>
                </a:lnTo>
                <a:lnTo>
                  <a:pt x="3864071" y="4241558"/>
                </a:lnTo>
                <a:lnTo>
                  <a:pt x="3838121" y="4159721"/>
                </a:lnTo>
                <a:lnTo>
                  <a:pt x="3719501" y="4159721"/>
                </a:lnTo>
                <a:lnTo>
                  <a:pt x="3695003" y="4241558"/>
                </a:lnTo>
                <a:lnTo>
                  <a:pt x="3631407" y="4241558"/>
                </a:lnTo>
                <a:close/>
                <a:moveTo>
                  <a:pt x="3317839" y="3880194"/>
                </a:moveTo>
                <a:lnTo>
                  <a:pt x="3407303" y="3880194"/>
                </a:lnTo>
                <a:lnTo>
                  <a:pt x="3461177" y="4126937"/>
                </a:lnTo>
                <a:lnTo>
                  <a:pt x="3514627" y="3880194"/>
                </a:lnTo>
                <a:lnTo>
                  <a:pt x="3604515" y="3880194"/>
                </a:lnTo>
                <a:lnTo>
                  <a:pt x="3604515" y="4241558"/>
                </a:lnTo>
                <a:lnTo>
                  <a:pt x="3548807" y="4241558"/>
                </a:lnTo>
                <a:lnTo>
                  <a:pt x="3548807" y="3956855"/>
                </a:lnTo>
                <a:lnTo>
                  <a:pt x="3489735" y="4241558"/>
                </a:lnTo>
                <a:lnTo>
                  <a:pt x="3432179" y="4241558"/>
                </a:lnTo>
                <a:lnTo>
                  <a:pt x="3373547" y="3956855"/>
                </a:lnTo>
                <a:lnTo>
                  <a:pt x="3373547" y="4241558"/>
                </a:lnTo>
                <a:lnTo>
                  <a:pt x="3317839" y="4241558"/>
                </a:lnTo>
                <a:close/>
                <a:moveTo>
                  <a:pt x="2611580" y="3880194"/>
                </a:moveTo>
                <a:lnTo>
                  <a:pt x="2846984" y="3880194"/>
                </a:lnTo>
                <a:lnTo>
                  <a:pt x="2846984" y="3941325"/>
                </a:lnTo>
                <a:lnTo>
                  <a:pt x="2759231" y="3941325"/>
                </a:lnTo>
                <a:lnTo>
                  <a:pt x="2759231" y="4241558"/>
                </a:lnTo>
                <a:lnTo>
                  <a:pt x="2699579" y="4241558"/>
                </a:lnTo>
                <a:lnTo>
                  <a:pt x="2699579" y="3941325"/>
                </a:lnTo>
                <a:lnTo>
                  <a:pt x="2611580" y="3941325"/>
                </a:lnTo>
                <a:close/>
                <a:moveTo>
                  <a:pt x="1890075" y="3880194"/>
                </a:moveTo>
                <a:lnTo>
                  <a:pt x="2016035" y="3880194"/>
                </a:lnTo>
                <a:cubicBezTo>
                  <a:pt x="2048244" y="3880194"/>
                  <a:pt x="2071250" y="3883440"/>
                  <a:pt x="2085054" y="3889931"/>
                </a:cubicBezTo>
                <a:cubicBezTo>
                  <a:pt x="2098858" y="3896422"/>
                  <a:pt x="2110197" y="3907679"/>
                  <a:pt x="2119071" y="3923701"/>
                </a:cubicBezTo>
                <a:cubicBezTo>
                  <a:pt x="2127944" y="3939723"/>
                  <a:pt x="2132381" y="3958909"/>
                  <a:pt x="2132381" y="3981258"/>
                </a:cubicBezTo>
                <a:cubicBezTo>
                  <a:pt x="2132381" y="4009523"/>
                  <a:pt x="2125603" y="4032283"/>
                  <a:pt x="2112045" y="4049537"/>
                </a:cubicBezTo>
                <a:cubicBezTo>
                  <a:pt x="2098488" y="4066792"/>
                  <a:pt x="2079220" y="4077638"/>
                  <a:pt x="2054242" y="4082075"/>
                </a:cubicBezTo>
                <a:cubicBezTo>
                  <a:pt x="2067060" y="4091277"/>
                  <a:pt x="2077659" y="4101343"/>
                  <a:pt x="2086040" y="4112271"/>
                </a:cubicBezTo>
                <a:cubicBezTo>
                  <a:pt x="2094421" y="4123199"/>
                  <a:pt x="2105842" y="4142795"/>
                  <a:pt x="2120303" y="4171060"/>
                </a:cubicBezTo>
                <a:lnTo>
                  <a:pt x="2156291" y="4241558"/>
                </a:lnTo>
                <a:lnTo>
                  <a:pt x="2084919" y="4241558"/>
                </a:lnTo>
                <a:lnTo>
                  <a:pt x="2041624" y="4162926"/>
                </a:lnTo>
                <a:cubicBezTo>
                  <a:pt x="2026044" y="4134497"/>
                  <a:pt x="2015460" y="4116708"/>
                  <a:pt x="2009873" y="4109559"/>
                </a:cubicBezTo>
                <a:cubicBezTo>
                  <a:pt x="2004285" y="4102411"/>
                  <a:pt x="1998369" y="4097481"/>
                  <a:pt x="1992125" y="4094770"/>
                </a:cubicBezTo>
                <a:cubicBezTo>
                  <a:pt x="1985880" y="4092058"/>
                  <a:pt x="1975856" y="4090702"/>
                  <a:pt x="1962052" y="4090702"/>
                </a:cubicBezTo>
                <a:lnTo>
                  <a:pt x="1949727" y="4090702"/>
                </a:lnTo>
                <a:lnTo>
                  <a:pt x="1949727" y="4241558"/>
                </a:lnTo>
                <a:lnTo>
                  <a:pt x="1890075" y="4241558"/>
                </a:lnTo>
                <a:close/>
                <a:moveTo>
                  <a:pt x="1611455" y="3880194"/>
                </a:moveTo>
                <a:lnTo>
                  <a:pt x="1846859" y="3880194"/>
                </a:lnTo>
                <a:lnTo>
                  <a:pt x="1846859" y="3941325"/>
                </a:lnTo>
                <a:lnTo>
                  <a:pt x="1759106" y="3941325"/>
                </a:lnTo>
                <a:lnTo>
                  <a:pt x="1759106" y="4241558"/>
                </a:lnTo>
                <a:lnTo>
                  <a:pt x="1699454" y="4241558"/>
                </a:lnTo>
                <a:lnTo>
                  <a:pt x="1699454" y="3941325"/>
                </a:lnTo>
                <a:lnTo>
                  <a:pt x="1611455" y="3941325"/>
                </a:lnTo>
                <a:close/>
                <a:moveTo>
                  <a:pt x="1338118" y="3880194"/>
                </a:moveTo>
                <a:lnTo>
                  <a:pt x="1396291" y="3880194"/>
                </a:lnTo>
                <a:lnTo>
                  <a:pt x="1517568" y="4121514"/>
                </a:lnTo>
                <a:lnTo>
                  <a:pt x="1517568" y="3880194"/>
                </a:lnTo>
                <a:lnTo>
                  <a:pt x="1573276" y="3880194"/>
                </a:lnTo>
                <a:lnTo>
                  <a:pt x="1573276" y="4241558"/>
                </a:lnTo>
                <a:lnTo>
                  <a:pt x="1513131" y="4241558"/>
                </a:lnTo>
                <a:lnTo>
                  <a:pt x="1393826" y="4005907"/>
                </a:lnTo>
                <a:lnTo>
                  <a:pt x="1393826" y="4241558"/>
                </a:lnTo>
                <a:lnTo>
                  <a:pt x="1338118" y="4241558"/>
                </a:lnTo>
                <a:close/>
                <a:moveTo>
                  <a:pt x="1221353" y="3880194"/>
                </a:moveTo>
                <a:lnTo>
                  <a:pt x="1281005" y="3880194"/>
                </a:lnTo>
                <a:lnTo>
                  <a:pt x="1281005" y="4241558"/>
                </a:lnTo>
                <a:lnTo>
                  <a:pt x="1221353" y="4241558"/>
                </a:lnTo>
                <a:close/>
                <a:moveTo>
                  <a:pt x="4085559" y="3874032"/>
                </a:moveTo>
                <a:cubicBezTo>
                  <a:pt x="4118785" y="3874032"/>
                  <a:pt x="4146583" y="3885371"/>
                  <a:pt x="4168953" y="3908048"/>
                </a:cubicBezTo>
                <a:cubicBezTo>
                  <a:pt x="4184907" y="3924153"/>
                  <a:pt x="4196587" y="3948063"/>
                  <a:pt x="4203989" y="3979779"/>
                </a:cubicBezTo>
                <a:lnTo>
                  <a:pt x="4144831" y="3997034"/>
                </a:lnTo>
                <a:cubicBezTo>
                  <a:pt x="4141043" y="3977478"/>
                  <a:pt x="4133511" y="3962483"/>
                  <a:pt x="4122235" y="3952048"/>
                </a:cubicBezTo>
                <a:cubicBezTo>
                  <a:pt x="4110959" y="3941613"/>
                  <a:pt x="4097667" y="3936395"/>
                  <a:pt x="4082355" y="3936395"/>
                </a:cubicBezTo>
                <a:cubicBezTo>
                  <a:pt x="4060459" y="3936395"/>
                  <a:pt x="4042595" y="3945927"/>
                  <a:pt x="4028767" y="3964989"/>
                </a:cubicBezTo>
                <a:cubicBezTo>
                  <a:pt x="4014939" y="3984051"/>
                  <a:pt x="4008025" y="4015521"/>
                  <a:pt x="4008025" y="4059397"/>
                </a:cubicBezTo>
                <a:cubicBezTo>
                  <a:pt x="4008025" y="4104917"/>
                  <a:pt x="4014763" y="4137290"/>
                  <a:pt x="4028237" y="4156517"/>
                </a:cubicBezTo>
                <a:cubicBezTo>
                  <a:pt x="4041713" y="4175744"/>
                  <a:pt x="4059215" y="4185357"/>
                  <a:pt x="4080741" y="4185357"/>
                </a:cubicBezTo>
                <a:cubicBezTo>
                  <a:pt x="4096517" y="4185357"/>
                  <a:pt x="4110157" y="4179236"/>
                  <a:pt x="4121659" y="4166993"/>
                </a:cubicBezTo>
                <a:cubicBezTo>
                  <a:pt x="4133163" y="4154750"/>
                  <a:pt x="4141461" y="4135318"/>
                  <a:pt x="4146555" y="4108697"/>
                </a:cubicBezTo>
                <a:lnTo>
                  <a:pt x="4204483" y="4131128"/>
                </a:lnTo>
                <a:cubicBezTo>
                  <a:pt x="4195445" y="4171553"/>
                  <a:pt x="4180407" y="4201092"/>
                  <a:pt x="4159375" y="4219743"/>
                </a:cubicBezTo>
                <a:cubicBezTo>
                  <a:pt x="4138339" y="4238395"/>
                  <a:pt x="4112457" y="4247721"/>
                  <a:pt x="4081727" y="4247721"/>
                </a:cubicBezTo>
                <a:cubicBezTo>
                  <a:pt x="4043109" y="4247721"/>
                  <a:pt x="4011805" y="4232849"/>
                  <a:pt x="3987813" y="4203105"/>
                </a:cubicBezTo>
                <a:cubicBezTo>
                  <a:pt x="3960205" y="4168760"/>
                  <a:pt x="3946401" y="4122418"/>
                  <a:pt x="3946401" y="4064081"/>
                </a:cubicBezTo>
                <a:cubicBezTo>
                  <a:pt x="3946401" y="4002457"/>
                  <a:pt x="3960299" y="3954225"/>
                  <a:pt x="3988097" y="3919387"/>
                </a:cubicBezTo>
                <a:cubicBezTo>
                  <a:pt x="4012277" y="3889150"/>
                  <a:pt x="4044765" y="3874032"/>
                  <a:pt x="4085559" y="3874032"/>
                </a:cubicBezTo>
                <a:close/>
                <a:moveTo>
                  <a:pt x="3012057" y="3874032"/>
                </a:moveTo>
                <a:cubicBezTo>
                  <a:pt x="3054455" y="3874032"/>
                  <a:pt x="3089005" y="3890218"/>
                  <a:pt x="3115709" y="3922592"/>
                </a:cubicBezTo>
                <a:cubicBezTo>
                  <a:pt x="3142413" y="3954965"/>
                  <a:pt x="3155765" y="4001060"/>
                  <a:pt x="3155765" y="4060876"/>
                </a:cubicBezTo>
                <a:cubicBezTo>
                  <a:pt x="3155765" y="4121350"/>
                  <a:pt x="3141633" y="4168595"/>
                  <a:pt x="3113367" y="4202612"/>
                </a:cubicBezTo>
                <a:cubicBezTo>
                  <a:pt x="3088553" y="4232684"/>
                  <a:pt x="3054867" y="4247721"/>
                  <a:pt x="3012305" y="4247721"/>
                </a:cubicBezTo>
                <a:cubicBezTo>
                  <a:pt x="2969414" y="4247721"/>
                  <a:pt x="2935562" y="4232849"/>
                  <a:pt x="2910748" y="4203105"/>
                </a:cubicBezTo>
                <a:cubicBezTo>
                  <a:pt x="2882483" y="4169088"/>
                  <a:pt x="2868350" y="4122418"/>
                  <a:pt x="2868350" y="4063095"/>
                </a:cubicBezTo>
                <a:cubicBezTo>
                  <a:pt x="2868350" y="4020040"/>
                  <a:pt x="2874718" y="3984586"/>
                  <a:pt x="2887454" y="3956731"/>
                </a:cubicBezTo>
                <a:cubicBezTo>
                  <a:pt x="2900189" y="3928877"/>
                  <a:pt x="2916828" y="3908131"/>
                  <a:pt x="2937369" y="3894491"/>
                </a:cubicBezTo>
                <a:cubicBezTo>
                  <a:pt x="2957911" y="3880852"/>
                  <a:pt x="2982807" y="3874032"/>
                  <a:pt x="3012057" y="3874032"/>
                </a:cubicBezTo>
                <a:close/>
                <a:moveTo>
                  <a:pt x="2316733" y="3874032"/>
                </a:moveTo>
                <a:cubicBezTo>
                  <a:pt x="2359130" y="3874032"/>
                  <a:pt x="2393681" y="3890218"/>
                  <a:pt x="2420385" y="3922592"/>
                </a:cubicBezTo>
                <a:cubicBezTo>
                  <a:pt x="2447089" y="3954965"/>
                  <a:pt x="2460440" y="4001060"/>
                  <a:pt x="2460440" y="4060876"/>
                </a:cubicBezTo>
                <a:cubicBezTo>
                  <a:pt x="2460440" y="4121350"/>
                  <a:pt x="2446308" y="4168595"/>
                  <a:pt x="2418043" y="4202612"/>
                </a:cubicBezTo>
                <a:cubicBezTo>
                  <a:pt x="2393229" y="4232684"/>
                  <a:pt x="2359541" y="4247721"/>
                  <a:pt x="2316979" y="4247721"/>
                </a:cubicBezTo>
                <a:cubicBezTo>
                  <a:pt x="2274089" y="4247721"/>
                  <a:pt x="2240237" y="4232849"/>
                  <a:pt x="2215423" y="4203105"/>
                </a:cubicBezTo>
                <a:cubicBezTo>
                  <a:pt x="2187158" y="4169088"/>
                  <a:pt x="2173025" y="4122418"/>
                  <a:pt x="2173025" y="4063095"/>
                </a:cubicBezTo>
                <a:cubicBezTo>
                  <a:pt x="2173025" y="4020040"/>
                  <a:pt x="2179393" y="3984586"/>
                  <a:pt x="2192129" y="3956731"/>
                </a:cubicBezTo>
                <a:cubicBezTo>
                  <a:pt x="2204864" y="3928877"/>
                  <a:pt x="2221503" y="3908131"/>
                  <a:pt x="2242044" y="3894491"/>
                </a:cubicBezTo>
                <a:cubicBezTo>
                  <a:pt x="2262586" y="3880852"/>
                  <a:pt x="2287482" y="3874032"/>
                  <a:pt x="2316733" y="3874032"/>
                </a:cubicBezTo>
                <a:close/>
                <a:moveTo>
                  <a:pt x="3868781" y="2283478"/>
                </a:moveTo>
                <a:lnTo>
                  <a:pt x="4533707" y="2283478"/>
                </a:lnTo>
                <a:lnTo>
                  <a:pt x="4533707" y="2403285"/>
                </a:lnTo>
                <a:cubicBezTo>
                  <a:pt x="4434439" y="2532219"/>
                  <a:pt x="4347151" y="2700091"/>
                  <a:pt x="4271845" y="2906900"/>
                </a:cubicBezTo>
                <a:cubicBezTo>
                  <a:pt x="4196539" y="3113709"/>
                  <a:pt x="4153179" y="3318664"/>
                  <a:pt x="4141769" y="3521765"/>
                </a:cubicBezTo>
                <a:lnTo>
                  <a:pt x="4012549" y="3521765"/>
                </a:lnTo>
                <a:cubicBezTo>
                  <a:pt x="4014261" y="3416792"/>
                  <a:pt x="4030911" y="3294418"/>
                  <a:pt x="4062497" y="3154643"/>
                </a:cubicBezTo>
                <a:cubicBezTo>
                  <a:pt x="4094085" y="3014869"/>
                  <a:pt x="4137481" y="2881655"/>
                  <a:pt x="4192687" y="2755003"/>
                </a:cubicBezTo>
                <a:cubicBezTo>
                  <a:pt x="4247893" y="2628350"/>
                  <a:pt x="4307367" y="2520524"/>
                  <a:pt x="4371113" y="2431525"/>
                </a:cubicBezTo>
                <a:lnTo>
                  <a:pt x="3868781" y="2431525"/>
                </a:lnTo>
                <a:close/>
                <a:moveTo>
                  <a:pt x="3068681" y="2283478"/>
                </a:moveTo>
                <a:lnTo>
                  <a:pt x="3733607" y="2283478"/>
                </a:lnTo>
                <a:lnTo>
                  <a:pt x="3733607" y="2403285"/>
                </a:lnTo>
                <a:cubicBezTo>
                  <a:pt x="3634339" y="2532219"/>
                  <a:pt x="3547051" y="2700091"/>
                  <a:pt x="3471745" y="2906900"/>
                </a:cubicBezTo>
                <a:cubicBezTo>
                  <a:pt x="3396439" y="3113709"/>
                  <a:pt x="3353079" y="3318664"/>
                  <a:pt x="3341669" y="3521765"/>
                </a:cubicBezTo>
                <a:lnTo>
                  <a:pt x="3212449" y="3521765"/>
                </a:lnTo>
                <a:cubicBezTo>
                  <a:pt x="3214161" y="3416792"/>
                  <a:pt x="3230811" y="3294418"/>
                  <a:pt x="3262397" y="3154643"/>
                </a:cubicBezTo>
                <a:cubicBezTo>
                  <a:pt x="3293985" y="3014869"/>
                  <a:pt x="3337381" y="2881655"/>
                  <a:pt x="3392587" y="2755003"/>
                </a:cubicBezTo>
                <a:cubicBezTo>
                  <a:pt x="3447793" y="2628350"/>
                  <a:pt x="3507267" y="2520524"/>
                  <a:pt x="3571013" y="2431525"/>
                </a:cubicBezTo>
                <a:lnTo>
                  <a:pt x="3068681" y="2431525"/>
                </a:lnTo>
                <a:close/>
                <a:moveTo>
                  <a:pt x="5053975" y="2262084"/>
                </a:moveTo>
                <a:lnTo>
                  <a:pt x="5136127" y="2262084"/>
                </a:lnTo>
                <a:lnTo>
                  <a:pt x="5136127" y="3521765"/>
                </a:lnTo>
                <a:lnTo>
                  <a:pt x="5009475" y="3521765"/>
                </a:lnTo>
                <a:lnTo>
                  <a:pt x="5009475" y="2540207"/>
                </a:lnTo>
                <a:cubicBezTo>
                  <a:pt x="4980379" y="2574437"/>
                  <a:pt x="4941299" y="2609381"/>
                  <a:pt x="4892235" y="2645037"/>
                </a:cubicBezTo>
                <a:cubicBezTo>
                  <a:pt x="4843171" y="2680694"/>
                  <a:pt x="4798101" y="2707651"/>
                  <a:pt x="4757025" y="2725907"/>
                </a:cubicBezTo>
                <a:lnTo>
                  <a:pt x="4757025" y="2577004"/>
                </a:lnTo>
                <a:cubicBezTo>
                  <a:pt x="4826627" y="2537069"/>
                  <a:pt x="4888099" y="2488290"/>
                  <a:pt x="4941441" y="2430669"/>
                </a:cubicBezTo>
                <a:cubicBezTo>
                  <a:pt x="4994783" y="2373048"/>
                  <a:pt x="5032295" y="2316853"/>
                  <a:pt x="5053975" y="2262084"/>
                </a:cubicBezTo>
                <a:close/>
                <a:moveTo>
                  <a:pt x="2508864" y="2244969"/>
                </a:moveTo>
                <a:cubicBezTo>
                  <a:pt x="2585312" y="2244969"/>
                  <a:pt x="2652204" y="2260087"/>
                  <a:pt x="2709540" y="2290324"/>
                </a:cubicBezTo>
                <a:cubicBezTo>
                  <a:pt x="2766876" y="2320561"/>
                  <a:pt x="2811376" y="2363920"/>
                  <a:pt x="2843039" y="2420400"/>
                </a:cubicBezTo>
                <a:cubicBezTo>
                  <a:pt x="2874702" y="2476880"/>
                  <a:pt x="2891675" y="2543344"/>
                  <a:pt x="2893957" y="2619792"/>
                </a:cubicBezTo>
                <a:lnTo>
                  <a:pt x="2763025" y="2631773"/>
                </a:lnTo>
                <a:cubicBezTo>
                  <a:pt x="2756179" y="2550190"/>
                  <a:pt x="2731790" y="2489717"/>
                  <a:pt x="2689858" y="2450352"/>
                </a:cubicBezTo>
                <a:cubicBezTo>
                  <a:pt x="2647925" y="2410987"/>
                  <a:pt x="2589021" y="2391304"/>
                  <a:pt x="2513143" y="2391304"/>
                </a:cubicBezTo>
                <a:cubicBezTo>
                  <a:pt x="2436124" y="2391304"/>
                  <a:pt x="2377362" y="2408560"/>
                  <a:pt x="2336856" y="2443071"/>
                </a:cubicBezTo>
                <a:cubicBezTo>
                  <a:pt x="2296350" y="2477582"/>
                  <a:pt x="2276097" y="2522218"/>
                  <a:pt x="2276097" y="2576978"/>
                </a:cubicBezTo>
                <a:cubicBezTo>
                  <a:pt x="2276097" y="2627753"/>
                  <a:pt x="2290935" y="2667113"/>
                  <a:pt x="2320610" y="2695059"/>
                </a:cubicBezTo>
                <a:cubicBezTo>
                  <a:pt x="2350276" y="2723014"/>
                  <a:pt x="2417003" y="2751317"/>
                  <a:pt x="2520791" y="2779967"/>
                </a:cubicBezTo>
                <a:cubicBezTo>
                  <a:pt x="2622288" y="2808056"/>
                  <a:pt x="2693566" y="2832413"/>
                  <a:pt x="2734625" y="2853041"/>
                </a:cubicBezTo>
                <a:cubicBezTo>
                  <a:pt x="2797354" y="2885132"/>
                  <a:pt x="2844726" y="2927249"/>
                  <a:pt x="2876741" y="2979393"/>
                </a:cubicBezTo>
                <a:cubicBezTo>
                  <a:pt x="2908757" y="3031536"/>
                  <a:pt x="2924764" y="3093800"/>
                  <a:pt x="2924764" y="3166183"/>
                </a:cubicBezTo>
                <a:cubicBezTo>
                  <a:pt x="2924764" y="3237987"/>
                  <a:pt x="2907935" y="3303379"/>
                  <a:pt x="2874274" y="3362360"/>
                </a:cubicBezTo>
                <a:cubicBezTo>
                  <a:pt x="2840614" y="3421340"/>
                  <a:pt x="2794831" y="3466219"/>
                  <a:pt x="2736925" y="3496995"/>
                </a:cubicBezTo>
                <a:cubicBezTo>
                  <a:pt x="2679018" y="3527771"/>
                  <a:pt x="2609274" y="3543159"/>
                  <a:pt x="2527691" y="3543159"/>
                </a:cubicBezTo>
                <a:cubicBezTo>
                  <a:pt x="2400468" y="3543159"/>
                  <a:pt x="2299060" y="3504935"/>
                  <a:pt x="2223468" y="3428487"/>
                </a:cubicBezTo>
                <a:cubicBezTo>
                  <a:pt x="2147875" y="3352039"/>
                  <a:pt x="2108653" y="3248492"/>
                  <a:pt x="2105800" y="3117846"/>
                </a:cubicBezTo>
                <a:lnTo>
                  <a:pt x="2234165" y="3104153"/>
                </a:lnTo>
                <a:cubicBezTo>
                  <a:pt x="2241011" y="3173185"/>
                  <a:pt x="2256557" y="3226955"/>
                  <a:pt x="2280804" y="3265465"/>
                </a:cubicBezTo>
                <a:cubicBezTo>
                  <a:pt x="2305050" y="3303974"/>
                  <a:pt x="2339709" y="3334924"/>
                  <a:pt x="2384779" y="3358315"/>
                </a:cubicBezTo>
                <a:cubicBezTo>
                  <a:pt x="2429849" y="3381705"/>
                  <a:pt x="2480624" y="3393401"/>
                  <a:pt x="2537104" y="3393401"/>
                </a:cubicBezTo>
                <a:cubicBezTo>
                  <a:pt x="2618116" y="3393401"/>
                  <a:pt x="2681015" y="3373618"/>
                  <a:pt x="2725800" y="3334053"/>
                </a:cubicBezTo>
                <a:cubicBezTo>
                  <a:pt x="2770585" y="3294487"/>
                  <a:pt x="2792977" y="3243108"/>
                  <a:pt x="2792977" y="3179915"/>
                </a:cubicBezTo>
                <a:cubicBezTo>
                  <a:pt x="2792977" y="3142912"/>
                  <a:pt x="2784847" y="3110605"/>
                  <a:pt x="2768588" y="3082993"/>
                </a:cubicBezTo>
                <a:cubicBezTo>
                  <a:pt x="2752328" y="3055382"/>
                  <a:pt x="2727797" y="3032751"/>
                  <a:pt x="2694992" y="3015101"/>
                </a:cubicBezTo>
                <a:cubicBezTo>
                  <a:pt x="2662188" y="2997451"/>
                  <a:pt x="2591303" y="2972500"/>
                  <a:pt x="2482335" y="2940248"/>
                </a:cubicBezTo>
                <a:cubicBezTo>
                  <a:pt x="2385349" y="2911456"/>
                  <a:pt x="2316318" y="2882511"/>
                  <a:pt x="2275241" y="2853415"/>
                </a:cubicBezTo>
                <a:cubicBezTo>
                  <a:pt x="2234165" y="2824319"/>
                  <a:pt x="2202216" y="2787379"/>
                  <a:pt x="2179396" y="2742594"/>
                </a:cubicBezTo>
                <a:cubicBezTo>
                  <a:pt x="2156576" y="2697809"/>
                  <a:pt x="2145165" y="2647177"/>
                  <a:pt x="2145165" y="2590696"/>
                </a:cubicBezTo>
                <a:cubicBezTo>
                  <a:pt x="2145165" y="2489146"/>
                  <a:pt x="2177970" y="2406137"/>
                  <a:pt x="2243578" y="2341670"/>
                </a:cubicBezTo>
                <a:cubicBezTo>
                  <a:pt x="2309186" y="2277202"/>
                  <a:pt x="2397615" y="2244969"/>
                  <a:pt x="2508864" y="2244969"/>
                </a:cubicBezTo>
                <a:close/>
                <a:moveTo>
                  <a:pt x="1557539" y="2244969"/>
                </a:moveTo>
                <a:cubicBezTo>
                  <a:pt x="1656906" y="2244969"/>
                  <a:pt x="1742279" y="2275845"/>
                  <a:pt x="1813659" y="2337598"/>
                </a:cubicBezTo>
                <a:cubicBezTo>
                  <a:pt x="1885040" y="2399351"/>
                  <a:pt x="1935006" y="2489993"/>
                  <a:pt x="1963558" y="2609523"/>
                </a:cubicBezTo>
                <a:lnTo>
                  <a:pt x="1830059" y="2648033"/>
                </a:lnTo>
                <a:cubicBezTo>
                  <a:pt x="1784356" y="2474028"/>
                  <a:pt x="1692665" y="2387025"/>
                  <a:pt x="1554985" y="2387025"/>
                </a:cubicBezTo>
                <a:cubicBezTo>
                  <a:pt x="1486426" y="2387025"/>
                  <a:pt x="1427009" y="2404584"/>
                  <a:pt x="1376733" y="2439701"/>
                </a:cubicBezTo>
                <a:cubicBezTo>
                  <a:pt x="1326457" y="2474819"/>
                  <a:pt x="1286323" y="2529492"/>
                  <a:pt x="1256331" y="2603720"/>
                </a:cubicBezTo>
                <a:cubicBezTo>
                  <a:pt x="1226339" y="2677949"/>
                  <a:pt x="1211343" y="2771873"/>
                  <a:pt x="1211343" y="2885493"/>
                </a:cubicBezTo>
                <a:cubicBezTo>
                  <a:pt x="1211343" y="3057367"/>
                  <a:pt x="1241580" y="3186271"/>
                  <a:pt x="1302054" y="3272204"/>
                </a:cubicBezTo>
                <a:cubicBezTo>
                  <a:pt x="1362528" y="3358136"/>
                  <a:pt x="1442970" y="3401103"/>
                  <a:pt x="1543379" y="3401103"/>
                </a:cubicBezTo>
                <a:cubicBezTo>
                  <a:pt x="1617545" y="3401103"/>
                  <a:pt x="1681584" y="3374717"/>
                  <a:pt x="1735497" y="3321945"/>
                </a:cubicBezTo>
                <a:cubicBezTo>
                  <a:pt x="1789410" y="3269173"/>
                  <a:pt x="1825495" y="3189159"/>
                  <a:pt x="1843751" y="3081904"/>
                </a:cubicBezTo>
                <a:lnTo>
                  <a:pt x="1980673" y="3123836"/>
                </a:lnTo>
                <a:cubicBezTo>
                  <a:pt x="1950436" y="3264751"/>
                  <a:pt x="1897522" y="3369868"/>
                  <a:pt x="1821929" y="3439184"/>
                </a:cubicBezTo>
                <a:cubicBezTo>
                  <a:pt x="1746337" y="3508501"/>
                  <a:pt x="1654343" y="3543159"/>
                  <a:pt x="1545946" y="3543159"/>
                </a:cubicBezTo>
                <a:cubicBezTo>
                  <a:pt x="1450671" y="3543159"/>
                  <a:pt x="1369231" y="3519895"/>
                  <a:pt x="1301626" y="3473368"/>
                </a:cubicBezTo>
                <a:cubicBezTo>
                  <a:pt x="1234021" y="3426840"/>
                  <a:pt x="1178682" y="3352197"/>
                  <a:pt x="1135609" y="3249439"/>
                </a:cubicBezTo>
                <a:cubicBezTo>
                  <a:pt x="1092535" y="3146681"/>
                  <a:pt x="1070998" y="3025370"/>
                  <a:pt x="1070998" y="2885506"/>
                </a:cubicBezTo>
                <a:cubicBezTo>
                  <a:pt x="1070998" y="2747345"/>
                  <a:pt x="1092555" y="2630454"/>
                  <a:pt x="1135669" y="2534831"/>
                </a:cubicBezTo>
                <a:cubicBezTo>
                  <a:pt x="1178782" y="2439209"/>
                  <a:pt x="1237172" y="2366993"/>
                  <a:pt x="1310839" y="2318183"/>
                </a:cubicBezTo>
                <a:cubicBezTo>
                  <a:pt x="1384506" y="2269374"/>
                  <a:pt x="1466739" y="2244969"/>
                  <a:pt x="1557539" y="2244969"/>
                </a:cubicBezTo>
                <a:close/>
                <a:moveTo>
                  <a:pt x="1312413" y="1681317"/>
                </a:moveTo>
                <a:lnTo>
                  <a:pt x="1312413" y="1681318"/>
                </a:lnTo>
                <a:lnTo>
                  <a:pt x="1313057" y="1681913"/>
                </a:lnTo>
                <a:close/>
                <a:moveTo>
                  <a:pt x="3586641" y="1610668"/>
                </a:moveTo>
                <a:lnTo>
                  <a:pt x="3586641" y="1754454"/>
                </a:lnTo>
                <a:lnTo>
                  <a:pt x="3671979" y="1754454"/>
                </a:lnTo>
                <a:cubicBezTo>
                  <a:pt x="3698871" y="1754454"/>
                  <a:pt x="3718535" y="1748372"/>
                  <a:pt x="3730975" y="1736206"/>
                </a:cubicBezTo>
                <a:cubicBezTo>
                  <a:pt x="3743415" y="1724041"/>
                  <a:pt x="3749635" y="1705702"/>
                  <a:pt x="3749635" y="1681189"/>
                </a:cubicBezTo>
                <a:cubicBezTo>
                  <a:pt x="3749635" y="1665274"/>
                  <a:pt x="3746571" y="1651645"/>
                  <a:pt x="3740443" y="1640303"/>
                </a:cubicBezTo>
                <a:cubicBezTo>
                  <a:pt x="3734315" y="1628961"/>
                  <a:pt x="3726905" y="1621186"/>
                  <a:pt x="3718215" y="1616979"/>
                </a:cubicBezTo>
                <a:cubicBezTo>
                  <a:pt x="3709527" y="1612771"/>
                  <a:pt x="3693839" y="1610668"/>
                  <a:pt x="3671155" y="1610668"/>
                </a:cubicBezTo>
                <a:close/>
                <a:moveTo>
                  <a:pt x="4224815" y="1607649"/>
                </a:moveTo>
                <a:lnTo>
                  <a:pt x="4224815" y="1740734"/>
                </a:lnTo>
                <a:lnTo>
                  <a:pt x="4318661" y="1740734"/>
                </a:lnTo>
                <a:cubicBezTo>
                  <a:pt x="4339149" y="1740734"/>
                  <a:pt x="4354699" y="1738264"/>
                  <a:pt x="4365309" y="1733325"/>
                </a:cubicBezTo>
                <a:cubicBezTo>
                  <a:pt x="4375919" y="1728386"/>
                  <a:pt x="4384335" y="1720611"/>
                  <a:pt x="4390555" y="1710001"/>
                </a:cubicBezTo>
                <a:cubicBezTo>
                  <a:pt x="4396773" y="1699391"/>
                  <a:pt x="4399883" y="1687043"/>
                  <a:pt x="4399883" y="1672957"/>
                </a:cubicBezTo>
                <a:cubicBezTo>
                  <a:pt x="4399883" y="1652651"/>
                  <a:pt x="4393939" y="1636690"/>
                  <a:pt x="4382047" y="1625074"/>
                </a:cubicBezTo>
                <a:cubicBezTo>
                  <a:pt x="4370157" y="1613457"/>
                  <a:pt x="4352503" y="1607649"/>
                  <a:pt x="4329087" y="1607649"/>
                </a:cubicBezTo>
                <a:close/>
                <a:moveTo>
                  <a:pt x="3018301" y="1605454"/>
                </a:moveTo>
                <a:cubicBezTo>
                  <a:pt x="3014039" y="1631248"/>
                  <a:pt x="3008015" y="1656859"/>
                  <a:pt x="3000229" y="1682287"/>
                </a:cubicBezTo>
                <a:lnTo>
                  <a:pt x="2963531" y="1800279"/>
                </a:lnTo>
                <a:lnTo>
                  <a:pt x="3075899" y="1800279"/>
                </a:lnTo>
                <a:lnTo>
                  <a:pt x="3041615" y="1688872"/>
                </a:lnTo>
                <a:cubicBezTo>
                  <a:pt x="3031009" y="1654663"/>
                  <a:pt x="3023237" y="1626857"/>
                  <a:pt x="3018301" y="1605454"/>
                </a:cubicBezTo>
                <a:close/>
                <a:moveTo>
                  <a:pt x="4181185" y="1563196"/>
                </a:moveTo>
                <a:lnTo>
                  <a:pt x="4327441" y="1563196"/>
                </a:lnTo>
                <a:cubicBezTo>
                  <a:pt x="4357991" y="1563196"/>
                  <a:pt x="4380539" y="1566944"/>
                  <a:pt x="4395081" y="1574440"/>
                </a:cubicBezTo>
                <a:cubicBezTo>
                  <a:pt x="4409625" y="1581936"/>
                  <a:pt x="4421561" y="1594414"/>
                  <a:pt x="4430891" y="1611872"/>
                </a:cubicBezTo>
                <a:cubicBezTo>
                  <a:pt x="4440221" y="1629331"/>
                  <a:pt x="4444885" y="1649578"/>
                  <a:pt x="4444885" y="1672614"/>
                </a:cubicBezTo>
                <a:cubicBezTo>
                  <a:pt x="4444885" y="1702961"/>
                  <a:pt x="4436973" y="1727550"/>
                  <a:pt x="4421149" y="1746381"/>
                </a:cubicBezTo>
                <a:cubicBezTo>
                  <a:pt x="4405327" y="1765212"/>
                  <a:pt x="4382323" y="1777187"/>
                  <a:pt x="4352137" y="1782306"/>
                </a:cubicBezTo>
                <a:cubicBezTo>
                  <a:pt x="4364395" y="1789669"/>
                  <a:pt x="4373723" y="1797124"/>
                  <a:pt x="4380127" y="1804670"/>
                </a:cubicBezTo>
                <a:cubicBezTo>
                  <a:pt x="4393115" y="1820036"/>
                  <a:pt x="4404549" y="1837141"/>
                  <a:pt x="4414427" y="1855983"/>
                </a:cubicBezTo>
                <a:lnTo>
                  <a:pt x="4472051" y="1965469"/>
                </a:lnTo>
                <a:lnTo>
                  <a:pt x="4417171" y="1965469"/>
                </a:lnTo>
                <a:lnTo>
                  <a:pt x="4373181" y="1881824"/>
                </a:lnTo>
                <a:cubicBezTo>
                  <a:pt x="4356137" y="1849099"/>
                  <a:pt x="4343275" y="1827056"/>
                  <a:pt x="4334595" y="1815695"/>
                </a:cubicBezTo>
                <a:cubicBezTo>
                  <a:pt x="4325915" y="1804335"/>
                  <a:pt x="4317511" y="1796684"/>
                  <a:pt x="4309379" y="1792744"/>
                </a:cubicBezTo>
                <a:cubicBezTo>
                  <a:pt x="4301247" y="1788804"/>
                  <a:pt x="4289869" y="1786834"/>
                  <a:pt x="4275249" y="1786834"/>
                </a:cubicBezTo>
                <a:lnTo>
                  <a:pt x="4224815" y="1786834"/>
                </a:lnTo>
                <a:lnTo>
                  <a:pt x="4224815" y="1965469"/>
                </a:lnTo>
                <a:lnTo>
                  <a:pt x="4181185" y="1965469"/>
                </a:lnTo>
                <a:close/>
                <a:moveTo>
                  <a:pt x="3847811" y="1563196"/>
                </a:moveTo>
                <a:lnTo>
                  <a:pt x="3891441" y="1563196"/>
                </a:lnTo>
                <a:lnTo>
                  <a:pt x="3891441" y="1795340"/>
                </a:lnTo>
                <a:cubicBezTo>
                  <a:pt x="3891441" y="1831744"/>
                  <a:pt x="3894275" y="1858087"/>
                  <a:pt x="3899947" y="1874368"/>
                </a:cubicBezTo>
                <a:cubicBezTo>
                  <a:pt x="3905617" y="1890649"/>
                  <a:pt x="3914901" y="1903043"/>
                  <a:pt x="3927799" y="1911549"/>
                </a:cubicBezTo>
                <a:cubicBezTo>
                  <a:pt x="3940695" y="1920056"/>
                  <a:pt x="3956383" y="1924309"/>
                  <a:pt x="3974859" y="1924309"/>
                </a:cubicBezTo>
                <a:cubicBezTo>
                  <a:pt x="4005957" y="1924309"/>
                  <a:pt x="4028503" y="1915528"/>
                  <a:pt x="4042499" y="1897966"/>
                </a:cubicBezTo>
                <a:cubicBezTo>
                  <a:pt x="4056493" y="1880405"/>
                  <a:pt x="4063491" y="1846196"/>
                  <a:pt x="4063491" y="1795340"/>
                </a:cubicBezTo>
                <a:lnTo>
                  <a:pt x="4063491" y="1563196"/>
                </a:lnTo>
                <a:lnTo>
                  <a:pt x="4107119" y="1563196"/>
                </a:lnTo>
                <a:lnTo>
                  <a:pt x="4107119" y="1795614"/>
                </a:lnTo>
                <a:cubicBezTo>
                  <a:pt x="4107119" y="1834580"/>
                  <a:pt x="4103329" y="1866547"/>
                  <a:pt x="4095745" y="1891518"/>
                </a:cubicBezTo>
                <a:cubicBezTo>
                  <a:pt x="4088163" y="1916488"/>
                  <a:pt x="4074365" y="1936200"/>
                  <a:pt x="4054353" y="1950652"/>
                </a:cubicBezTo>
                <a:cubicBezTo>
                  <a:pt x="4034343" y="1965103"/>
                  <a:pt x="4008895" y="1972329"/>
                  <a:pt x="3978015" y="1972329"/>
                </a:cubicBezTo>
                <a:cubicBezTo>
                  <a:pt x="3934521" y="1972329"/>
                  <a:pt x="3901947" y="1959341"/>
                  <a:pt x="3880293" y="1933364"/>
                </a:cubicBezTo>
                <a:cubicBezTo>
                  <a:pt x="3858637" y="1907387"/>
                  <a:pt x="3847811" y="1861471"/>
                  <a:pt x="3847811" y="1795614"/>
                </a:cubicBezTo>
                <a:close/>
                <a:moveTo>
                  <a:pt x="3543011" y="1563196"/>
                </a:moveTo>
                <a:lnTo>
                  <a:pt x="3667315" y="1563196"/>
                </a:lnTo>
                <a:cubicBezTo>
                  <a:pt x="3696583" y="1563196"/>
                  <a:pt x="3718171" y="1565757"/>
                  <a:pt x="3732073" y="1570879"/>
                </a:cubicBezTo>
                <a:cubicBezTo>
                  <a:pt x="3751099" y="1577831"/>
                  <a:pt x="3766283" y="1590728"/>
                  <a:pt x="3777623" y="1609570"/>
                </a:cubicBezTo>
                <a:cubicBezTo>
                  <a:pt x="3788967" y="1628412"/>
                  <a:pt x="3794637" y="1651554"/>
                  <a:pt x="3794637" y="1678994"/>
                </a:cubicBezTo>
                <a:cubicBezTo>
                  <a:pt x="3794637" y="1715215"/>
                  <a:pt x="3785399" y="1744759"/>
                  <a:pt x="3766923" y="1767625"/>
                </a:cubicBezTo>
                <a:cubicBezTo>
                  <a:pt x="3748445" y="1790492"/>
                  <a:pt x="3716523" y="1801926"/>
                  <a:pt x="3671155" y="1801926"/>
                </a:cubicBezTo>
                <a:lnTo>
                  <a:pt x="3586641" y="1801926"/>
                </a:lnTo>
                <a:lnTo>
                  <a:pt x="3586641" y="1965469"/>
                </a:lnTo>
                <a:lnTo>
                  <a:pt x="3543011" y="1965469"/>
                </a:lnTo>
                <a:close/>
                <a:moveTo>
                  <a:pt x="3208537" y="1563196"/>
                </a:moveTo>
                <a:lnTo>
                  <a:pt x="3253265" y="1563196"/>
                </a:lnTo>
                <a:lnTo>
                  <a:pt x="3426687" y="1879659"/>
                </a:lnTo>
                <a:lnTo>
                  <a:pt x="3426687" y="1563196"/>
                </a:lnTo>
                <a:lnTo>
                  <a:pt x="3468397" y="1563196"/>
                </a:lnTo>
                <a:lnTo>
                  <a:pt x="3468397" y="1965469"/>
                </a:lnTo>
                <a:lnTo>
                  <a:pt x="3423669" y="1965469"/>
                </a:lnTo>
                <a:lnTo>
                  <a:pt x="3250521" y="1648947"/>
                </a:lnTo>
                <a:lnTo>
                  <a:pt x="3250521" y="1965469"/>
                </a:lnTo>
                <a:lnTo>
                  <a:pt x="3208537" y="1965469"/>
                </a:lnTo>
                <a:close/>
                <a:moveTo>
                  <a:pt x="2598663" y="1563196"/>
                </a:moveTo>
                <a:lnTo>
                  <a:pt x="2642293" y="1563196"/>
                </a:lnTo>
                <a:lnTo>
                  <a:pt x="2642293" y="1762686"/>
                </a:lnTo>
                <a:lnTo>
                  <a:pt x="2806184" y="1563196"/>
                </a:lnTo>
                <a:lnTo>
                  <a:pt x="2865382" y="1563196"/>
                </a:lnTo>
                <a:lnTo>
                  <a:pt x="2726912" y="1726362"/>
                </a:lnTo>
                <a:lnTo>
                  <a:pt x="2869758" y="1962721"/>
                </a:lnTo>
                <a:lnTo>
                  <a:pt x="2996109" y="1563196"/>
                </a:lnTo>
                <a:lnTo>
                  <a:pt x="3042773" y="1563196"/>
                </a:lnTo>
                <a:lnTo>
                  <a:pt x="3177865" y="1965469"/>
                </a:lnTo>
                <a:lnTo>
                  <a:pt x="3127919" y="1965469"/>
                </a:lnTo>
                <a:lnTo>
                  <a:pt x="3089551" y="1843635"/>
                </a:lnTo>
                <a:lnTo>
                  <a:pt x="2950772" y="1843635"/>
                </a:lnTo>
                <a:lnTo>
                  <a:pt x="2914915" y="1965469"/>
                </a:lnTo>
                <a:lnTo>
                  <a:pt x="2871419" y="1965469"/>
                </a:lnTo>
                <a:lnTo>
                  <a:pt x="2868889" y="1965469"/>
                </a:lnTo>
                <a:lnTo>
                  <a:pt x="2813794" y="1965469"/>
                </a:lnTo>
                <a:lnTo>
                  <a:pt x="2696621" y="1762047"/>
                </a:lnTo>
                <a:lnTo>
                  <a:pt x="2642293" y="1826073"/>
                </a:lnTo>
                <a:lnTo>
                  <a:pt x="2642293" y="1965469"/>
                </a:lnTo>
                <a:lnTo>
                  <a:pt x="2598663" y="1965469"/>
                </a:lnTo>
                <a:close/>
                <a:moveTo>
                  <a:pt x="2176112" y="1563196"/>
                </a:moveTo>
                <a:lnTo>
                  <a:pt x="2437617" y="1563196"/>
                </a:lnTo>
                <a:lnTo>
                  <a:pt x="2437617" y="1610668"/>
                </a:lnTo>
                <a:lnTo>
                  <a:pt x="2328405" y="1610668"/>
                </a:lnTo>
                <a:lnTo>
                  <a:pt x="2328405" y="1965469"/>
                </a:lnTo>
                <a:lnTo>
                  <a:pt x="2284775" y="1965469"/>
                </a:lnTo>
                <a:lnTo>
                  <a:pt x="2284775" y="1610668"/>
                </a:lnTo>
                <a:lnTo>
                  <a:pt x="2176112" y="1610668"/>
                </a:lnTo>
                <a:close/>
                <a:moveTo>
                  <a:pt x="2084667" y="1563196"/>
                </a:moveTo>
                <a:lnTo>
                  <a:pt x="2128297" y="1563196"/>
                </a:lnTo>
                <a:lnTo>
                  <a:pt x="2128297" y="1965469"/>
                </a:lnTo>
                <a:lnTo>
                  <a:pt x="2084667" y="1965469"/>
                </a:lnTo>
                <a:close/>
                <a:moveTo>
                  <a:pt x="1960842" y="1563196"/>
                </a:moveTo>
                <a:lnTo>
                  <a:pt x="2004472" y="1563196"/>
                </a:lnTo>
                <a:lnTo>
                  <a:pt x="2004472" y="1965469"/>
                </a:lnTo>
                <a:lnTo>
                  <a:pt x="1960842" y="1965469"/>
                </a:lnTo>
                <a:close/>
                <a:moveTo>
                  <a:pt x="3200397" y="320412"/>
                </a:moveTo>
                <a:lnTo>
                  <a:pt x="3129017" y="322217"/>
                </a:lnTo>
                <a:lnTo>
                  <a:pt x="3104419" y="371950"/>
                </a:lnTo>
                <a:cubicBezTo>
                  <a:pt x="3060563" y="474591"/>
                  <a:pt x="3033709" y="612560"/>
                  <a:pt x="3033709" y="764276"/>
                </a:cubicBezTo>
                <a:lnTo>
                  <a:pt x="3035211" y="785582"/>
                </a:lnTo>
                <a:lnTo>
                  <a:pt x="2952646" y="789751"/>
                </a:lnTo>
                <a:lnTo>
                  <a:pt x="2911961" y="795960"/>
                </a:lnTo>
                <a:lnTo>
                  <a:pt x="2867118" y="799965"/>
                </a:lnTo>
                <a:lnTo>
                  <a:pt x="2789750" y="814612"/>
                </a:lnTo>
                <a:lnTo>
                  <a:pt x="2734552" y="823036"/>
                </a:lnTo>
                <a:lnTo>
                  <a:pt x="2730889" y="804142"/>
                </a:lnTo>
                <a:cubicBezTo>
                  <a:pt x="2691622" y="657597"/>
                  <a:pt x="2629976" y="531279"/>
                  <a:pt x="2561048" y="443487"/>
                </a:cubicBezTo>
                <a:lnTo>
                  <a:pt x="2524415" y="401813"/>
                </a:lnTo>
                <a:lnTo>
                  <a:pt x="2455003" y="418544"/>
                </a:lnTo>
                <a:lnTo>
                  <a:pt x="2386522" y="438761"/>
                </a:lnTo>
                <a:lnTo>
                  <a:pt x="2375634" y="493169"/>
                </a:lnTo>
                <a:cubicBezTo>
                  <a:pt x="2359837" y="603662"/>
                  <a:pt x="2369608" y="743880"/>
                  <a:pt x="2408876" y="890428"/>
                </a:cubicBezTo>
                <a:lnTo>
                  <a:pt x="2415529" y="909715"/>
                </a:lnTo>
                <a:lnTo>
                  <a:pt x="2383243" y="921531"/>
                </a:lnTo>
                <a:lnTo>
                  <a:pt x="2371311" y="925383"/>
                </a:lnTo>
                <a:lnTo>
                  <a:pt x="2356039" y="931488"/>
                </a:lnTo>
                <a:lnTo>
                  <a:pt x="2257197" y="967665"/>
                </a:lnTo>
                <a:lnTo>
                  <a:pt x="2216504" y="987267"/>
                </a:lnTo>
                <a:lnTo>
                  <a:pt x="2202907" y="992702"/>
                </a:lnTo>
                <a:lnTo>
                  <a:pt x="2165987" y="1011603"/>
                </a:lnTo>
                <a:lnTo>
                  <a:pt x="2135850" y="1026120"/>
                </a:lnTo>
                <a:lnTo>
                  <a:pt x="2126688" y="1007313"/>
                </a:lnTo>
                <a:cubicBezTo>
                  <a:pt x="2050830" y="875923"/>
                  <a:pt x="1958590" y="769864"/>
                  <a:pt x="1869290" y="702904"/>
                </a:cubicBezTo>
                <a:lnTo>
                  <a:pt x="1823119" y="672131"/>
                </a:lnTo>
                <a:lnTo>
                  <a:pt x="1760401" y="706257"/>
                </a:lnTo>
                <a:lnTo>
                  <a:pt x="1699487" y="743510"/>
                </a:lnTo>
                <a:lnTo>
                  <a:pt x="1703051" y="798881"/>
                </a:lnTo>
                <a:cubicBezTo>
                  <a:pt x="1716391" y="909698"/>
                  <a:pt x="1762119" y="1042610"/>
                  <a:pt x="1837978" y="1174000"/>
                </a:cubicBezTo>
                <a:lnTo>
                  <a:pt x="1848369" y="1189388"/>
                </a:lnTo>
                <a:lnTo>
                  <a:pt x="1845588" y="1191078"/>
                </a:lnTo>
                <a:lnTo>
                  <a:pt x="1807264" y="1219737"/>
                </a:lnTo>
                <a:lnTo>
                  <a:pt x="1786584" y="1233110"/>
                </a:lnTo>
                <a:lnTo>
                  <a:pt x="1733593" y="1274827"/>
                </a:lnTo>
                <a:lnTo>
                  <a:pt x="1659045" y="1330572"/>
                </a:lnTo>
                <a:lnTo>
                  <a:pt x="1609370" y="1375720"/>
                </a:lnTo>
                <a:lnTo>
                  <a:pt x="1595663" y="1359937"/>
                </a:lnTo>
                <a:cubicBezTo>
                  <a:pt x="1488383" y="1252657"/>
                  <a:pt x="1371836" y="1174085"/>
                  <a:pt x="1268246" y="1132520"/>
                </a:cubicBezTo>
                <a:lnTo>
                  <a:pt x="1215685" y="1114746"/>
                </a:lnTo>
                <a:lnTo>
                  <a:pt x="1163939" y="1163942"/>
                </a:lnTo>
                <a:lnTo>
                  <a:pt x="1114741" y="1215690"/>
                </a:lnTo>
                <a:lnTo>
                  <a:pt x="1132515" y="1268252"/>
                </a:lnTo>
                <a:cubicBezTo>
                  <a:pt x="1174081" y="1371841"/>
                  <a:pt x="1252651" y="1488388"/>
                  <a:pt x="1359932" y="1595666"/>
                </a:cubicBezTo>
                <a:lnTo>
                  <a:pt x="1375717" y="1609374"/>
                </a:lnTo>
                <a:lnTo>
                  <a:pt x="1330572" y="1659046"/>
                </a:lnTo>
                <a:lnTo>
                  <a:pt x="1313318" y="1682120"/>
                </a:lnTo>
                <a:lnTo>
                  <a:pt x="1287770" y="1711798"/>
                </a:lnTo>
                <a:lnTo>
                  <a:pt x="1235248" y="1786522"/>
                </a:lnTo>
                <a:lnTo>
                  <a:pt x="1191078" y="1845589"/>
                </a:lnTo>
                <a:lnTo>
                  <a:pt x="1189386" y="1848374"/>
                </a:lnTo>
                <a:lnTo>
                  <a:pt x="1173994" y="1837982"/>
                </a:lnTo>
                <a:cubicBezTo>
                  <a:pt x="1042604" y="1762124"/>
                  <a:pt x="909693" y="1716393"/>
                  <a:pt x="798877" y="1703056"/>
                </a:cubicBezTo>
                <a:lnTo>
                  <a:pt x="743505" y="1699491"/>
                </a:lnTo>
                <a:lnTo>
                  <a:pt x="706252" y="1760404"/>
                </a:lnTo>
                <a:lnTo>
                  <a:pt x="672127" y="1823124"/>
                </a:lnTo>
                <a:lnTo>
                  <a:pt x="702898" y="1869294"/>
                </a:lnTo>
                <a:cubicBezTo>
                  <a:pt x="769858" y="1958595"/>
                  <a:pt x="875917" y="2050837"/>
                  <a:pt x="1007308" y="2126693"/>
                </a:cubicBezTo>
                <a:lnTo>
                  <a:pt x="1026117" y="2135856"/>
                </a:lnTo>
                <a:lnTo>
                  <a:pt x="1011662" y="2165862"/>
                </a:lnTo>
                <a:lnTo>
                  <a:pt x="1008355" y="2172324"/>
                </a:lnTo>
                <a:lnTo>
                  <a:pt x="1006377" y="2176834"/>
                </a:lnTo>
                <a:lnTo>
                  <a:pt x="967664" y="2257197"/>
                </a:lnTo>
                <a:lnTo>
                  <a:pt x="950127" y="2305114"/>
                </a:lnTo>
                <a:lnTo>
                  <a:pt x="941377" y="2325066"/>
                </a:lnTo>
                <a:lnTo>
                  <a:pt x="940596" y="2324822"/>
                </a:lnTo>
                <a:lnTo>
                  <a:pt x="940596" y="2324823"/>
                </a:lnTo>
                <a:lnTo>
                  <a:pt x="941677" y="2325160"/>
                </a:lnTo>
                <a:lnTo>
                  <a:pt x="936371" y="2337261"/>
                </a:lnTo>
                <a:lnTo>
                  <a:pt x="921503" y="2383319"/>
                </a:lnTo>
                <a:lnTo>
                  <a:pt x="909714" y="2415528"/>
                </a:lnTo>
                <a:lnTo>
                  <a:pt x="890423" y="2408875"/>
                </a:lnTo>
                <a:cubicBezTo>
                  <a:pt x="743877" y="2369609"/>
                  <a:pt x="603659" y="2359837"/>
                  <a:pt x="493165" y="2375635"/>
                </a:cubicBezTo>
                <a:lnTo>
                  <a:pt x="438759" y="2386521"/>
                </a:lnTo>
                <a:lnTo>
                  <a:pt x="418541" y="2455001"/>
                </a:lnTo>
                <a:lnTo>
                  <a:pt x="401810" y="2524417"/>
                </a:lnTo>
                <a:lnTo>
                  <a:pt x="443484" y="2561050"/>
                </a:lnTo>
                <a:cubicBezTo>
                  <a:pt x="531275" y="2629977"/>
                  <a:pt x="657593" y="2691623"/>
                  <a:pt x="804140" y="2730890"/>
                </a:cubicBezTo>
                <a:lnTo>
                  <a:pt x="823036" y="2734553"/>
                </a:lnTo>
                <a:lnTo>
                  <a:pt x="816780" y="2775543"/>
                </a:lnTo>
                <a:lnTo>
                  <a:pt x="808124" y="2815886"/>
                </a:lnTo>
                <a:lnTo>
                  <a:pt x="806669" y="2829020"/>
                </a:lnTo>
                <a:lnTo>
                  <a:pt x="806257" y="2828926"/>
                </a:lnTo>
                <a:lnTo>
                  <a:pt x="799966" y="2885717"/>
                </a:lnTo>
                <a:lnTo>
                  <a:pt x="789751" y="2952646"/>
                </a:lnTo>
                <a:lnTo>
                  <a:pt x="785581" y="3035214"/>
                </a:lnTo>
                <a:lnTo>
                  <a:pt x="764269" y="3033711"/>
                </a:lnTo>
                <a:cubicBezTo>
                  <a:pt x="612553" y="3033713"/>
                  <a:pt x="474583" y="3060564"/>
                  <a:pt x="371944" y="3104422"/>
                </a:cubicBezTo>
                <a:lnTo>
                  <a:pt x="322208" y="3129020"/>
                </a:lnTo>
                <a:lnTo>
                  <a:pt x="320404" y="3200397"/>
                </a:lnTo>
                <a:lnTo>
                  <a:pt x="322208" y="3271776"/>
                </a:lnTo>
                <a:lnTo>
                  <a:pt x="371944" y="3296374"/>
                </a:lnTo>
                <a:cubicBezTo>
                  <a:pt x="474584" y="3340232"/>
                  <a:pt x="612553" y="3367085"/>
                  <a:pt x="764269" y="3367085"/>
                </a:cubicBezTo>
                <a:lnTo>
                  <a:pt x="785581" y="3365583"/>
                </a:lnTo>
                <a:lnTo>
                  <a:pt x="789751" y="3448154"/>
                </a:lnTo>
                <a:lnTo>
                  <a:pt x="794867" y="3481680"/>
                </a:lnTo>
                <a:lnTo>
                  <a:pt x="799533" y="3533925"/>
                </a:lnTo>
                <a:lnTo>
                  <a:pt x="816591" y="3624019"/>
                </a:lnTo>
                <a:lnTo>
                  <a:pt x="816779" y="3625249"/>
                </a:lnTo>
                <a:lnTo>
                  <a:pt x="808124" y="3584912"/>
                </a:lnTo>
                <a:lnTo>
                  <a:pt x="807686" y="3580968"/>
                </a:lnTo>
                <a:lnTo>
                  <a:pt x="806669" y="3571779"/>
                </a:lnTo>
                <a:lnTo>
                  <a:pt x="804339" y="3572303"/>
                </a:lnTo>
                <a:lnTo>
                  <a:pt x="804339" y="3572304"/>
                </a:lnTo>
                <a:lnTo>
                  <a:pt x="806668" y="3571780"/>
                </a:lnTo>
                <a:lnTo>
                  <a:pt x="807686" y="3580968"/>
                </a:lnTo>
                <a:lnTo>
                  <a:pt x="808124" y="3584912"/>
                </a:lnTo>
                <a:lnTo>
                  <a:pt x="816779" y="3625252"/>
                </a:lnTo>
                <a:lnTo>
                  <a:pt x="816779" y="3625249"/>
                </a:lnTo>
                <a:lnTo>
                  <a:pt x="816780" y="3625256"/>
                </a:lnTo>
                <a:lnTo>
                  <a:pt x="823035" y="3666244"/>
                </a:lnTo>
                <a:lnTo>
                  <a:pt x="804139" y="3669907"/>
                </a:lnTo>
                <a:cubicBezTo>
                  <a:pt x="657593" y="3709174"/>
                  <a:pt x="531275" y="3770819"/>
                  <a:pt x="443483" y="3839749"/>
                </a:cubicBezTo>
                <a:lnTo>
                  <a:pt x="401809" y="3876381"/>
                </a:lnTo>
                <a:lnTo>
                  <a:pt x="418540" y="3945794"/>
                </a:lnTo>
                <a:lnTo>
                  <a:pt x="438759" y="4014275"/>
                </a:lnTo>
                <a:lnTo>
                  <a:pt x="493165" y="4025162"/>
                </a:lnTo>
                <a:cubicBezTo>
                  <a:pt x="603658" y="4040960"/>
                  <a:pt x="743876" y="4031189"/>
                  <a:pt x="890423" y="3991922"/>
                </a:cubicBezTo>
                <a:lnTo>
                  <a:pt x="909712" y="3985269"/>
                </a:lnTo>
                <a:lnTo>
                  <a:pt x="921506" y="4017492"/>
                </a:lnTo>
                <a:lnTo>
                  <a:pt x="927587" y="4036326"/>
                </a:lnTo>
                <a:lnTo>
                  <a:pt x="937224" y="4060436"/>
                </a:lnTo>
                <a:lnTo>
                  <a:pt x="967664" y="4143603"/>
                </a:lnTo>
                <a:lnTo>
                  <a:pt x="984148" y="4177822"/>
                </a:lnTo>
                <a:lnTo>
                  <a:pt x="990303" y="4193220"/>
                </a:lnTo>
                <a:lnTo>
                  <a:pt x="1011700" y="4235018"/>
                </a:lnTo>
                <a:lnTo>
                  <a:pt x="1026116" y="4264942"/>
                </a:lnTo>
                <a:lnTo>
                  <a:pt x="1007305" y="4274106"/>
                </a:lnTo>
                <a:cubicBezTo>
                  <a:pt x="875914" y="4349964"/>
                  <a:pt x="769856" y="4442203"/>
                  <a:pt x="702896" y="4531505"/>
                </a:cubicBezTo>
                <a:lnTo>
                  <a:pt x="672124" y="4577675"/>
                </a:lnTo>
                <a:lnTo>
                  <a:pt x="706250" y="4640393"/>
                </a:lnTo>
                <a:lnTo>
                  <a:pt x="743503" y="4701307"/>
                </a:lnTo>
                <a:lnTo>
                  <a:pt x="798874" y="4697742"/>
                </a:lnTo>
                <a:cubicBezTo>
                  <a:pt x="909691" y="4684402"/>
                  <a:pt x="1042602" y="4638674"/>
                  <a:pt x="1173992" y="4562816"/>
                </a:cubicBezTo>
                <a:lnTo>
                  <a:pt x="1189384" y="4552423"/>
                </a:lnTo>
                <a:lnTo>
                  <a:pt x="1191078" y="4555212"/>
                </a:lnTo>
                <a:lnTo>
                  <a:pt x="1219690" y="4593474"/>
                </a:lnTo>
                <a:lnTo>
                  <a:pt x="1236908" y="4620098"/>
                </a:lnTo>
                <a:lnTo>
                  <a:pt x="1245163" y="4630412"/>
                </a:lnTo>
                <a:lnTo>
                  <a:pt x="1245167" y="4630410"/>
                </a:lnTo>
                <a:lnTo>
                  <a:pt x="1236909" y="4620096"/>
                </a:lnTo>
                <a:lnTo>
                  <a:pt x="1235964" y="4618631"/>
                </a:lnTo>
                <a:lnTo>
                  <a:pt x="1286611" y="4682965"/>
                </a:lnTo>
                <a:lnTo>
                  <a:pt x="1330572" y="4741755"/>
                </a:lnTo>
                <a:lnTo>
                  <a:pt x="1375715" y="4791425"/>
                </a:lnTo>
                <a:lnTo>
                  <a:pt x="1359930" y="4805132"/>
                </a:lnTo>
                <a:cubicBezTo>
                  <a:pt x="1252652" y="4912412"/>
                  <a:pt x="1174080" y="5028958"/>
                  <a:pt x="1132515" y="5132547"/>
                </a:cubicBezTo>
                <a:lnTo>
                  <a:pt x="1114740" y="5185109"/>
                </a:lnTo>
                <a:lnTo>
                  <a:pt x="1163936" y="5236857"/>
                </a:lnTo>
                <a:lnTo>
                  <a:pt x="1215685" y="5286053"/>
                </a:lnTo>
                <a:lnTo>
                  <a:pt x="1268246" y="5268280"/>
                </a:lnTo>
                <a:cubicBezTo>
                  <a:pt x="1371835" y="5226714"/>
                  <a:pt x="1488382" y="5148143"/>
                  <a:pt x="1595662" y="5040862"/>
                </a:cubicBezTo>
                <a:lnTo>
                  <a:pt x="1609368" y="5025078"/>
                </a:lnTo>
                <a:lnTo>
                  <a:pt x="1659045" y="5070228"/>
                </a:lnTo>
                <a:lnTo>
                  <a:pt x="1667763" y="5076747"/>
                </a:lnTo>
                <a:lnTo>
                  <a:pt x="1671261" y="5079909"/>
                </a:lnTo>
                <a:lnTo>
                  <a:pt x="1681906" y="5087737"/>
                </a:lnTo>
                <a:lnTo>
                  <a:pt x="1681817" y="5087834"/>
                </a:lnTo>
                <a:lnTo>
                  <a:pt x="1711371" y="5113270"/>
                </a:lnTo>
                <a:lnTo>
                  <a:pt x="1798580" y="5174571"/>
                </a:lnTo>
                <a:lnTo>
                  <a:pt x="1807260" y="5181060"/>
                </a:lnTo>
                <a:lnTo>
                  <a:pt x="1790054" y="5169933"/>
                </a:lnTo>
                <a:lnTo>
                  <a:pt x="1790053" y="5169935"/>
                </a:lnTo>
                <a:lnTo>
                  <a:pt x="1807286" y="5181080"/>
                </a:lnTo>
                <a:lnTo>
                  <a:pt x="1845589" y="5209722"/>
                </a:lnTo>
                <a:lnTo>
                  <a:pt x="1848370" y="5211413"/>
                </a:lnTo>
                <a:lnTo>
                  <a:pt x="1837978" y="5226803"/>
                </a:lnTo>
                <a:cubicBezTo>
                  <a:pt x="1762121" y="5358193"/>
                  <a:pt x="1716390" y="5491103"/>
                  <a:pt x="1703053" y="5601920"/>
                </a:cubicBezTo>
                <a:lnTo>
                  <a:pt x="1699487" y="5657292"/>
                </a:lnTo>
                <a:lnTo>
                  <a:pt x="1760401" y="5694543"/>
                </a:lnTo>
                <a:lnTo>
                  <a:pt x="1823120" y="5728671"/>
                </a:lnTo>
                <a:lnTo>
                  <a:pt x="1869291" y="5697899"/>
                </a:lnTo>
                <a:cubicBezTo>
                  <a:pt x="1958591" y="5630938"/>
                  <a:pt x="2050831" y="5524880"/>
                  <a:pt x="2126689" y="5393490"/>
                </a:cubicBezTo>
                <a:lnTo>
                  <a:pt x="2135852" y="5374681"/>
                </a:lnTo>
                <a:lnTo>
                  <a:pt x="2165881" y="5389147"/>
                </a:lnTo>
                <a:lnTo>
                  <a:pt x="2209818" y="5411639"/>
                </a:lnTo>
                <a:lnTo>
                  <a:pt x="2222127" y="5416444"/>
                </a:lnTo>
                <a:lnTo>
                  <a:pt x="2222128" y="5416441"/>
                </a:lnTo>
                <a:lnTo>
                  <a:pt x="2209819" y="5411636"/>
                </a:lnTo>
                <a:lnTo>
                  <a:pt x="2178226" y="5395463"/>
                </a:lnTo>
                <a:lnTo>
                  <a:pt x="2186758" y="5399204"/>
                </a:lnTo>
                <a:lnTo>
                  <a:pt x="2257197" y="5433136"/>
                </a:lnTo>
                <a:lnTo>
                  <a:pt x="2299200" y="5448510"/>
                </a:lnTo>
                <a:lnTo>
                  <a:pt x="2324947" y="5459800"/>
                </a:lnTo>
                <a:lnTo>
                  <a:pt x="2325159" y="5459118"/>
                </a:lnTo>
                <a:lnTo>
                  <a:pt x="2337261" y="5464425"/>
                </a:lnTo>
                <a:lnTo>
                  <a:pt x="2337607" y="5464536"/>
                </a:lnTo>
                <a:lnTo>
                  <a:pt x="2338427" y="5464741"/>
                </a:lnTo>
                <a:lnTo>
                  <a:pt x="2338414" y="5464798"/>
                </a:lnTo>
                <a:lnTo>
                  <a:pt x="2383234" y="5479266"/>
                </a:lnTo>
                <a:lnTo>
                  <a:pt x="2415526" y="5491086"/>
                </a:lnTo>
                <a:lnTo>
                  <a:pt x="2408875" y="5510372"/>
                </a:lnTo>
                <a:cubicBezTo>
                  <a:pt x="2369609" y="5656919"/>
                  <a:pt x="2359837" y="5797137"/>
                  <a:pt x="2375635" y="5907630"/>
                </a:cubicBezTo>
                <a:lnTo>
                  <a:pt x="2386522" y="5962038"/>
                </a:lnTo>
                <a:lnTo>
                  <a:pt x="2455001" y="5982255"/>
                </a:lnTo>
                <a:lnTo>
                  <a:pt x="2524417" y="5998986"/>
                </a:lnTo>
                <a:lnTo>
                  <a:pt x="2561048" y="5957312"/>
                </a:lnTo>
                <a:cubicBezTo>
                  <a:pt x="2629976" y="5869521"/>
                  <a:pt x="2691623" y="5743203"/>
                  <a:pt x="2730891" y="5596656"/>
                </a:cubicBezTo>
                <a:lnTo>
                  <a:pt x="2734553" y="5577764"/>
                </a:lnTo>
                <a:lnTo>
                  <a:pt x="2775603" y="5584029"/>
                </a:lnTo>
                <a:lnTo>
                  <a:pt x="2815884" y="5592672"/>
                </a:lnTo>
                <a:lnTo>
                  <a:pt x="2829017" y="5594128"/>
                </a:lnTo>
                <a:lnTo>
                  <a:pt x="2828591" y="5596023"/>
                </a:lnTo>
                <a:lnTo>
                  <a:pt x="2828591" y="5596024"/>
                </a:lnTo>
                <a:lnTo>
                  <a:pt x="2828862" y="5594823"/>
                </a:lnTo>
                <a:lnTo>
                  <a:pt x="2892599" y="5601885"/>
                </a:lnTo>
                <a:lnTo>
                  <a:pt x="2952646" y="5611049"/>
                </a:lnTo>
                <a:lnTo>
                  <a:pt x="3035211" y="5615218"/>
                </a:lnTo>
                <a:lnTo>
                  <a:pt x="3033711" y="5636522"/>
                </a:lnTo>
                <a:cubicBezTo>
                  <a:pt x="3033709" y="5788239"/>
                  <a:pt x="3060563" y="5926208"/>
                  <a:pt x="3104419" y="6028847"/>
                </a:cubicBezTo>
                <a:lnTo>
                  <a:pt x="3129019" y="6078583"/>
                </a:lnTo>
                <a:lnTo>
                  <a:pt x="3200399" y="6080388"/>
                </a:lnTo>
                <a:lnTo>
                  <a:pt x="3271775" y="6078583"/>
                </a:lnTo>
                <a:lnTo>
                  <a:pt x="3296375" y="6028848"/>
                </a:lnTo>
                <a:cubicBezTo>
                  <a:pt x="3340233" y="5926207"/>
                  <a:pt x="3367085" y="5788240"/>
                  <a:pt x="3367085" y="5636523"/>
                </a:cubicBezTo>
                <a:lnTo>
                  <a:pt x="3365585" y="5615219"/>
                </a:lnTo>
                <a:lnTo>
                  <a:pt x="3448155" y="5611049"/>
                </a:lnTo>
                <a:lnTo>
                  <a:pt x="3478483" y="5606421"/>
                </a:lnTo>
                <a:lnTo>
                  <a:pt x="3533499" y="5601509"/>
                </a:lnTo>
                <a:lnTo>
                  <a:pt x="3571809" y="5594255"/>
                </a:lnTo>
                <a:lnTo>
                  <a:pt x="3571779" y="5594130"/>
                </a:lnTo>
                <a:lnTo>
                  <a:pt x="3584913" y="5592675"/>
                </a:lnTo>
                <a:lnTo>
                  <a:pt x="3625233" y="5584024"/>
                </a:lnTo>
                <a:lnTo>
                  <a:pt x="3666245" y="5577765"/>
                </a:lnTo>
                <a:lnTo>
                  <a:pt x="3669907" y="5596659"/>
                </a:lnTo>
                <a:cubicBezTo>
                  <a:pt x="3709175" y="5743205"/>
                  <a:pt x="3770821" y="5869522"/>
                  <a:pt x="3839749" y="5957315"/>
                </a:cubicBezTo>
                <a:lnTo>
                  <a:pt x="3876381" y="5998989"/>
                </a:lnTo>
                <a:lnTo>
                  <a:pt x="3945797" y="5982258"/>
                </a:lnTo>
                <a:lnTo>
                  <a:pt x="4014275" y="5962039"/>
                </a:lnTo>
                <a:lnTo>
                  <a:pt x="4025163" y="5907633"/>
                </a:lnTo>
                <a:cubicBezTo>
                  <a:pt x="4040961" y="5797140"/>
                  <a:pt x="4031189" y="5656922"/>
                  <a:pt x="3991923" y="5510374"/>
                </a:cubicBezTo>
                <a:lnTo>
                  <a:pt x="3985271" y="5491086"/>
                </a:lnTo>
                <a:lnTo>
                  <a:pt x="4017551" y="5479272"/>
                </a:lnTo>
                <a:lnTo>
                  <a:pt x="4051377" y="5468352"/>
                </a:lnTo>
                <a:lnTo>
                  <a:pt x="4051377" y="5468351"/>
                </a:lnTo>
                <a:lnTo>
                  <a:pt x="4037295" y="5472896"/>
                </a:lnTo>
                <a:lnTo>
                  <a:pt x="4062507" y="5462818"/>
                </a:lnTo>
                <a:lnTo>
                  <a:pt x="4143603" y="5433136"/>
                </a:lnTo>
                <a:lnTo>
                  <a:pt x="4176981" y="5417057"/>
                </a:lnTo>
                <a:lnTo>
                  <a:pt x="4192505" y="5410852"/>
                </a:lnTo>
                <a:lnTo>
                  <a:pt x="4190977" y="5411634"/>
                </a:lnTo>
                <a:lnTo>
                  <a:pt x="4178669" y="5416439"/>
                </a:lnTo>
                <a:lnTo>
                  <a:pt x="4178669" y="5416442"/>
                </a:lnTo>
                <a:lnTo>
                  <a:pt x="4190975" y="5411639"/>
                </a:lnTo>
                <a:lnTo>
                  <a:pt x="4234805" y="5389202"/>
                </a:lnTo>
                <a:lnTo>
                  <a:pt x="4264945" y="5374684"/>
                </a:lnTo>
                <a:lnTo>
                  <a:pt x="4274105" y="5393488"/>
                </a:lnTo>
                <a:cubicBezTo>
                  <a:pt x="4349963" y="5524879"/>
                  <a:pt x="4442203" y="5630938"/>
                  <a:pt x="4531505" y="5697898"/>
                </a:cubicBezTo>
                <a:lnTo>
                  <a:pt x="4577675" y="5728671"/>
                </a:lnTo>
                <a:lnTo>
                  <a:pt x="4640393" y="5694544"/>
                </a:lnTo>
                <a:lnTo>
                  <a:pt x="4701307" y="5657292"/>
                </a:lnTo>
                <a:lnTo>
                  <a:pt x="4697741" y="5601921"/>
                </a:lnTo>
                <a:cubicBezTo>
                  <a:pt x="4684403" y="5491102"/>
                  <a:pt x="4638673" y="5358192"/>
                  <a:pt x="4562815" y="5226803"/>
                </a:cubicBezTo>
                <a:lnTo>
                  <a:pt x="4552425" y="5211415"/>
                </a:lnTo>
                <a:lnTo>
                  <a:pt x="4555211" y="5209722"/>
                </a:lnTo>
                <a:lnTo>
                  <a:pt x="4593549" y="5181053"/>
                </a:lnTo>
                <a:lnTo>
                  <a:pt x="4618017" y="5165232"/>
                </a:lnTo>
                <a:lnTo>
                  <a:pt x="4618395" y="5164987"/>
                </a:lnTo>
                <a:lnTo>
                  <a:pt x="4620097" y="5163886"/>
                </a:lnTo>
                <a:lnTo>
                  <a:pt x="4630413" y="5155629"/>
                </a:lnTo>
                <a:lnTo>
                  <a:pt x="4620097" y="5163885"/>
                </a:lnTo>
                <a:lnTo>
                  <a:pt x="4618395" y="5164987"/>
                </a:lnTo>
                <a:lnTo>
                  <a:pt x="4618019" y="5165230"/>
                </a:lnTo>
                <a:lnTo>
                  <a:pt x="4680699" y="5115885"/>
                </a:lnTo>
                <a:lnTo>
                  <a:pt x="4741755" y="5070228"/>
                </a:lnTo>
                <a:lnTo>
                  <a:pt x="4791429" y="5025082"/>
                </a:lnTo>
                <a:lnTo>
                  <a:pt x="4805135" y="5040865"/>
                </a:lnTo>
                <a:cubicBezTo>
                  <a:pt x="4912415" y="5148144"/>
                  <a:pt x="5028961" y="5226715"/>
                  <a:pt x="5132549" y="5268282"/>
                </a:cubicBezTo>
                <a:lnTo>
                  <a:pt x="5185111" y="5286057"/>
                </a:lnTo>
                <a:lnTo>
                  <a:pt x="5236861" y="5236858"/>
                </a:lnTo>
                <a:lnTo>
                  <a:pt x="5286055" y="5185110"/>
                </a:lnTo>
                <a:lnTo>
                  <a:pt x="5268283" y="5132550"/>
                </a:lnTo>
                <a:cubicBezTo>
                  <a:pt x="5226717" y="5028960"/>
                  <a:pt x="5148145" y="4912414"/>
                  <a:pt x="5040867" y="4805134"/>
                </a:cubicBezTo>
                <a:lnTo>
                  <a:pt x="5025083" y="4791427"/>
                </a:lnTo>
                <a:lnTo>
                  <a:pt x="5070229" y="4741755"/>
                </a:lnTo>
                <a:lnTo>
                  <a:pt x="5076749" y="4733033"/>
                </a:lnTo>
                <a:lnTo>
                  <a:pt x="5076755" y="4733027"/>
                </a:lnTo>
                <a:lnTo>
                  <a:pt x="5076753" y="4733029"/>
                </a:lnTo>
                <a:lnTo>
                  <a:pt x="5077115" y="4732628"/>
                </a:lnTo>
                <a:lnTo>
                  <a:pt x="5079913" y="4729535"/>
                </a:lnTo>
                <a:lnTo>
                  <a:pt x="5087739" y="4718890"/>
                </a:lnTo>
                <a:lnTo>
                  <a:pt x="5088947" y="4720003"/>
                </a:lnTo>
                <a:lnTo>
                  <a:pt x="5088947" y="4720002"/>
                </a:lnTo>
                <a:lnTo>
                  <a:pt x="5087739" y="4718889"/>
                </a:lnTo>
                <a:lnTo>
                  <a:pt x="5079911" y="4729534"/>
                </a:lnTo>
                <a:lnTo>
                  <a:pt x="5077115" y="4732628"/>
                </a:lnTo>
                <a:lnTo>
                  <a:pt x="5076755" y="4733027"/>
                </a:lnTo>
                <a:lnTo>
                  <a:pt x="5084867" y="4722179"/>
                </a:lnTo>
                <a:lnTo>
                  <a:pt x="5112845" y="4689674"/>
                </a:lnTo>
                <a:lnTo>
                  <a:pt x="5170329" y="4607892"/>
                </a:lnTo>
                <a:lnTo>
                  <a:pt x="5181057" y="4593545"/>
                </a:lnTo>
                <a:lnTo>
                  <a:pt x="5163885" y="4620101"/>
                </a:lnTo>
                <a:lnTo>
                  <a:pt x="5155627" y="4630416"/>
                </a:lnTo>
                <a:lnTo>
                  <a:pt x="5155629" y="4630417"/>
                </a:lnTo>
                <a:lnTo>
                  <a:pt x="5163885" y="4620101"/>
                </a:lnTo>
                <a:lnTo>
                  <a:pt x="5181063" y="4593537"/>
                </a:lnTo>
                <a:lnTo>
                  <a:pt x="5209723" y="4555211"/>
                </a:lnTo>
                <a:lnTo>
                  <a:pt x="5211413" y="4552427"/>
                </a:lnTo>
                <a:lnTo>
                  <a:pt x="5226801" y="4562819"/>
                </a:lnTo>
                <a:cubicBezTo>
                  <a:pt x="5358193" y="4638677"/>
                  <a:pt x="5491103" y="4684405"/>
                  <a:pt x="5601921" y="4697745"/>
                </a:cubicBezTo>
                <a:lnTo>
                  <a:pt x="5657291" y="4701310"/>
                </a:lnTo>
                <a:lnTo>
                  <a:pt x="5694543" y="4640395"/>
                </a:lnTo>
                <a:lnTo>
                  <a:pt x="5728671" y="4577678"/>
                </a:lnTo>
                <a:lnTo>
                  <a:pt x="5697897" y="4531507"/>
                </a:lnTo>
                <a:cubicBezTo>
                  <a:pt x="5630939" y="4442206"/>
                  <a:pt x="5524879" y="4349967"/>
                  <a:pt x="5393489" y="4274108"/>
                </a:cubicBezTo>
                <a:lnTo>
                  <a:pt x="5374683" y="4264946"/>
                </a:lnTo>
                <a:lnTo>
                  <a:pt x="5389185" y="4234839"/>
                </a:lnTo>
                <a:lnTo>
                  <a:pt x="5396845" y="4219874"/>
                </a:lnTo>
                <a:lnTo>
                  <a:pt x="5410469" y="4193263"/>
                </a:lnTo>
                <a:lnTo>
                  <a:pt x="5410437" y="4193324"/>
                </a:lnTo>
                <a:lnTo>
                  <a:pt x="5396845" y="4219874"/>
                </a:lnTo>
                <a:lnTo>
                  <a:pt x="5393243" y="4226911"/>
                </a:lnTo>
                <a:lnTo>
                  <a:pt x="5395659" y="4221404"/>
                </a:lnTo>
                <a:lnTo>
                  <a:pt x="5433137" y="4143603"/>
                </a:lnTo>
                <a:lnTo>
                  <a:pt x="5450115" y="4097213"/>
                </a:lnTo>
                <a:lnTo>
                  <a:pt x="5459521" y="4075762"/>
                </a:lnTo>
                <a:lnTo>
                  <a:pt x="5459123" y="4075638"/>
                </a:lnTo>
                <a:lnTo>
                  <a:pt x="5464427" y="4063537"/>
                </a:lnTo>
                <a:lnTo>
                  <a:pt x="5479285" y="4017518"/>
                </a:lnTo>
                <a:lnTo>
                  <a:pt x="5491087" y="3985268"/>
                </a:lnTo>
                <a:lnTo>
                  <a:pt x="5510377" y="3991922"/>
                </a:lnTo>
                <a:cubicBezTo>
                  <a:pt x="5656923" y="4031189"/>
                  <a:pt x="5797141" y="4040959"/>
                  <a:pt x="5907635" y="4025162"/>
                </a:cubicBezTo>
                <a:lnTo>
                  <a:pt x="5962041" y="4014274"/>
                </a:lnTo>
                <a:lnTo>
                  <a:pt x="5982259" y="3945794"/>
                </a:lnTo>
                <a:lnTo>
                  <a:pt x="5998989" y="3876381"/>
                </a:lnTo>
                <a:lnTo>
                  <a:pt x="5957315" y="3839749"/>
                </a:lnTo>
                <a:cubicBezTo>
                  <a:pt x="5869525" y="3770820"/>
                  <a:pt x="5743205" y="3709174"/>
                  <a:pt x="5596659" y="3669907"/>
                </a:cubicBezTo>
                <a:lnTo>
                  <a:pt x="5577765" y="3666244"/>
                </a:lnTo>
                <a:lnTo>
                  <a:pt x="5584023" y="3625242"/>
                </a:lnTo>
                <a:lnTo>
                  <a:pt x="5592675" y="3584913"/>
                </a:lnTo>
                <a:lnTo>
                  <a:pt x="5594131" y="3571780"/>
                </a:lnTo>
                <a:lnTo>
                  <a:pt x="5595021" y="3571981"/>
                </a:lnTo>
                <a:lnTo>
                  <a:pt x="5595021" y="3571980"/>
                </a:lnTo>
                <a:lnTo>
                  <a:pt x="5594435" y="3571848"/>
                </a:lnTo>
                <a:lnTo>
                  <a:pt x="5600431" y="3517727"/>
                </a:lnTo>
                <a:lnTo>
                  <a:pt x="5611049" y="3448154"/>
                </a:lnTo>
                <a:lnTo>
                  <a:pt x="5615219" y="3365584"/>
                </a:lnTo>
                <a:lnTo>
                  <a:pt x="5636525" y="3367084"/>
                </a:lnTo>
                <a:cubicBezTo>
                  <a:pt x="5788239" y="3367084"/>
                  <a:pt x="5926209" y="3340231"/>
                  <a:pt x="6028849" y="3296374"/>
                </a:cubicBezTo>
                <a:lnTo>
                  <a:pt x="6078583" y="3271776"/>
                </a:lnTo>
                <a:lnTo>
                  <a:pt x="6080389" y="3200396"/>
                </a:lnTo>
                <a:lnTo>
                  <a:pt x="6078583" y="3129020"/>
                </a:lnTo>
                <a:lnTo>
                  <a:pt x="6028849" y="3104421"/>
                </a:lnTo>
                <a:cubicBezTo>
                  <a:pt x="5926209" y="3060564"/>
                  <a:pt x="5788241" y="3033712"/>
                  <a:pt x="5636525" y="3033712"/>
                </a:cubicBezTo>
                <a:lnTo>
                  <a:pt x="5615219" y="3035211"/>
                </a:lnTo>
                <a:lnTo>
                  <a:pt x="5611049" y="2952646"/>
                </a:lnTo>
                <a:lnTo>
                  <a:pt x="5605347" y="2915284"/>
                </a:lnTo>
                <a:lnTo>
                  <a:pt x="5601085" y="2867547"/>
                </a:lnTo>
                <a:lnTo>
                  <a:pt x="5585501" y="2785252"/>
                </a:lnTo>
                <a:lnTo>
                  <a:pt x="5584025" y="2775578"/>
                </a:lnTo>
                <a:lnTo>
                  <a:pt x="5592673" y="2815887"/>
                </a:lnTo>
                <a:lnTo>
                  <a:pt x="5592673" y="2815885"/>
                </a:lnTo>
                <a:lnTo>
                  <a:pt x="5584025" y="2775575"/>
                </a:lnTo>
                <a:lnTo>
                  <a:pt x="5577765" y="2734553"/>
                </a:lnTo>
                <a:lnTo>
                  <a:pt x="5596659" y="2730890"/>
                </a:lnTo>
                <a:cubicBezTo>
                  <a:pt x="5743205" y="2691623"/>
                  <a:pt x="5869523" y="2629977"/>
                  <a:pt x="5957315" y="2561050"/>
                </a:cubicBezTo>
                <a:lnTo>
                  <a:pt x="5998987" y="2524417"/>
                </a:lnTo>
                <a:lnTo>
                  <a:pt x="5982257" y="2455001"/>
                </a:lnTo>
                <a:lnTo>
                  <a:pt x="5962039" y="2386522"/>
                </a:lnTo>
                <a:lnTo>
                  <a:pt x="5907633" y="2375634"/>
                </a:lnTo>
                <a:cubicBezTo>
                  <a:pt x="5797139" y="2359837"/>
                  <a:pt x="5656921" y="2369608"/>
                  <a:pt x="5510375" y="2408875"/>
                </a:cubicBezTo>
                <a:lnTo>
                  <a:pt x="5491085" y="2415527"/>
                </a:lnTo>
                <a:lnTo>
                  <a:pt x="5479283" y="2383279"/>
                </a:lnTo>
                <a:lnTo>
                  <a:pt x="5475101" y="2370329"/>
                </a:lnTo>
                <a:lnTo>
                  <a:pt x="5468477" y="2353758"/>
                </a:lnTo>
                <a:lnTo>
                  <a:pt x="5433135" y="2257197"/>
                </a:lnTo>
                <a:lnTo>
                  <a:pt x="5413989" y="2217451"/>
                </a:lnTo>
                <a:lnTo>
                  <a:pt x="5408455" y="2203606"/>
                </a:lnTo>
                <a:lnTo>
                  <a:pt x="5389221" y="2166033"/>
                </a:lnTo>
                <a:lnTo>
                  <a:pt x="5374681" y="2135854"/>
                </a:lnTo>
                <a:lnTo>
                  <a:pt x="5393487" y="2126692"/>
                </a:lnTo>
                <a:cubicBezTo>
                  <a:pt x="5524877" y="2050835"/>
                  <a:pt x="5630935" y="1958594"/>
                  <a:pt x="5697897" y="1869292"/>
                </a:cubicBezTo>
                <a:lnTo>
                  <a:pt x="5728669" y="1823122"/>
                </a:lnTo>
                <a:lnTo>
                  <a:pt x="5694541" y="1760403"/>
                </a:lnTo>
                <a:lnTo>
                  <a:pt x="5657289" y="1699489"/>
                </a:lnTo>
                <a:lnTo>
                  <a:pt x="5601919" y="1703055"/>
                </a:lnTo>
                <a:cubicBezTo>
                  <a:pt x="5491101" y="1716392"/>
                  <a:pt x="5358189" y="1762123"/>
                  <a:pt x="5226801" y="1837981"/>
                </a:cubicBezTo>
                <a:lnTo>
                  <a:pt x="5211413" y="1848371"/>
                </a:lnTo>
                <a:lnTo>
                  <a:pt x="5209723" y="1845589"/>
                </a:lnTo>
                <a:lnTo>
                  <a:pt x="5181063" y="1807263"/>
                </a:lnTo>
                <a:lnTo>
                  <a:pt x="5168091" y="1787205"/>
                </a:lnTo>
                <a:lnTo>
                  <a:pt x="5127657" y="1735845"/>
                </a:lnTo>
                <a:lnTo>
                  <a:pt x="5070229" y="1659046"/>
                </a:lnTo>
                <a:lnTo>
                  <a:pt x="5025083" y="1609372"/>
                </a:lnTo>
                <a:lnTo>
                  <a:pt x="5040865" y="1595667"/>
                </a:lnTo>
                <a:cubicBezTo>
                  <a:pt x="5148145" y="1488388"/>
                  <a:pt x="5226715" y="1371840"/>
                  <a:pt x="5268281" y="1268253"/>
                </a:cubicBezTo>
                <a:lnTo>
                  <a:pt x="5286055" y="1215690"/>
                </a:lnTo>
                <a:lnTo>
                  <a:pt x="5236859" y="1163941"/>
                </a:lnTo>
                <a:lnTo>
                  <a:pt x="5185111" y="1114746"/>
                </a:lnTo>
                <a:lnTo>
                  <a:pt x="5132549" y="1132520"/>
                </a:lnTo>
                <a:cubicBezTo>
                  <a:pt x="5028959" y="1174084"/>
                  <a:pt x="4912413" y="1252657"/>
                  <a:pt x="4805135" y="1359937"/>
                </a:cubicBezTo>
                <a:lnTo>
                  <a:pt x="4791429" y="1375719"/>
                </a:lnTo>
                <a:lnTo>
                  <a:pt x="4741755" y="1330572"/>
                </a:lnTo>
                <a:lnTo>
                  <a:pt x="4716719" y="1311852"/>
                </a:lnTo>
                <a:lnTo>
                  <a:pt x="4689247" y="1288203"/>
                </a:lnTo>
                <a:lnTo>
                  <a:pt x="4620095" y="1239597"/>
                </a:lnTo>
                <a:lnTo>
                  <a:pt x="4555211" y="1191078"/>
                </a:lnTo>
                <a:lnTo>
                  <a:pt x="4552425" y="1189386"/>
                </a:lnTo>
                <a:lnTo>
                  <a:pt x="4562815" y="1173999"/>
                </a:lnTo>
                <a:cubicBezTo>
                  <a:pt x="4638675" y="1042610"/>
                  <a:pt x="4684403" y="909700"/>
                  <a:pt x="4697743" y="798881"/>
                </a:cubicBezTo>
                <a:lnTo>
                  <a:pt x="4701307" y="743509"/>
                </a:lnTo>
                <a:lnTo>
                  <a:pt x="4640393" y="706257"/>
                </a:lnTo>
                <a:lnTo>
                  <a:pt x="4577675" y="672131"/>
                </a:lnTo>
                <a:lnTo>
                  <a:pt x="4531505" y="702904"/>
                </a:lnTo>
                <a:cubicBezTo>
                  <a:pt x="4442203" y="769864"/>
                  <a:pt x="4349965" y="875922"/>
                  <a:pt x="4274105" y="1007313"/>
                </a:cubicBezTo>
                <a:lnTo>
                  <a:pt x="4264945" y="1026118"/>
                </a:lnTo>
                <a:lnTo>
                  <a:pt x="4234731" y="1011563"/>
                </a:lnTo>
                <a:lnTo>
                  <a:pt x="4232817" y="1010583"/>
                </a:lnTo>
                <a:lnTo>
                  <a:pt x="4231481" y="1009997"/>
                </a:lnTo>
                <a:lnTo>
                  <a:pt x="4143603" y="967664"/>
                </a:lnTo>
                <a:lnTo>
                  <a:pt x="4091227" y="948495"/>
                </a:lnTo>
                <a:lnTo>
                  <a:pt x="4075645" y="941661"/>
                </a:lnTo>
                <a:lnTo>
                  <a:pt x="4075639" y="941681"/>
                </a:lnTo>
                <a:lnTo>
                  <a:pt x="4063537" y="936376"/>
                </a:lnTo>
                <a:lnTo>
                  <a:pt x="4017593" y="921545"/>
                </a:lnTo>
                <a:lnTo>
                  <a:pt x="3985271" y="909714"/>
                </a:lnTo>
                <a:lnTo>
                  <a:pt x="3991923" y="890428"/>
                </a:lnTo>
                <a:cubicBezTo>
                  <a:pt x="4031189" y="743880"/>
                  <a:pt x="4040961" y="603661"/>
                  <a:pt x="4025163" y="493169"/>
                </a:cubicBezTo>
                <a:lnTo>
                  <a:pt x="4014275" y="438762"/>
                </a:lnTo>
                <a:lnTo>
                  <a:pt x="3945795" y="418544"/>
                </a:lnTo>
                <a:lnTo>
                  <a:pt x="3876381" y="401812"/>
                </a:lnTo>
                <a:lnTo>
                  <a:pt x="3839749" y="443487"/>
                </a:lnTo>
                <a:cubicBezTo>
                  <a:pt x="3770821" y="531278"/>
                  <a:pt x="3709175" y="657597"/>
                  <a:pt x="3669907" y="804142"/>
                </a:cubicBezTo>
                <a:lnTo>
                  <a:pt x="3666245" y="823035"/>
                </a:lnTo>
                <a:lnTo>
                  <a:pt x="3625205" y="816772"/>
                </a:lnTo>
                <a:lnTo>
                  <a:pt x="3584913" y="808128"/>
                </a:lnTo>
                <a:lnTo>
                  <a:pt x="3571781" y="806671"/>
                </a:lnTo>
                <a:lnTo>
                  <a:pt x="3572001" y="805688"/>
                </a:lnTo>
                <a:lnTo>
                  <a:pt x="3572001" y="805687"/>
                </a:lnTo>
                <a:lnTo>
                  <a:pt x="3571785" y="806651"/>
                </a:lnTo>
                <a:lnTo>
                  <a:pt x="3524735" y="801438"/>
                </a:lnTo>
                <a:lnTo>
                  <a:pt x="3448155" y="789751"/>
                </a:lnTo>
                <a:lnTo>
                  <a:pt x="3365583" y="785581"/>
                </a:lnTo>
                <a:lnTo>
                  <a:pt x="3367083" y="764276"/>
                </a:lnTo>
                <a:cubicBezTo>
                  <a:pt x="3367083" y="612560"/>
                  <a:pt x="3340231" y="474591"/>
                  <a:pt x="3296373" y="371951"/>
                </a:cubicBezTo>
                <a:lnTo>
                  <a:pt x="3271775" y="322217"/>
                </a:lnTo>
                <a:close/>
                <a:moveTo>
                  <a:pt x="3200397" y="228971"/>
                </a:moveTo>
                <a:lnTo>
                  <a:pt x="3296615" y="231404"/>
                </a:lnTo>
                <a:lnTo>
                  <a:pt x="3296615" y="231404"/>
                </a:lnTo>
                <a:lnTo>
                  <a:pt x="3297743" y="231433"/>
                </a:lnTo>
                <a:lnTo>
                  <a:pt x="3299555" y="233404"/>
                </a:lnTo>
                <a:lnTo>
                  <a:pt x="3302355" y="235310"/>
                </a:lnTo>
                <a:lnTo>
                  <a:pt x="3313633" y="248727"/>
                </a:lnTo>
                <a:lnTo>
                  <a:pt x="3336221" y="273308"/>
                </a:lnTo>
                <a:lnTo>
                  <a:pt x="3340357" y="280516"/>
                </a:lnTo>
                <a:lnTo>
                  <a:pt x="3346849" y="288241"/>
                </a:lnTo>
                <a:lnTo>
                  <a:pt x="3367507" y="325595"/>
                </a:lnTo>
                <a:lnTo>
                  <a:pt x="3366165" y="325492"/>
                </a:lnTo>
                <a:lnTo>
                  <a:pt x="3387823" y="363240"/>
                </a:lnTo>
                <a:cubicBezTo>
                  <a:pt x="3422399" y="440849"/>
                  <a:pt x="3447023" y="539850"/>
                  <a:pt x="3457175" y="650333"/>
                </a:cubicBezTo>
                <a:lnTo>
                  <a:pt x="3459527" y="702320"/>
                </a:lnTo>
                <a:lnTo>
                  <a:pt x="3597523" y="717608"/>
                </a:lnTo>
                <a:lnTo>
                  <a:pt x="3596685" y="720251"/>
                </a:lnTo>
                <a:lnTo>
                  <a:pt x="3596687" y="720250"/>
                </a:lnTo>
                <a:lnTo>
                  <a:pt x="3612377" y="670765"/>
                </a:lnTo>
                <a:cubicBezTo>
                  <a:pt x="3650777" y="566673"/>
                  <a:pt x="3700185" y="477419"/>
                  <a:pt x="3753669" y="411403"/>
                </a:cubicBezTo>
                <a:lnTo>
                  <a:pt x="3784359" y="380548"/>
                </a:lnTo>
                <a:lnTo>
                  <a:pt x="3783037" y="380299"/>
                </a:lnTo>
                <a:lnTo>
                  <a:pt x="3812659" y="349565"/>
                </a:lnTo>
                <a:lnTo>
                  <a:pt x="3820931" y="343784"/>
                </a:lnTo>
                <a:lnTo>
                  <a:pt x="3826791" y="337892"/>
                </a:lnTo>
                <a:lnTo>
                  <a:pt x="3854971" y="319994"/>
                </a:lnTo>
                <a:lnTo>
                  <a:pt x="3869337" y="309954"/>
                </a:lnTo>
                <a:lnTo>
                  <a:pt x="3872533" y="308839"/>
                </a:lnTo>
                <a:lnTo>
                  <a:pt x="3874795" y="307402"/>
                </a:lnTo>
                <a:lnTo>
                  <a:pt x="3875891" y="307668"/>
                </a:lnTo>
                <a:lnTo>
                  <a:pt x="3875891" y="307666"/>
                </a:lnTo>
                <a:lnTo>
                  <a:pt x="3969459" y="330220"/>
                </a:lnTo>
                <a:lnTo>
                  <a:pt x="3969461" y="330220"/>
                </a:lnTo>
                <a:lnTo>
                  <a:pt x="3974989" y="331852"/>
                </a:lnTo>
                <a:lnTo>
                  <a:pt x="4061769" y="357471"/>
                </a:lnTo>
                <a:lnTo>
                  <a:pt x="4062853" y="357793"/>
                </a:lnTo>
                <a:lnTo>
                  <a:pt x="4064095" y="360170"/>
                </a:lnTo>
                <a:lnTo>
                  <a:pt x="4066305" y="362731"/>
                </a:lnTo>
                <a:lnTo>
                  <a:pt x="4073713" y="378584"/>
                </a:lnTo>
                <a:lnTo>
                  <a:pt x="4089183" y="408199"/>
                </a:lnTo>
                <a:lnTo>
                  <a:pt x="4091315" y="416243"/>
                </a:lnTo>
                <a:lnTo>
                  <a:pt x="4095581" y="425373"/>
                </a:lnTo>
                <a:lnTo>
                  <a:pt x="4105867" y="466802"/>
                </a:lnTo>
                <a:lnTo>
                  <a:pt x="4104599" y="466358"/>
                </a:lnTo>
                <a:lnTo>
                  <a:pt x="4115751" y="508423"/>
                </a:lnTo>
                <a:cubicBezTo>
                  <a:pt x="4129063" y="592336"/>
                  <a:pt x="4127225" y="694336"/>
                  <a:pt x="4108435" y="803682"/>
                </a:cubicBezTo>
                <a:lnTo>
                  <a:pt x="4097495" y="853399"/>
                </a:lnTo>
                <a:lnTo>
                  <a:pt x="4097497" y="853399"/>
                </a:lnTo>
                <a:lnTo>
                  <a:pt x="4097875" y="851677"/>
                </a:lnTo>
                <a:lnTo>
                  <a:pt x="4225025" y="907433"/>
                </a:lnTo>
                <a:lnTo>
                  <a:pt x="4253057" y="863589"/>
                </a:lnTo>
                <a:cubicBezTo>
                  <a:pt x="4317089" y="772983"/>
                  <a:pt x="4387915" y="699558"/>
                  <a:pt x="4456663" y="649635"/>
                </a:cubicBezTo>
                <a:lnTo>
                  <a:pt x="4494293" y="627775"/>
                </a:lnTo>
                <a:lnTo>
                  <a:pt x="4493079" y="627192"/>
                </a:lnTo>
                <a:lnTo>
                  <a:pt x="4529647" y="605169"/>
                </a:lnTo>
                <a:lnTo>
                  <a:pt x="4539133" y="601727"/>
                </a:lnTo>
                <a:lnTo>
                  <a:pt x="4546319" y="597552"/>
                </a:lnTo>
                <a:lnTo>
                  <a:pt x="4578169" y="587557"/>
                </a:lnTo>
                <a:lnTo>
                  <a:pt x="4594645" y="581578"/>
                </a:lnTo>
                <a:lnTo>
                  <a:pt x="4598023" y="581329"/>
                </a:lnTo>
                <a:lnTo>
                  <a:pt x="4600577" y="580527"/>
                </a:lnTo>
                <a:lnTo>
                  <a:pt x="4601569" y="581066"/>
                </a:lnTo>
                <a:lnTo>
                  <a:pt x="4601569" y="581066"/>
                </a:lnTo>
                <a:lnTo>
                  <a:pt x="4686113" y="627068"/>
                </a:lnTo>
                <a:lnTo>
                  <a:pt x="4686113" y="627067"/>
                </a:lnTo>
                <a:lnTo>
                  <a:pt x="4691029" y="630074"/>
                </a:lnTo>
                <a:lnTo>
                  <a:pt x="4768221" y="677282"/>
                </a:lnTo>
                <a:lnTo>
                  <a:pt x="4769187" y="677873"/>
                </a:lnTo>
                <a:lnTo>
                  <a:pt x="4769771" y="680491"/>
                </a:lnTo>
                <a:lnTo>
                  <a:pt x="4771241" y="683537"/>
                </a:lnTo>
                <a:lnTo>
                  <a:pt x="4774295" y="700768"/>
                </a:lnTo>
                <a:lnTo>
                  <a:pt x="4781571" y="733377"/>
                </a:lnTo>
                <a:lnTo>
                  <a:pt x="4781551" y="741699"/>
                </a:lnTo>
                <a:lnTo>
                  <a:pt x="4783309" y="751623"/>
                </a:lnTo>
                <a:lnTo>
                  <a:pt x="4782521" y="794301"/>
                </a:lnTo>
                <a:lnTo>
                  <a:pt x="4781409" y="793541"/>
                </a:lnTo>
                <a:lnTo>
                  <a:pt x="4781295" y="837061"/>
                </a:lnTo>
                <a:cubicBezTo>
                  <a:pt x="4772433" y="921561"/>
                  <a:pt x="4744259" y="1019611"/>
                  <a:pt x="4697809" y="1120368"/>
                </a:cubicBezTo>
                <a:lnTo>
                  <a:pt x="4674175" y="1165946"/>
                </a:lnTo>
                <a:lnTo>
                  <a:pt x="4745433" y="1216032"/>
                </a:lnTo>
                <a:lnTo>
                  <a:pt x="4784643" y="1249784"/>
                </a:lnTo>
                <a:lnTo>
                  <a:pt x="4822001" y="1215662"/>
                </a:lnTo>
                <a:cubicBezTo>
                  <a:pt x="4907303" y="1144717"/>
                  <a:pt x="4994717" y="1092124"/>
                  <a:pt x="5074045" y="1061696"/>
                </a:cubicBezTo>
                <a:lnTo>
                  <a:pt x="5116051" y="1050319"/>
                </a:lnTo>
                <a:lnTo>
                  <a:pt x="5115029" y="1049442"/>
                </a:lnTo>
                <a:lnTo>
                  <a:pt x="5156051" y="1037636"/>
                </a:lnTo>
                <a:lnTo>
                  <a:pt x="5166103" y="1036764"/>
                </a:lnTo>
                <a:lnTo>
                  <a:pt x="5174123" y="1034593"/>
                </a:lnTo>
                <a:lnTo>
                  <a:pt x="5207479" y="1033182"/>
                </a:lnTo>
                <a:lnTo>
                  <a:pt x="5224939" y="1031671"/>
                </a:lnTo>
                <a:lnTo>
                  <a:pt x="5228267" y="1032303"/>
                </a:lnTo>
                <a:lnTo>
                  <a:pt x="5230943" y="1032189"/>
                </a:lnTo>
                <a:lnTo>
                  <a:pt x="5231759" y="1032968"/>
                </a:lnTo>
                <a:lnTo>
                  <a:pt x="5231761" y="1032968"/>
                </a:lnTo>
                <a:lnTo>
                  <a:pt x="5301517" y="1099283"/>
                </a:lnTo>
                <a:lnTo>
                  <a:pt x="5301517" y="1099284"/>
                </a:lnTo>
                <a:lnTo>
                  <a:pt x="5305489" y="1103461"/>
                </a:lnTo>
                <a:lnTo>
                  <a:pt x="5367831" y="1169039"/>
                </a:lnTo>
                <a:lnTo>
                  <a:pt x="5368611" y="1169859"/>
                </a:lnTo>
                <a:lnTo>
                  <a:pt x="5368495" y="1172537"/>
                </a:lnTo>
                <a:lnTo>
                  <a:pt x="5369129" y="1175861"/>
                </a:lnTo>
                <a:lnTo>
                  <a:pt x="5367619" y="1193294"/>
                </a:lnTo>
                <a:lnTo>
                  <a:pt x="5366209" y="1226676"/>
                </a:lnTo>
                <a:lnTo>
                  <a:pt x="5364033" y="1234708"/>
                </a:lnTo>
                <a:lnTo>
                  <a:pt x="5363165" y="1244749"/>
                </a:lnTo>
                <a:lnTo>
                  <a:pt x="5351357" y="1285770"/>
                </a:lnTo>
                <a:lnTo>
                  <a:pt x="5350481" y="1284749"/>
                </a:lnTo>
                <a:lnTo>
                  <a:pt x="5339105" y="1326757"/>
                </a:lnTo>
                <a:cubicBezTo>
                  <a:pt x="5308677" y="1406083"/>
                  <a:pt x="5256085" y="1493499"/>
                  <a:pt x="5185139" y="1578800"/>
                </a:cubicBezTo>
                <a:lnTo>
                  <a:pt x="5147869" y="1619605"/>
                </a:lnTo>
                <a:lnTo>
                  <a:pt x="5147871" y="1619606"/>
                </a:lnTo>
                <a:lnTo>
                  <a:pt x="5150301" y="1616944"/>
                </a:lnTo>
                <a:lnTo>
                  <a:pt x="5236127" y="1725962"/>
                </a:lnTo>
                <a:lnTo>
                  <a:pt x="5280433" y="1702988"/>
                </a:lnTo>
                <a:cubicBezTo>
                  <a:pt x="5381191" y="1656541"/>
                  <a:pt x="5479239" y="1628367"/>
                  <a:pt x="5563739" y="1619506"/>
                </a:cubicBezTo>
                <a:lnTo>
                  <a:pt x="5607257" y="1619389"/>
                </a:lnTo>
                <a:lnTo>
                  <a:pt x="5606497" y="1618277"/>
                </a:lnTo>
                <a:lnTo>
                  <a:pt x="5649177" y="1617491"/>
                </a:lnTo>
                <a:lnTo>
                  <a:pt x="5659113" y="1619251"/>
                </a:lnTo>
                <a:lnTo>
                  <a:pt x="5667423" y="1619229"/>
                </a:lnTo>
                <a:lnTo>
                  <a:pt x="5700005" y="1626499"/>
                </a:lnTo>
                <a:lnTo>
                  <a:pt x="5717263" y="1629559"/>
                </a:lnTo>
                <a:lnTo>
                  <a:pt x="5720313" y="1631030"/>
                </a:lnTo>
                <a:lnTo>
                  <a:pt x="5722927" y="1631614"/>
                </a:lnTo>
                <a:lnTo>
                  <a:pt x="5723515" y="1632577"/>
                </a:lnTo>
                <a:lnTo>
                  <a:pt x="5723517" y="1632578"/>
                </a:lnTo>
                <a:lnTo>
                  <a:pt x="5773731" y="1714682"/>
                </a:lnTo>
                <a:lnTo>
                  <a:pt x="5776487" y="1719745"/>
                </a:lnTo>
                <a:lnTo>
                  <a:pt x="5819733" y="1799225"/>
                </a:lnTo>
                <a:lnTo>
                  <a:pt x="5820273" y="1800218"/>
                </a:lnTo>
                <a:lnTo>
                  <a:pt x="5819469" y="1802777"/>
                </a:lnTo>
                <a:lnTo>
                  <a:pt x="5819221" y="1806150"/>
                </a:lnTo>
                <a:lnTo>
                  <a:pt x="5813251" y="1822599"/>
                </a:lnTo>
                <a:lnTo>
                  <a:pt x="5803247" y="1854480"/>
                </a:lnTo>
                <a:lnTo>
                  <a:pt x="5799067" y="1861675"/>
                </a:lnTo>
                <a:lnTo>
                  <a:pt x="5795629" y="1871148"/>
                </a:lnTo>
                <a:lnTo>
                  <a:pt x="5773607" y="1907716"/>
                </a:lnTo>
                <a:lnTo>
                  <a:pt x="5773025" y="1906503"/>
                </a:lnTo>
                <a:lnTo>
                  <a:pt x="5751165" y="1944134"/>
                </a:lnTo>
                <a:cubicBezTo>
                  <a:pt x="5701241" y="2012882"/>
                  <a:pt x="5627817" y="2083709"/>
                  <a:pt x="5537211" y="2147741"/>
                </a:cubicBezTo>
                <a:lnTo>
                  <a:pt x="5495221" y="2174587"/>
                </a:lnTo>
                <a:lnTo>
                  <a:pt x="5546733" y="2303448"/>
                </a:lnTo>
                <a:lnTo>
                  <a:pt x="5544407" y="2303960"/>
                </a:lnTo>
                <a:lnTo>
                  <a:pt x="5544407" y="2303961"/>
                </a:lnTo>
                <a:lnTo>
                  <a:pt x="5597119" y="2292365"/>
                </a:lnTo>
                <a:cubicBezTo>
                  <a:pt x="5706465" y="2273574"/>
                  <a:pt x="5808465" y="2271736"/>
                  <a:pt x="5892379" y="2285047"/>
                </a:cubicBezTo>
                <a:lnTo>
                  <a:pt x="5934445" y="2296199"/>
                </a:lnTo>
                <a:lnTo>
                  <a:pt x="5933997" y="2294927"/>
                </a:lnTo>
                <a:lnTo>
                  <a:pt x="5975427" y="2305213"/>
                </a:lnTo>
                <a:lnTo>
                  <a:pt x="5984569" y="2309486"/>
                </a:lnTo>
                <a:lnTo>
                  <a:pt x="5992601" y="2311615"/>
                </a:lnTo>
                <a:lnTo>
                  <a:pt x="6022191" y="2327070"/>
                </a:lnTo>
                <a:lnTo>
                  <a:pt x="6038069" y="2334492"/>
                </a:lnTo>
                <a:lnTo>
                  <a:pt x="6040635" y="2336703"/>
                </a:lnTo>
                <a:lnTo>
                  <a:pt x="6043009" y="2337943"/>
                </a:lnTo>
                <a:lnTo>
                  <a:pt x="6043327" y="2339025"/>
                </a:lnTo>
                <a:lnTo>
                  <a:pt x="6043329" y="2339026"/>
                </a:lnTo>
                <a:lnTo>
                  <a:pt x="6070581" y="2431334"/>
                </a:lnTo>
                <a:lnTo>
                  <a:pt x="6070581" y="2431335"/>
                </a:lnTo>
                <a:lnTo>
                  <a:pt x="6071931" y="2436939"/>
                </a:lnTo>
                <a:lnTo>
                  <a:pt x="6093133" y="2524902"/>
                </a:lnTo>
                <a:lnTo>
                  <a:pt x="6093399" y="2526003"/>
                </a:lnTo>
                <a:lnTo>
                  <a:pt x="6091961" y="2528267"/>
                </a:lnTo>
                <a:lnTo>
                  <a:pt x="6090847" y="2531460"/>
                </a:lnTo>
                <a:lnTo>
                  <a:pt x="6080823" y="2545803"/>
                </a:lnTo>
                <a:lnTo>
                  <a:pt x="6062909" y="2574008"/>
                </a:lnTo>
                <a:lnTo>
                  <a:pt x="6057009" y="2579877"/>
                </a:lnTo>
                <a:lnTo>
                  <a:pt x="6051237" y="2588136"/>
                </a:lnTo>
                <a:lnTo>
                  <a:pt x="6020499" y="2617759"/>
                </a:lnTo>
                <a:lnTo>
                  <a:pt x="6020253" y="2616437"/>
                </a:lnTo>
                <a:lnTo>
                  <a:pt x="5989397" y="2647128"/>
                </a:lnTo>
                <a:cubicBezTo>
                  <a:pt x="5923381" y="2700615"/>
                  <a:pt x="5834129" y="2750020"/>
                  <a:pt x="5730037" y="2788422"/>
                </a:cubicBezTo>
                <a:lnTo>
                  <a:pt x="5681963" y="2803664"/>
                </a:lnTo>
                <a:lnTo>
                  <a:pt x="5691679" y="2854976"/>
                </a:lnTo>
                <a:lnTo>
                  <a:pt x="5699389" y="2941307"/>
                </a:lnTo>
                <a:lnTo>
                  <a:pt x="5750467" y="2943620"/>
                </a:lnTo>
                <a:cubicBezTo>
                  <a:pt x="5860951" y="2953770"/>
                  <a:pt x="5959951" y="2978395"/>
                  <a:pt x="6037561" y="3012972"/>
                </a:cubicBezTo>
                <a:lnTo>
                  <a:pt x="6075307" y="3034630"/>
                </a:lnTo>
                <a:lnTo>
                  <a:pt x="6075205" y="3033288"/>
                </a:lnTo>
                <a:lnTo>
                  <a:pt x="6112559" y="3053946"/>
                </a:lnTo>
                <a:lnTo>
                  <a:pt x="6120285" y="3060437"/>
                </a:lnTo>
                <a:lnTo>
                  <a:pt x="6127491" y="3064575"/>
                </a:lnTo>
                <a:lnTo>
                  <a:pt x="6152075" y="3087161"/>
                </a:lnTo>
                <a:lnTo>
                  <a:pt x="6165491" y="3098440"/>
                </a:lnTo>
                <a:lnTo>
                  <a:pt x="6167395" y="3101240"/>
                </a:lnTo>
                <a:lnTo>
                  <a:pt x="6169367" y="3103052"/>
                </a:lnTo>
                <a:lnTo>
                  <a:pt x="6169395" y="3104178"/>
                </a:lnTo>
                <a:lnTo>
                  <a:pt x="6169397" y="3104180"/>
                </a:lnTo>
                <a:lnTo>
                  <a:pt x="6171829" y="3200396"/>
                </a:lnTo>
                <a:lnTo>
                  <a:pt x="6171829" y="3200396"/>
                </a:lnTo>
                <a:lnTo>
                  <a:pt x="6171683" y="3206158"/>
                </a:lnTo>
                <a:lnTo>
                  <a:pt x="6169397" y="3296612"/>
                </a:lnTo>
                <a:lnTo>
                  <a:pt x="6169367" y="3297743"/>
                </a:lnTo>
                <a:lnTo>
                  <a:pt x="6167391" y="3299556"/>
                </a:lnTo>
                <a:lnTo>
                  <a:pt x="6165489" y="3302354"/>
                </a:lnTo>
                <a:lnTo>
                  <a:pt x="6152095" y="3313614"/>
                </a:lnTo>
                <a:lnTo>
                  <a:pt x="6127493" y="3336221"/>
                </a:lnTo>
                <a:lnTo>
                  <a:pt x="6120273" y="3340362"/>
                </a:lnTo>
                <a:lnTo>
                  <a:pt x="6112561" y="3346847"/>
                </a:lnTo>
                <a:lnTo>
                  <a:pt x="6075205" y="3367504"/>
                </a:lnTo>
                <a:lnTo>
                  <a:pt x="6075307" y="3366164"/>
                </a:lnTo>
                <a:lnTo>
                  <a:pt x="6037561" y="3387823"/>
                </a:lnTo>
                <a:cubicBezTo>
                  <a:pt x="5959951" y="3422399"/>
                  <a:pt x="5860951" y="3447023"/>
                  <a:pt x="5750469" y="3457174"/>
                </a:cubicBezTo>
                <a:lnTo>
                  <a:pt x="5698777" y="3459515"/>
                </a:lnTo>
                <a:lnTo>
                  <a:pt x="5683477" y="3597613"/>
                </a:lnTo>
                <a:lnTo>
                  <a:pt x="5681017" y="3596833"/>
                </a:lnTo>
                <a:lnTo>
                  <a:pt x="5681017" y="3596834"/>
                </a:lnTo>
                <a:lnTo>
                  <a:pt x="5730037" y="3612377"/>
                </a:lnTo>
                <a:cubicBezTo>
                  <a:pt x="5834129" y="3650778"/>
                  <a:pt x="5923383" y="3700186"/>
                  <a:pt x="5989399" y="3753670"/>
                </a:cubicBezTo>
                <a:lnTo>
                  <a:pt x="6020253" y="3784360"/>
                </a:lnTo>
                <a:lnTo>
                  <a:pt x="6020503" y="3783037"/>
                </a:lnTo>
                <a:lnTo>
                  <a:pt x="6051237" y="3812659"/>
                </a:lnTo>
                <a:lnTo>
                  <a:pt x="6057019" y="3820930"/>
                </a:lnTo>
                <a:lnTo>
                  <a:pt x="6062911" y="3826791"/>
                </a:lnTo>
                <a:lnTo>
                  <a:pt x="6080809" y="3854970"/>
                </a:lnTo>
                <a:lnTo>
                  <a:pt x="6090849" y="3869336"/>
                </a:lnTo>
                <a:lnTo>
                  <a:pt x="6091965" y="3872534"/>
                </a:lnTo>
                <a:lnTo>
                  <a:pt x="6093399" y="3874795"/>
                </a:lnTo>
                <a:lnTo>
                  <a:pt x="6093135" y="3875891"/>
                </a:lnTo>
                <a:lnTo>
                  <a:pt x="6093135" y="3875893"/>
                </a:lnTo>
                <a:lnTo>
                  <a:pt x="6070583" y="3969461"/>
                </a:lnTo>
                <a:lnTo>
                  <a:pt x="6070583" y="3969462"/>
                </a:lnTo>
                <a:lnTo>
                  <a:pt x="6068951" y="3974988"/>
                </a:lnTo>
                <a:lnTo>
                  <a:pt x="6043331" y="4061768"/>
                </a:lnTo>
                <a:lnTo>
                  <a:pt x="6043009" y="4062853"/>
                </a:lnTo>
                <a:lnTo>
                  <a:pt x="6040633" y="4064094"/>
                </a:lnTo>
                <a:lnTo>
                  <a:pt x="6038071" y="4066304"/>
                </a:lnTo>
                <a:lnTo>
                  <a:pt x="6022219" y="4073713"/>
                </a:lnTo>
                <a:lnTo>
                  <a:pt x="5992603" y="4089182"/>
                </a:lnTo>
                <a:lnTo>
                  <a:pt x="5984559" y="4091315"/>
                </a:lnTo>
                <a:lnTo>
                  <a:pt x="5975429" y="4095581"/>
                </a:lnTo>
                <a:lnTo>
                  <a:pt x="5934001" y="4105868"/>
                </a:lnTo>
                <a:lnTo>
                  <a:pt x="5934445" y="4104598"/>
                </a:lnTo>
                <a:lnTo>
                  <a:pt x="5892379" y="4115750"/>
                </a:lnTo>
                <a:cubicBezTo>
                  <a:pt x="5808467" y="4129062"/>
                  <a:pt x="5706467" y="4127223"/>
                  <a:pt x="5597119" y="4108433"/>
                </a:cubicBezTo>
                <a:lnTo>
                  <a:pt x="5549519" y="4097961"/>
                </a:lnTo>
                <a:lnTo>
                  <a:pt x="5493707" y="4225243"/>
                </a:lnTo>
                <a:lnTo>
                  <a:pt x="5537213" y="4253058"/>
                </a:lnTo>
                <a:cubicBezTo>
                  <a:pt x="5627819" y="4317092"/>
                  <a:pt x="5701243" y="4387918"/>
                  <a:pt x="5751167" y="4456665"/>
                </a:cubicBezTo>
                <a:lnTo>
                  <a:pt x="5773027" y="4494295"/>
                </a:lnTo>
                <a:lnTo>
                  <a:pt x="5773611" y="4493081"/>
                </a:lnTo>
                <a:lnTo>
                  <a:pt x="5795633" y="4529649"/>
                </a:lnTo>
                <a:lnTo>
                  <a:pt x="5799075" y="4539135"/>
                </a:lnTo>
                <a:lnTo>
                  <a:pt x="5803249" y="4546320"/>
                </a:lnTo>
                <a:lnTo>
                  <a:pt x="5813243" y="4578172"/>
                </a:lnTo>
                <a:lnTo>
                  <a:pt x="5819223" y="4594647"/>
                </a:lnTo>
                <a:lnTo>
                  <a:pt x="5819473" y="4598025"/>
                </a:lnTo>
                <a:lnTo>
                  <a:pt x="5820275" y="4600580"/>
                </a:lnTo>
                <a:lnTo>
                  <a:pt x="5819735" y="4601570"/>
                </a:lnTo>
                <a:lnTo>
                  <a:pt x="5819735" y="4601571"/>
                </a:lnTo>
                <a:lnTo>
                  <a:pt x="5773735" y="4686115"/>
                </a:lnTo>
                <a:lnTo>
                  <a:pt x="5773733" y="4686115"/>
                </a:lnTo>
                <a:lnTo>
                  <a:pt x="5770727" y="4691032"/>
                </a:lnTo>
                <a:lnTo>
                  <a:pt x="5723519" y="4768224"/>
                </a:lnTo>
                <a:lnTo>
                  <a:pt x="5722929" y="4769190"/>
                </a:lnTo>
                <a:lnTo>
                  <a:pt x="5720311" y="4769773"/>
                </a:lnTo>
                <a:lnTo>
                  <a:pt x="5717265" y="4771244"/>
                </a:lnTo>
                <a:lnTo>
                  <a:pt x="5700035" y="4774297"/>
                </a:lnTo>
                <a:lnTo>
                  <a:pt x="5667423" y="4781575"/>
                </a:lnTo>
                <a:lnTo>
                  <a:pt x="5659103" y="4781552"/>
                </a:lnTo>
                <a:lnTo>
                  <a:pt x="5649181" y="4783311"/>
                </a:lnTo>
                <a:lnTo>
                  <a:pt x="5606501" y="4782524"/>
                </a:lnTo>
                <a:lnTo>
                  <a:pt x="5607259" y="4781414"/>
                </a:lnTo>
                <a:lnTo>
                  <a:pt x="5563741" y="4781297"/>
                </a:lnTo>
                <a:cubicBezTo>
                  <a:pt x="5479241" y="4772436"/>
                  <a:pt x="5381193" y="4744261"/>
                  <a:pt x="5280435" y="4697811"/>
                </a:cubicBezTo>
                <a:lnTo>
                  <a:pt x="5235255" y="4674385"/>
                </a:lnTo>
                <a:lnTo>
                  <a:pt x="5185017" y="4745859"/>
                </a:lnTo>
                <a:lnTo>
                  <a:pt x="5151335" y="4784989"/>
                </a:lnTo>
                <a:lnTo>
                  <a:pt x="5185141" y="4822001"/>
                </a:lnTo>
                <a:cubicBezTo>
                  <a:pt x="5256085" y="4907303"/>
                  <a:pt x="5308677" y="4994718"/>
                  <a:pt x="5339107" y="5074045"/>
                </a:cubicBezTo>
                <a:lnTo>
                  <a:pt x="5350483" y="5116051"/>
                </a:lnTo>
                <a:lnTo>
                  <a:pt x="5351361" y="5115029"/>
                </a:lnTo>
                <a:lnTo>
                  <a:pt x="5363167" y="5156050"/>
                </a:lnTo>
                <a:lnTo>
                  <a:pt x="5364037" y="5166103"/>
                </a:lnTo>
                <a:lnTo>
                  <a:pt x="5366209" y="5174124"/>
                </a:lnTo>
                <a:lnTo>
                  <a:pt x="5367619" y="5207477"/>
                </a:lnTo>
                <a:lnTo>
                  <a:pt x="5369131" y="5224939"/>
                </a:lnTo>
                <a:lnTo>
                  <a:pt x="5368499" y="5228267"/>
                </a:lnTo>
                <a:lnTo>
                  <a:pt x="5368611" y="5230941"/>
                </a:lnTo>
                <a:lnTo>
                  <a:pt x="5367833" y="5231759"/>
                </a:lnTo>
                <a:lnTo>
                  <a:pt x="5367835" y="5231761"/>
                </a:lnTo>
                <a:lnTo>
                  <a:pt x="5301519" y="5301516"/>
                </a:lnTo>
                <a:lnTo>
                  <a:pt x="5301519" y="5301518"/>
                </a:lnTo>
                <a:lnTo>
                  <a:pt x="5297341" y="5305489"/>
                </a:lnTo>
                <a:lnTo>
                  <a:pt x="5231763" y="5367830"/>
                </a:lnTo>
                <a:lnTo>
                  <a:pt x="5230943" y="5368610"/>
                </a:lnTo>
                <a:lnTo>
                  <a:pt x="5228263" y="5368496"/>
                </a:lnTo>
                <a:lnTo>
                  <a:pt x="5224943" y="5369130"/>
                </a:lnTo>
                <a:lnTo>
                  <a:pt x="5207509" y="5367620"/>
                </a:lnTo>
                <a:lnTo>
                  <a:pt x="5174125" y="5366208"/>
                </a:lnTo>
                <a:lnTo>
                  <a:pt x="5166091" y="5364033"/>
                </a:lnTo>
                <a:lnTo>
                  <a:pt x="5156053" y="5363162"/>
                </a:lnTo>
                <a:lnTo>
                  <a:pt x="5115033" y="5351357"/>
                </a:lnTo>
                <a:lnTo>
                  <a:pt x="5116051" y="5350480"/>
                </a:lnTo>
                <a:lnTo>
                  <a:pt x="5074047" y="5339105"/>
                </a:lnTo>
                <a:cubicBezTo>
                  <a:pt x="4994719" y="5308676"/>
                  <a:pt x="4907303" y="5256086"/>
                  <a:pt x="4822003" y="5185139"/>
                </a:cubicBezTo>
                <a:lnTo>
                  <a:pt x="4784223" y="5150634"/>
                </a:lnTo>
                <a:lnTo>
                  <a:pt x="4675063" y="5236566"/>
                </a:lnTo>
                <a:lnTo>
                  <a:pt x="4674179" y="5234861"/>
                </a:lnTo>
                <a:lnTo>
                  <a:pt x="4674177" y="5234862"/>
                </a:lnTo>
                <a:lnTo>
                  <a:pt x="4697809" y="5280436"/>
                </a:lnTo>
                <a:cubicBezTo>
                  <a:pt x="4744259" y="5381192"/>
                  <a:pt x="4772433" y="5479241"/>
                  <a:pt x="4781295" y="5563740"/>
                </a:cubicBezTo>
                <a:lnTo>
                  <a:pt x="4781411" y="5607259"/>
                </a:lnTo>
                <a:lnTo>
                  <a:pt x="4782523" y="5606500"/>
                </a:lnTo>
                <a:lnTo>
                  <a:pt x="4783309" y="5649179"/>
                </a:lnTo>
                <a:lnTo>
                  <a:pt x="4781549" y="5659114"/>
                </a:lnTo>
                <a:lnTo>
                  <a:pt x="4781571" y="5667425"/>
                </a:lnTo>
                <a:lnTo>
                  <a:pt x="4774301" y="5700007"/>
                </a:lnTo>
                <a:lnTo>
                  <a:pt x="4771243" y="5717265"/>
                </a:lnTo>
                <a:lnTo>
                  <a:pt x="4769769" y="5720314"/>
                </a:lnTo>
                <a:lnTo>
                  <a:pt x="4769187" y="5722928"/>
                </a:lnTo>
                <a:lnTo>
                  <a:pt x="4768223" y="5723516"/>
                </a:lnTo>
                <a:lnTo>
                  <a:pt x="4768223" y="5723517"/>
                </a:lnTo>
                <a:lnTo>
                  <a:pt x="4686113" y="5773733"/>
                </a:lnTo>
                <a:lnTo>
                  <a:pt x="4686113" y="5773734"/>
                </a:lnTo>
                <a:lnTo>
                  <a:pt x="4681051" y="5776488"/>
                </a:lnTo>
                <a:lnTo>
                  <a:pt x="4601571" y="5819734"/>
                </a:lnTo>
                <a:lnTo>
                  <a:pt x="4600577" y="5820274"/>
                </a:lnTo>
                <a:lnTo>
                  <a:pt x="4598019" y="5819471"/>
                </a:lnTo>
                <a:lnTo>
                  <a:pt x="4594645" y="5819222"/>
                </a:lnTo>
                <a:lnTo>
                  <a:pt x="4578195" y="5813252"/>
                </a:lnTo>
                <a:lnTo>
                  <a:pt x="4546317" y="5803248"/>
                </a:lnTo>
                <a:lnTo>
                  <a:pt x="4539121" y="5799068"/>
                </a:lnTo>
                <a:lnTo>
                  <a:pt x="4529649" y="5795630"/>
                </a:lnTo>
                <a:lnTo>
                  <a:pt x="4493081" y="5773609"/>
                </a:lnTo>
                <a:lnTo>
                  <a:pt x="4494293" y="5773027"/>
                </a:lnTo>
                <a:lnTo>
                  <a:pt x="4456663" y="5751166"/>
                </a:lnTo>
                <a:cubicBezTo>
                  <a:pt x="4387915" y="5701244"/>
                  <a:pt x="4317089" y="5627819"/>
                  <a:pt x="4253055" y="5537213"/>
                </a:cubicBezTo>
                <a:lnTo>
                  <a:pt x="4226477" y="5495640"/>
                </a:lnTo>
                <a:lnTo>
                  <a:pt x="4097457" y="5547215"/>
                </a:lnTo>
                <a:lnTo>
                  <a:pt x="4097119" y="5545678"/>
                </a:lnTo>
                <a:lnTo>
                  <a:pt x="4097117" y="5545679"/>
                </a:lnTo>
                <a:lnTo>
                  <a:pt x="4108433" y="5597120"/>
                </a:lnTo>
                <a:cubicBezTo>
                  <a:pt x="4127223" y="5706466"/>
                  <a:pt x="4129061" y="5808466"/>
                  <a:pt x="4115751" y="5892379"/>
                </a:cubicBezTo>
                <a:lnTo>
                  <a:pt x="4104599" y="5934445"/>
                </a:lnTo>
                <a:lnTo>
                  <a:pt x="4105871" y="5933999"/>
                </a:lnTo>
                <a:lnTo>
                  <a:pt x="4095585" y="5975428"/>
                </a:lnTo>
                <a:lnTo>
                  <a:pt x="4091313" y="5984569"/>
                </a:lnTo>
                <a:lnTo>
                  <a:pt x="4089183" y="5992602"/>
                </a:lnTo>
                <a:lnTo>
                  <a:pt x="4073727" y="6022192"/>
                </a:lnTo>
                <a:lnTo>
                  <a:pt x="4066305" y="6038070"/>
                </a:lnTo>
                <a:lnTo>
                  <a:pt x="4064095" y="6040635"/>
                </a:lnTo>
                <a:lnTo>
                  <a:pt x="4062855" y="6043009"/>
                </a:lnTo>
                <a:lnTo>
                  <a:pt x="4061773" y="6043328"/>
                </a:lnTo>
                <a:lnTo>
                  <a:pt x="4061771" y="6043329"/>
                </a:lnTo>
                <a:lnTo>
                  <a:pt x="3969463" y="6070582"/>
                </a:lnTo>
                <a:lnTo>
                  <a:pt x="3969461" y="6070581"/>
                </a:lnTo>
                <a:lnTo>
                  <a:pt x="3963859" y="6071931"/>
                </a:lnTo>
                <a:lnTo>
                  <a:pt x="3875895" y="6093133"/>
                </a:lnTo>
                <a:lnTo>
                  <a:pt x="3874795" y="6093399"/>
                </a:lnTo>
                <a:lnTo>
                  <a:pt x="3872533" y="6091961"/>
                </a:lnTo>
                <a:lnTo>
                  <a:pt x="3869339" y="6090847"/>
                </a:lnTo>
                <a:lnTo>
                  <a:pt x="3854995" y="6080823"/>
                </a:lnTo>
                <a:lnTo>
                  <a:pt x="3826791" y="6062909"/>
                </a:lnTo>
                <a:lnTo>
                  <a:pt x="3820921" y="6057010"/>
                </a:lnTo>
                <a:lnTo>
                  <a:pt x="3812661" y="6051236"/>
                </a:lnTo>
                <a:lnTo>
                  <a:pt x="3783039" y="6020501"/>
                </a:lnTo>
                <a:lnTo>
                  <a:pt x="3784361" y="6020252"/>
                </a:lnTo>
                <a:lnTo>
                  <a:pt x="3753671" y="5989398"/>
                </a:lnTo>
                <a:cubicBezTo>
                  <a:pt x="3700185" y="5923382"/>
                  <a:pt x="3650777" y="5834128"/>
                  <a:pt x="3612377" y="5730038"/>
                </a:cubicBezTo>
                <a:lnTo>
                  <a:pt x="3597275" y="5682410"/>
                </a:lnTo>
                <a:lnTo>
                  <a:pt x="3546071" y="5692103"/>
                </a:lnTo>
                <a:lnTo>
                  <a:pt x="3459467" y="5699838"/>
                </a:lnTo>
                <a:lnTo>
                  <a:pt x="3457175" y="5750466"/>
                </a:lnTo>
                <a:cubicBezTo>
                  <a:pt x="3447023" y="5860950"/>
                  <a:pt x="3422401" y="5959950"/>
                  <a:pt x="3387825" y="6037559"/>
                </a:cubicBezTo>
                <a:lnTo>
                  <a:pt x="3366165" y="6075306"/>
                </a:lnTo>
                <a:lnTo>
                  <a:pt x="3367509" y="6075204"/>
                </a:lnTo>
                <a:lnTo>
                  <a:pt x="3346851" y="6112559"/>
                </a:lnTo>
                <a:lnTo>
                  <a:pt x="3340357" y="6120283"/>
                </a:lnTo>
                <a:lnTo>
                  <a:pt x="3336221" y="6127491"/>
                </a:lnTo>
                <a:lnTo>
                  <a:pt x="3313635" y="6152072"/>
                </a:lnTo>
                <a:lnTo>
                  <a:pt x="3302357" y="6165489"/>
                </a:lnTo>
                <a:lnTo>
                  <a:pt x="3299557" y="6167394"/>
                </a:lnTo>
                <a:lnTo>
                  <a:pt x="3297745" y="6169365"/>
                </a:lnTo>
                <a:lnTo>
                  <a:pt x="3296617" y="6169393"/>
                </a:lnTo>
                <a:lnTo>
                  <a:pt x="3296615" y="6169395"/>
                </a:lnTo>
                <a:lnTo>
                  <a:pt x="3200399" y="6171828"/>
                </a:lnTo>
                <a:lnTo>
                  <a:pt x="3200397" y="6171828"/>
                </a:lnTo>
                <a:lnTo>
                  <a:pt x="3194637" y="6171682"/>
                </a:lnTo>
                <a:lnTo>
                  <a:pt x="3104183" y="6169395"/>
                </a:lnTo>
                <a:lnTo>
                  <a:pt x="3103051" y="6169366"/>
                </a:lnTo>
                <a:lnTo>
                  <a:pt x="3101237" y="6167391"/>
                </a:lnTo>
                <a:lnTo>
                  <a:pt x="3098441" y="6165489"/>
                </a:lnTo>
                <a:lnTo>
                  <a:pt x="3087181" y="6152094"/>
                </a:lnTo>
                <a:lnTo>
                  <a:pt x="3064573" y="6127492"/>
                </a:lnTo>
                <a:lnTo>
                  <a:pt x="3060431" y="6120273"/>
                </a:lnTo>
                <a:lnTo>
                  <a:pt x="3053947" y="6112558"/>
                </a:lnTo>
                <a:lnTo>
                  <a:pt x="3033289" y="6075203"/>
                </a:lnTo>
                <a:lnTo>
                  <a:pt x="3034631" y="6075305"/>
                </a:lnTo>
                <a:lnTo>
                  <a:pt x="3012971" y="6037558"/>
                </a:lnTo>
                <a:cubicBezTo>
                  <a:pt x="2978395" y="5959951"/>
                  <a:pt x="2953771" y="5860950"/>
                  <a:pt x="2943619" y="5750466"/>
                </a:cubicBezTo>
                <a:lnTo>
                  <a:pt x="2941297" y="5699177"/>
                </a:lnTo>
                <a:lnTo>
                  <a:pt x="2803061" y="5683860"/>
                </a:lnTo>
                <a:lnTo>
                  <a:pt x="2788420" y="5730035"/>
                </a:lnTo>
                <a:cubicBezTo>
                  <a:pt x="2750019" y="5834127"/>
                  <a:pt x="2700611" y="5923380"/>
                  <a:pt x="2647126" y="5989394"/>
                </a:cubicBezTo>
                <a:lnTo>
                  <a:pt x="2616436" y="6020250"/>
                </a:lnTo>
                <a:lnTo>
                  <a:pt x="2617757" y="6020499"/>
                </a:lnTo>
                <a:lnTo>
                  <a:pt x="2588135" y="6051234"/>
                </a:lnTo>
                <a:lnTo>
                  <a:pt x="2579875" y="6057007"/>
                </a:lnTo>
                <a:lnTo>
                  <a:pt x="2574006" y="6062908"/>
                </a:lnTo>
                <a:lnTo>
                  <a:pt x="2545803" y="6080821"/>
                </a:lnTo>
                <a:lnTo>
                  <a:pt x="2531459" y="6090845"/>
                </a:lnTo>
                <a:lnTo>
                  <a:pt x="2528265" y="6091959"/>
                </a:lnTo>
                <a:lnTo>
                  <a:pt x="2526001" y="6093397"/>
                </a:lnTo>
                <a:lnTo>
                  <a:pt x="2524902" y="6093132"/>
                </a:lnTo>
                <a:lnTo>
                  <a:pt x="2436939" y="6071930"/>
                </a:lnTo>
                <a:lnTo>
                  <a:pt x="2431336" y="6070580"/>
                </a:lnTo>
                <a:lnTo>
                  <a:pt x="2431334" y="6070580"/>
                </a:lnTo>
                <a:lnTo>
                  <a:pt x="2339027" y="6043327"/>
                </a:lnTo>
                <a:lnTo>
                  <a:pt x="2339026" y="6043325"/>
                </a:lnTo>
                <a:lnTo>
                  <a:pt x="2337943" y="6043007"/>
                </a:lnTo>
                <a:lnTo>
                  <a:pt x="2336704" y="6040633"/>
                </a:lnTo>
                <a:lnTo>
                  <a:pt x="2334492" y="6038067"/>
                </a:lnTo>
                <a:lnTo>
                  <a:pt x="2327071" y="6022189"/>
                </a:lnTo>
                <a:lnTo>
                  <a:pt x="2311615" y="5992600"/>
                </a:lnTo>
                <a:lnTo>
                  <a:pt x="2309485" y="5984567"/>
                </a:lnTo>
                <a:lnTo>
                  <a:pt x="2305212" y="5975426"/>
                </a:lnTo>
                <a:lnTo>
                  <a:pt x="2294927" y="5933997"/>
                </a:lnTo>
                <a:lnTo>
                  <a:pt x="2296198" y="5934443"/>
                </a:lnTo>
                <a:lnTo>
                  <a:pt x="2285047" y="5892376"/>
                </a:lnTo>
                <a:cubicBezTo>
                  <a:pt x="2271736" y="5808463"/>
                  <a:pt x="2273574" y="5706462"/>
                  <a:pt x="2292363" y="5597117"/>
                </a:cubicBezTo>
                <a:lnTo>
                  <a:pt x="2302771" y="5549808"/>
                </a:lnTo>
                <a:lnTo>
                  <a:pt x="2175397" y="5493953"/>
                </a:lnTo>
                <a:lnTo>
                  <a:pt x="2147739" y="5537213"/>
                </a:lnTo>
                <a:cubicBezTo>
                  <a:pt x="2083706" y="5627819"/>
                  <a:pt x="2012879" y="5701243"/>
                  <a:pt x="1944131" y="5751166"/>
                </a:cubicBezTo>
                <a:lnTo>
                  <a:pt x="1906501" y="5773027"/>
                </a:lnTo>
                <a:lnTo>
                  <a:pt x="1907713" y="5773608"/>
                </a:lnTo>
                <a:lnTo>
                  <a:pt x="1871145" y="5795631"/>
                </a:lnTo>
                <a:lnTo>
                  <a:pt x="1861673" y="5799069"/>
                </a:lnTo>
                <a:lnTo>
                  <a:pt x="1854477" y="5803249"/>
                </a:lnTo>
                <a:lnTo>
                  <a:pt x="1822598" y="5813253"/>
                </a:lnTo>
                <a:lnTo>
                  <a:pt x="1806147" y="5819223"/>
                </a:lnTo>
                <a:lnTo>
                  <a:pt x="1802776" y="5819471"/>
                </a:lnTo>
                <a:lnTo>
                  <a:pt x="1800217" y="5820275"/>
                </a:lnTo>
                <a:lnTo>
                  <a:pt x="1799222" y="5819734"/>
                </a:lnTo>
                <a:lnTo>
                  <a:pt x="1719744" y="5776487"/>
                </a:lnTo>
                <a:lnTo>
                  <a:pt x="1714682" y="5773734"/>
                </a:lnTo>
                <a:lnTo>
                  <a:pt x="1714681" y="5773734"/>
                </a:lnTo>
                <a:lnTo>
                  <a:pt x="1632570" y="5723517"/>
                </a:lnTo>
                <a:lnTo>
                  <a:pt x="1632570" y="5723516"/>
                </a:lnTo>
                <a:lnTo>
                  <a:pt x="1631607" y="5722928"/>
                </a:lnTo>
                <a:lnTo>
                  <a:pt x="1631024" y="5720315"/>
                </a:lnTo>
                <a:lnTo>
                  <a:pt x="1629552" y="5717265"/>
                </a:lnTo>
                <a:lnTo>
                  <a:pt x="1626493" y="5700007"/>
                </a:lnTo>
                <a:lnTo>
                  <a:pt x="1619223" y="5667425"/>
                </a:lnTo>
                <a:lnTo>
                  <a:pt x="1619245" y="5659115"/>
                </a:lnTo>
                <a:lnTo>
                  <a:pt x="1617483" y="5649179"/>
                </a:lnTo>
                <a:lnTo>
                  <a:pt x="1618271" y="5606500"/>
                </a:lnTo>
                <a:lnTo>
                  <a:pt x="1619383" y="5607259"/>
                </a:lnTo>
                <a:lnTo>
                  <a:pt x="1619500" y="5563740"/>
                </a:lnTo>
                <a:cubicBezTo>
                  <a:pt x="1628360" y="5479240"/>
                  <a:pt x="1656535" y="5381192"/>
                  <a:pt x="1702985" y="5280435"/>
                </a:cubicBezTo>
                <a:lnTo>
                  <a:pt x="1727726" y="5232722"/>
                </a:lnTo>
                <a:lnTo>
                  <a:pt x="1727724" y="5232721"/>
                </a:lnTo>
                <a:lnTo>
                  <a:pt x="1726315" y="5235439"/>
                </a:lnTo>
                <a:lnTo>
                  <a:pt x="1655184" y="5185442"/>
                </a:lnTo>
                <a:lnTo>
                  <a:pt x="1615685" y="5151443"/>
                </a:lnTo>
                <a:lnTo>
                  <a:pt x="1578794" y="5185138"/>
                </a:lnTo>
                <a:cubicBezTo>
                  <a:pt x="1493494" y="5256083"/>
                  <a:pt x="1406077" y="5308675"/>
                  <a:pt x="1326751" y="5339104"/>
                </a:cubicBezTo>
                <a:lnTo>
                  <a:pt x="1284744" y="5350479"/>
                </a:lnTo>
                <a:lnTo>
                  <a:pt x="1285764" y="5351355"/>
                </a:lnTo>
                <a:lnTo>
                  <a:pt x="1244743" y="5363161"/>
                </a:lnTo>
                <a:lnTo>
                  <a:pt x="1234705" y="5364032"/>
                </a:lnTo>
                <a:lnTo>
                  <a:pt x="1226672" y="5366207"/>
                </a:lnTo>
                <a:lnTo>
                  <a:pt x="1193289" y="5367618"/>
                </a:lnTo>
                <a:lnTo>
                  <a:pt x="1175855" y="5369128"/>
                </a:lnTo>
                <a:lnTo>
                  <a:pt x="1172533" y="5368495"/>
                </a:lnTo>
                <a:lnTo>
                  <a:pt x="1169855" y="5368609"/>
                </a:lnTo>
                <a:lnTo>
                  <a:pt x="1169033" y="5367830"/>
                </a:lnTo>
                <a:lnTo>
                  <a:pt x="1103456" y="5305485"/>
                </a:lnTo>
                <a:lnTo>
                  <a:pt x="1099279" y="5301516"/>
                </a:lnTo>
                <a:lnTo>
                  <a:pt x="1099278" y="5301515"/>
                </a:lnTo>
                <a:lnTo>
                  <a:pt x="1032963" y="5231759"/>
                </a:lnTo>
                <a:lnTo>
                  <a:pt x="1032963" y="5231757"/>
                </a:lnTo>
                <a:lnTo>
                  <a:pt x="1032184" y="5230940"/>
                </a:lnTo>
                <a:lnTo>
                  <a:pt x="1032298" y="5228264"/>
                </a:lnTo>
                <a:lnTo>
                  <a:pt x="1031665" y="5224937"/>
                </a:lnTo>
                <a:lnTo>
                  <a:pt x="1033176" y="5207476"/>
                </a:lnTo>
                <a:lnTo>
                  <a:pt x="1034588" y="5174123"/>
                </a:lnTo>
                <a:lnTo>
                  <a:pt x="1036760" y="5166100"/>
                </a:lnTo>
                <a:lnTo>
                  <a:pt x="1037630" y="5156049"/>
                </a:lnTo>
                <a:lnTo>
                  <a:pt x="1049437" y="5115027"/>
                </a:lnTo>
                <a:lnTo>
                  <a:pt x="1050315" y="5116048"/>
                </a:lnTo>
                <a:lnTo>
                  <a:pt x="1061690" y="5074042"/>
                </a:lnTo>
                <a:cubicBezTo>
                  <a:pt x="1092119" y="4994716"/>
                  <a:pt x="1144711" y="4907300"/>
                  <a:pt x="1215656" y="4821998"/>
                </a:cubicBezTo>
                <a:lnTo>
                  <a:pt x="1252061" y="4782141"/>
                </a:lnTo>
                <a:lnTo>
                  <a:pt x="1252059" y="4782138"/>
                </a:lnTo>
                <a:lnTo>
                  <a:pt x="1250113" y="4784269"/>
                </a:lnTo>
                <a:lnTo>
                  <a:pt x="1164166" y="4675093"/>
                </a:lnTo>
                <a:lnTo>
                  <a:pt x="1120359" y="4697808"/>
                </a:lnTo>
                <a:cubicBezTo>
                  <a:pt x="1019602" y="4744259"/>
                  <a:pt x="921552" y="4772434"/>
                  <a:pt x="837054" y="4781294"/>
                </a:cubicBezTo>
                <a:lnTo>
                  <a:pt x="793535" y="4781410"/>
                </a:lnTo>
                <a:lnTo>
                  <a:pt x="794293" y="4782521"/>
                </a:lnTo>
                <a:lnTo>
                  <a:pt x="751614" y="4783308"/>
                </a:lnTo>
                <a:lnTo>
                  <a:pt x="741691" y="4781550"/>
                </a:lnTo>
                <a:lnTo>
                  <a:pt x="733369" y="4781572"/>
                </a:lnTo>
                <a:lnTo>
                  <a:pt x="700759" y="4774295"/>
                </a:lnTo>
                <a:lnTo>
                  <a:pt x="683529" y="4771240"/>
                </a:lnTo>
                <a:lnTo>
                  <a:pt x="680483" y="4769769"/>
                </a:lnTo>
                <a:lnTo>
                  <a:pt x="677866" y="4769186"/>
                </a:lnTo>
                <a:lnTo>
                  <a:pt x="677275" y="4768221"/>
                </a:lnTo>
                <a:lnTo>
                  <a:pt x="630067" y="4691029"/>
                </a:lnTo>
                <a:lnTo>
                  <a:pt x="627060" y="4686113"/>
                </a:lnTo>
                <a:lnTo>
                  <a:pt x="581058" y="4601569"/>
                </a:lnTo>
                <a:lnTo>
                  <a:pt x="581059" y="4601568"/>
                </a:lnTo>
                <a:lnTo>
                  <a:pt x="580519" y="4600577"/>
                </a:lnTo>
                <a:lnTo>
                  <a:pt x="581321" y="4598022"/>
                </a:lnTo>
                <a:lnTo>
                  <a:pt x="581571" y="4594644"/>
                </a:lnTo>
                <a:lnTo>
                  <a:pt x="587550" y="4578170"/>
                </a:lnTo>
                <a:lnTo>
                  <a:pt x="597545" y="4546318"/>
                </a:lnTo>
                <a:lnTo>
                  <a:pt x="601720" y="4539132"/>
                </a:lnTo>
                <a:lnTo>
                  <a:pt x="605163" y="4529647"/>
                </a:lnTo>
                <a:lnTo>
                  <a:pt x="627184" y="4493079"/>
                </a:lnTo>
                <a:lnTo>
                  <a:pt x="627768" y="4494293"/>
                </a:lnTo>
                <a:lnTo>
                  <a:pt x="649628" y="4456663"/>
                </a:lnTo>
                <a:cubicBezTo>
                  <a:pt x="699551" y="4387915"/>
                  <a:pt x="772975" y="4317090"/>
                  <a:pt x="863580" y="4253058"/>
                </a:cubicBezTo>
                <a:lnTo>
                  <a:pt x="906970" y="4225317"/>
                </a:lnTo>
                <a:lnTo>
                  <a:pt x="906969" y="4225315"/>
                </a:lnTo>
                <a:lnTo>
                  <a:pt x="905215" y="4226436"/>
                </a:lnTo>
                <a:lnTo>
                  <a:pt x="853649" y="4097440"/>
                </a:lnTo>
                <a:lnTo>
                  <a:pt x="803678" y="4108433"/>
                </a:lnTo>
                <a:cubicBezTo>
                  <a:pt x="694332" y="4127224"/>
                  <a:pt x="592331" y="4129061"/>
                  <a:pt x="508418" y="4115749"/>
                </a:cubicBezTo>
                <a:lnTo>
                  <a:pt x="466352" y="4104598"/>
                </a:lnTo>
                <a:lnTo>
                  <a:pt x="466798" y="4105867"/>
                </a:lnTo>
                <a:lnTo>
                  <a:pt x="425369" y="4095581"/>
                </a:lnTo>
                <a:lnTo>
                  <a:pt x="416239" y="4091314"/>
                </a:lnTo>
                <a:lnTo>
                  <a:pt x="408196" y="4089182"/>
                </a:lnTo>
                <a:lnTo>
                  <a:pt x="378580" y="4073712"/>
                </a:lnTo>
                <a:lnTo>
                  <a:pt x="362728" y="4066303"/>
                </a:lnTo>
                <a:lnTo>
                  <a:pt x="360166" y="4064094"/>
                </a:lnTo>
                <a:lnTo>
                  <a:pt x="357789" y="4062853"/>
                </a:lnTo>
                <a:lnTo>
                  <a:pt x="357467" y="4061768"/>
                </a:lnTo>
                <a:lnTo>
                  <a:pt x="331848" y="3974989"/>
                </a:lnTo>
                <a:lnTo>
                  <a:pt x="330216" y="3969462"/>
                </a:lnTo>
                <a:lnTo>
                  <a:pt x="330215" y="3969461"/>
                </a:lnTo>
                <a:lnTo>
                  <a:pt x="307662" y="3875892"/>
                </a:lnTo>
                <a:lnTo>
                  <a:pt x="307664" y="3875891"/>
                </a:lnTo>
                <a:lnTo>
                  <a:pt x="307399" y="3874794"/>
                </a:lnTo>
                <a:lnTo>
                  <a:pt x="308834" y="3872533"/>
                </a:lnTo>
                <a:lnTo>
                  <a:pt x="309950" y="3869336"/>
                </a:lnTo>
                <a:lnTo>
                  <a:pt x="319990" y="3854970"/>
                </a:lnTo>
                <a:lnTo>
                  <a:pt x="337887" y="3826790"/>
                </a:lnTo>
                <a:lnTo>
                  <a:pt x="343779" y="3820930"/>
                </a:lnTo>
                <a:lnTo>
                  <a:pt x="349560" y="3812659"/>
                </a:lnTo>
                <a:lnTo>
                  <a:pt x="380296" y="3783037"/>
                </a:lnTo>
                <a:lnTo>
                  <a:pt x="380545" y="3784360"/>
                </a:lnTo>
                <a:lnTo>
                  <a:pt x="411399" y="3753669"/>
                </a:lnTo>
                <a:cubicBezTo>
                  <a:pt x="477415" y="3700185"/>
                  <a:pt x="566669" y="3650777"/>
                  <a:pt x="670761" y="3612377"/>
                </a:cubicBezTo>
                <a:lnTo>
                  <a:pt x="721313" y="3596348"/>
                </a:lnTo>
                <a:lnTo>
                  <a:pt x="721313" y="3596347"/>
                </a:lnTo>
                <a:lnTo>
                  <a:pt x="718542" y="3597226"/>
                </a:lnTo>
                <a:lnTo>
                  <a:pt x="708938" y="3546498"/>
                </a:lnTo>
                <a:lnTo>
                  <a:pt x="701166" y="3459477"/>
                </a:lnTo>
                <a:lnTo>
                  <a:pt x="650325" y="3457175"/>
                </a:lnTo>
                <a:cubicBezTo>
                  <a:pt x="539842" y="3447024"/>
                  <a:pt x="440842" y="3422400"/>
                  <a:pt x="363233" y="3387823"/>
                </a:cubicBezTo>
                <a:lnTo>
                  <a:pt x="325485" y="3366165"/>
                </a:lnTo>
                <a:lnTo>
                  <a:pt x="325588" y="3367506"/>
                </a:lnTo>
                <a:lnTo>
                  <a:pt x="288233" y="3346847"/>
                </a:lnTo>
                <a:lnTo>
                  <a:pt x="280519" y="3340364"/>
                </a:lnTo>
                <a:lnTo>
                  <a:pt x="273301" y="3336221"/>
                </a:lnTo>
                <a:lnTo>
                  <a:pt x="248698" y="3313614"/>
                </a:lnTo>
                <a:lnTo>
                  <a:pt x="235303" y="3302355"/>
                </a:lnTo>
                <a:lnTo>
                  <a:pt x="233401" y="3299558"/>
                </a:lnTo>
                <a:lnTo>
                  <a:pt x="231426" y="3297743"/>
                </a:lnTo>
                <a:lnTo>
                  <a:pt x="231397" y="3296613"/>
                </a:lnTo>
                <a:lnTo>
                  <a:pt x="229110" y="3206159"/>
                </a:lnTo>
                <a:lnTo>
                  <a:pt x="228964" y="3200398"/>
                </a:lnTo>
                <a:lnTo>
                  <a:pt x="228964" y="3200396"/>
                </a:lnTo>
                <a:lnTo>
                  <a:pt x="231396" y="3104181"/>
                </a:lnTo>
                <a:lnTo>
                  <a:pt x="231398" y="3104181"/>
                </a:lnTo>
                <a:lnTo>
                  <a:pt x="231426" y="3103053"/>
                </a:lnTo>
                <a:lnTo>
                  <a:pt x="233398" y="3101240"/>
                </a:lnTo>
                <a:lnTo>
                  <a:pt x="235303" y="3098441"/>
                </a:lnTo>
                <a:lnTo>
                  <a:pt x="248719" y="3087163"/>
                </a:lnTo>
                <a:lnTo>
                  <a:pt x="273301" y="3064575"/>
                </a:lnTo>
                <a:lnTo>
                  <a:pt x="280509" y="3060438"/>
                </a:lnTo>
                <a:lnTo>
                  <a:pt x="288233" y="3053946"/>
                </a:lnTo>
                <a:lnTo>
                  <a:pt x="325588" y="3033287"/>
                </a:lnTo>
                <a:lnTo>
                  <a:pt x="325485" y="3034632"/>
                </a:lnTo>
                <a:lnTo>
                  <a:pt x="363232" y="3012971"/>
                </a:lnTo>
                <a:cubicBezTo>
                  <a:pt x="440842" y="2978395"/>
                  <a:pt x="539842" y="2953772"/>
                  <a:pt x="650325" y="2943620"/>
                </a:cubicBezTo>
                <a:lnTo>
                  <a:pt x="704711" y="2941158"/>
                </a:lnTo>
                <a:lnTo>
                  <a:pt x="704711" y="2941156"/>
                </a:lnTo>
                <a:lnTo>
                  <a:pt x="701912" y="2941284"/>
                </a:lnTo>
                <a:lnTo>
                  <a:pt x="717216" y="2803150"/>
                </a:lnTo>
                <a:lnTo>
                  <a:pt x="670761" y="2788420"/>
                </a:lnTo>
                <a:cubicBezTo>
                  <a:pt x="566670" y="2750020"/>
                  <a:pt x="477416" y="2700614"/>
                  <a:pt x="411401" y="2647128"/>
                </a:cubicBezTo>
                <a:lnTo>
                  <a:pt x="380545" y="2616436"/>
                </a:lnTo>
                <a:lnTo>
                  <a:pt x="380298" y="2617759"/>
                </a:lnTo>
                <a:lnTo>
                  <a:pt x="349562" y="2588137"/>
                </a:lnTo>
                <a:lnTo>
                  <a:pt x="343789" y="2579877"/>
                </a:lnTo>
                <a:lnTo>
                  <a:pt x="337889" y="2574008"/>
                </a:lnTo>
                <a:lnTo>
                  <a:pt x="319976" y="2545803"/>
                </a:lnTo>
                <a:lnTo>
                  <a:pt x="309951" y="2531460"/>
                </a:lnTo>
                <a:lnTo>
                  <a:pt x="308838" y="2528265"/>
                </a:lnTo>
                <a:lnTo>
                  <a:pt x="307400" y="2526003"/>
                </a:lnTo>
                <a:lnTo>
                  <a:pt x="307665" y="2524902"/>
                </a:lnTo>
                <a:lnTo>
                  <a:pt x="328867" y="2436938"/>
                </a:lnTo>
                <a:lnTo>
                  <a:pt x="330216" y="2431335"/>
                </a:lnTo>
                <a:lnTo>
                  <a:pt x="330216" y="2431334"/>
                </a:lnTo>
                <a:lnTo>
                  <a:pt x="357470" y="2339025"/>
                </a:lnTo>
                <a:lnTo>
                  <a:pt x="357472" y="2339025"/>
                </a:lnTo>
                <a:lnTo>
                  <a:pt x="357790" y="2337943"/>
                </a:lnTo>
                <a:lnTo>
                  <a:pt x="360164" y="2336704"/>
                </a:lnTo>
                <a:lnTo>
                  <a:pt x="362729" y="2334493"/>
                </a:lnTo>
                <a:lnTo>
                  <a:pt x="378605" y="2327071"/>
                </a:lnTo>
                <a:lnTo>
                  <a:pt x="408197" y="2311617"/>
                </a:lnTo>
                <a:lnTo>
                  <a:pt x="416230" y="2309487"/>
                </a:lnTo>
                <a:lnTo>
                  <a:pt x="425371" y="2305213"/>
                </a:lnTo>
                <a:lnTo>
                  <a:pt x="466800" y="2294929"/>
                </a:lnTo>
                <a:lnTo>
                  <a:pt x="466354" y="2296199"/>
                </a:lnTo>
                <a:lnTo>
                  <a:pt x="508420" y="2285047"/>
                </a:lnTo>
                <a:cubicBezTo>
                  <a:pt x="536391" y="2280611"/>
                  <a:pt x="566372" y="2277857"/>
                  <a:pt x="597964" y="2276853"/>
                </a:cubicBezTo>
                <a:cubicBezTo>
                  <a:pt x="645354" y="2275347"/>
                  <a:pt x="696369" y="2277780"/>
                  <a:pt x="749668" y="2284375"/>
                </a:cubicBezTo>
                <a:lnTo>
                  <a:pt x="853477" y="2304770"/>
                </a:lnTo>
                <a:lnTo>
                  <a:pt x="854056" y="2303446"/>
                </a:lnTo>
                <a:lnTo>
                  <a:pt x="851382" y="2302859"/>
                </a:lnTo>
                <a:lnTo>
                  <a:pt x="907178" y="2175616"/>
                </a:lnTo>
                <a:lnTo>
                  <a:pt x="909170" y="2176889"/>
                </a:lnTo>
                <a:lnTo>
                  <a:pt x="909169" y="2176888"/>
                </a:lnTo>
                <a:lnTo>
                  <a:pt x="907179" y="2175615"/>
                </a:lnTo>
                <a:lnTo>
                  <a:pt x="907178" y="2175616"/>
                </a:lnTo>
                <a:lnTo>
                  <a:pt x="863583" y="2147743"/>
                </a:lnTo>
                <a:cubicBezTo>
                  <a:pt x="772978" y="2083710"/>
                  <a:pt x="699553" y="2012883"/>
                  <a:pt x="649630" y="1944135"/>
                </a:cubicBezTo>
                <a:lnTo>
                  <a:pt x="627770" y="1906504"/>
                </a:lnTo>
                <a:lnTo>
                  <a:pt x="627187" y="1907718"/>
                </a:lnTo>
                <a:lnTo>
                  <a:pt x="605166" y="1871149"/>
                </a:lnTo>
                <a:lnTo>
                  <a:pt x="601728" y="1861678"/>
                </a:lnTo>
                <a:lnTo>
                  <a:pt x="597548" y="1854482"/>
                </a:lnTo>
                <a:lnTo>
                  <a:pt x="587543" y="1822602"/>
                </a:lnTo>
                <a:lnTo>
                  <a:pt x="581574" y="1806152"/>
                </a:lnTo>
                <a:lnTo>
                  <a:pt x="581325" y="1802780"/>
                </a:lnTo>
                <a:lnTo>
                  <a:pt x="580522" y="1800220"/>
                </a:lnTo>
                <a:lnTo>
                  <a:pt x="581062" y="1799226"/>
                </a:lnTo>
                <a:lnTo>
                  <a:pt x="624309" y="1719746"/>
                </a:lnTo>
                <a:lnTo>
                  <a:pt x="627063" y="1714684"/>
                </a:lnTo>
                <a:lnTo>
                  <a:pt x="677279" y="1632579"/>
                </a:lnTo>
                <a:lnTo>
                  <a:pt x="677867" y="1631616"/>
                </a:lnTo>
                <a:lnTo>
                  <a:pt x="680482" y="1631032"/>
                </a:lnTo>
                <a:lnTo>
                  <a:pt x="683532" y="1629561"/>
                </a:lnTo>
                <a:lnTo>
                  <a:pt x="700789" y="1626500"/>
                </a:lnTo>
                <a:lnTo>
                  <a:pt x="733371" y="1619231"/>
                </a:lnTo>
                <a:lnTo>
                  <a:pt x="741682" y="1619253"/>
                </a:lnTo>
                <a:lnTo>
                  <a:pt x="751617" y="1617492"/>
                </a:lnTo>
                <a:lnTo>
                  <a:pt x="794297" y="1618280"/>
                </a:lnTo>
                <a:lnTo>
                  <a:pt x="793537" y="1619391"/>
                </a:lnTo>
                <a:lnTo>
                  <a:pt x="837057" y="1619507"/>
                </a:lnTo>
                <a:cubicBezTo>
                  <a:pt x="921556" y="1628368"/>
                  <a:pt x="1019605" y="1656543"/>
                  <a:pt x="1120361" y="1702990"/>
                </a:cubicBezTo>
                <a:lnTo>
                  <a:pt x="1168154" y="1727771"/>
                </a:lnTo>
                <a:lnTo>
                  <a:pt x="1168155" y="1727770"/>
                </a:lnTo>
                <a:lnTo>
                  <a:pt x="1165754" y="1726526"/>
                </a:lnTo>
                <a:lnTo>
                  <a:pt x="1215599" y="1655615"/>
                </a:lnTo>
                <a:lnTo>
                  <a:pt x="1249667" y="1616037"/>
                </a:lnTo>
                <a:lnTo>
                  <a:pt x="1215657" y="1578801"/>
                </a:lnTo>
                <a:cubicBezTo>
                  <a:pt x="1144712" y="1493498"/>
                  <a:pt x="1092119" y="1406084"/>
                  <a:pt x="1061692" y="1326757"/>
                </a:cubicBezTo>
                <a:lnTo>
                  <a:pt x="1050316" y="1284750"/>
                </a:lnTo>
                <a:lnTo>
                  <a:pt x="1049440" y="1285770"/>
                </a:lnTo>
                <a:lnTo>
                  <a:pt x="1037633" y="1244749"/>
                </a:lnTo>
                <a:lnTo>
                  <a:pt x="1036763" y="1234708"/>
                </a:lnTo>
                <a:lnTo>
                  <a:pt x="1034588" y="1226678"/>
                </a:lnTo>
                <a:lnTo>
                  <a:pt x="1033176" y="1193295"/>
                </a:lnTo>
                <a:lnTo>
                  <a:pt x="1031667" y="1175861"/>
                </a:lnTo>
                <a:lnTo>
                  <a:pt x="1032300" y="1172539"/>
                </a:lnTo>
                <a:lnTo>
                  <a:pt x="1032186" y="1169859"/>
                </a:lnTo>
                <a:lnTo>
                  <a:pt x="1032965" y="1169038"/>
                </a:lnTo>
                <a:lnTo>
                  <a:pt x="1095309" y="1103461"/>
                </a:lnTo>
                <a:lnTo>
                  <a:pt x="1099279" y="1099285"/>
                </a:lnTo>
                <a:lnTo>
                  <a:pt x="1099280" y="1099284"/>
                </a:lnTo>
                <a:lnTo>
                  <a:pt x="1169035" y="1032968"/>
                </a:lnTo>
                <a:lnTo>
                  <a:pt x="1169036" y="1032968"/>
                </a:lnTo>
                <a:lnTo>
                  <a:pt x="1169854" y="1032191"/>
                </a:lnTo>
                <a:lnTo>
                  <a:pt x="1172530" y="1032304"/>
                </a:lnTo>
                <a:lnTo>
                  <a:pt x="1175858" y="1031671"/>
                </a:lnTo>
                <a:lnTo>
                  <a:pt x="1193319" y="1033181"/>
                </a:lnTo>
                <a:lnTo>
                  <a:pt x="1226672" y="1034592"/>
                </a:lnTo>
                <a:lnTo>
                  <a:pt x="1234693" y="1036766"/>
                </a:lnTo>
                <a:lnTo>
                  <a:pt x="1244746" y="1037636"/>
                </a:lnTo>
                <a:lnTo>
                  <a:pt x="1285768" y="1049443"/>
                </a:lnTo>
                <a:lnTo>
                  <a:pt x="1284746" y="1050320"/>
                </a:lnTo>
                <a:lnTo>
                  <a:pt x="1326752" y="1061696"/>
                </a:lnTo>
                <a:cubicBezTo>
                  <a:pt x="1406079" y="1092125"/>
                  <a:pt x="1493494" y="1144716"/>
                  <a:pt x="1578795" y="1215662"/>
                </a:cubicBezTo>
                <a:lnTo>
                  <a:pt x="1618430" y="1251864"/>
                </a:lnTo>
                <a:lnTo>
                  <a:pt x="1618432" y="1251863"/>
                </a:lnTo>
                <a:lnTo>
                  <a:pt x="1616888" y="1250452"/>
                </a:lnTo>
                <a:lnTo>
                  <a:pt x="1725926" y="1164613"/>
                </a:lnTo>
                <a:lnTo>
                  <a:pt x="1702985" y="1120367"/>
                </a:lnTo>
                <a:cubicBezTo>
                  <a:pt x="1656534" y="1019611"/>
                  <a:pt x="1628360" y="921561"/>
                  <a:pt x="1619500" y="837061"/>
                </a:cubicBezTo>
                <a:lnTo>
                  <a:pt x="1619383" y="793542"/>
                </a:lnTo>
                <a:lnTo>
                  <a:pt x="1618273" y="794301"/>
                </a:lnTo>
                <a:lnTo>
                  <a:pt x="1617485" y="751622"/>
                </a:lnTo>
                <a:lnTo>
                  <a:pt x="1619244" y="741699"/>
                </a:lnTo>
                <a:lnTo>
                  <a:pt x="1619222" y="733377"/>
                </a:lnTo>
                <a:lnTo>
                  <a:pt x="1626499" y="700766"/>
                </a:lnTo>
                <a:lnTo>
                  <a:pt x="1629552" y="683536"/>
                </a:lnTo>
                <a:lnTo>
                  <a:pt x="1631023" y="680491"/>
                </a:lnTo>
                <a:lnTo>
                  <a:pt x="1631608" y="677873"/>
                </a:lnTo>
                <a:lnTo>
                  <a:pt x="1632572" y="677283"/>
                </a:lnTo>
                <a:lnTo>
                  <a:pt x="1709764" y="630074"/>
                </a:lnTo>
                <a:lnTo>
                  <a:pt x="1714680" y="627068"/>
                </a:lnTo>
                <a:lnTo>
                  <a:pt x="1714681" y="627068"/>
                </a:lnTo>
                <a:lnTo>
                  <a:pt x="1799224" y="581066"/>
                </a:lnTo>
                <a:lnTo>
                  <a:pt x="1799225" y="581065"/>
                </a:lnTo>
                <a:lnTo>
                  <a:pt x="1800217" y="580526"/>
                </a:lnTo>
                <a:lnTo>
                  <a:pt x="1802772" y="581328"/>
                </a:lnTo>
                <a:lnTo>
                  <a:pt x="1806149" y="581578"/>
                </a:lnTo>
                <a:lnTo>
                  <a:pt x="1822623" y="587557"/>
                </a:lnTo>
                <a:lnTo>
                  <a:pt x="1854475" y="597553"/>
                </a:lnTo>
                <a:lnTo>
                  <a:pt x="1861661" y="601727"/>
                </a:lnTo>
                <a:lnTo>
                  <a:pt x="1871146" y="605170"/>
                </a:lnTo>
                <a:lnTo>
                  <a:pt x="1907715" y="627192"/>
                </a:lnTo>
                <a:lnTo>
                  <a:pt x="1906500" y="627775"/>
                </a:lnTo>
                <a:lnTo>
                  <a:pt x="1944132" y="649635"/>
                </a:lnTo>
                <a:cubicBezTo>
                  <a:pt x="2012880" y="699559"/>
                  <a:pt x="2083704" y="772983"/>
                  <a:pt x="2147738" y="863588"/>
                </a:cubicBezTo>
                <a:lnTo>
                  <a:pt x="2174623" y="905640"/>
                </a:lnTo>
                <a:lnTo>
                  <a:pt x="2303462" y="854137"/>
                </a:lnTo>
                <a:lnTo>
                  <a:pt x="2303958" y="856392"/>
                </a:lnTo>
                <a:lnTo>
                  <a:pt x="2303959" y="856392"/>
                </a:lnTo>
                <a:lnTo>
                  <a:pt x="2292363" y="803681"/>
                </a:lnTo>
                <a:cubicBezTo>
                  <a:pt x="2273573" y="694337"/>
                  <a:pt x="2271735" y="592336"/>
                  <a:pt x="2285047" y="508422"/>
                </a:cubicBezTo>
                <a:lnTo>
                  <a:pt x="2296199" y="466357"/>
                </a:lnTo>
                <a:lnTo>
                  <a:pt x="2294930" y="466802"/>
                </a:lnTo>
                <a:lnTo>
                  <a:pt x="2305216" y="425374"/>
                </a:lnTo>
                <a:lnTo>
                  <a:pt x="2309481" y="416244"/>
                </a:lnTo>
                <a:lnTo>
                  <a:pt x="2311614" y="408200"/>
                </a:lnTo>
                <a:lnTo>
                  <a:pt x="2327083" y="378584"/>
                </a:lnTo>
                <a:lnTo>
                  <a:pt x="2334493" y="362732"/>
                </a:lnTo>
                <a:lnTo>
                  <a:pt x="2336702" y="360170"/>
                </a:lnTo>
                <a:lnTo>
                  <a:pt x="2337943" y="357792"/>
                </a:lnTo>
                <a:lnTo>
                  <a:pt x="2339028" y="357471"/>
                </a:lnTo>
                <a:lnTo>
                  <a:pt x="2425809" y="331851"/>
                </a:lnTo>
                <a:lnTo>
                  <a:pt x="2431336" y="330220"/>
                </a:lnTo>
                <a:lnTo>
                  <a:pt x="2431336" y="330220"/>
                </a:lnTo>
                <a:lnTo>
                  <a:pt x="2524905" y="307667"/>
                </a:lnTo>
                <a:lnTo>
                  <a:pt x="2524905" y="307668"/>
                </a:lnTo>
                <a:lnTo>
                  <a:pt x="2526002" y="307403"/>
                </a:lnTo>
                <a:lnTo>
                  <a:pt x="2528263" y="308839"/>
                </a:lnTo>
                <a:lnTo>
                  <a:pt x="2531461" y="309953"/>
                </a:lnTo>
                <a:lnTo>
                  <a:pt x="2545826" y="319994"/>
                </a:lnTo>
                <a:lnTo>
                  <a:pt x="2574006" y="337892"/>
                </a:lnTo>
                <a:lnTo>
                  <a:pt x="2579866" y="343783"/>
                </a:lnTo>
                <a:lnTo>
                  <a:pt x="2588139" y="349565"/>
                </a:lnTo>
                <a:lnTo>
                  <a:pt x="2617761" y="380300"/>
                </a:lnTo>
                <a:lnTo>
                  <a:pt x="2616436" y="380549"/>
                </a:lnTo>
                <a:lnTo>
                  <a:pt x="2647128" y="411403"/>
                </a:lnTo>
                <a:cubicBezTo>
                  <a:pt x="2700611" y="477419"/>
                  <a:pt x="2750020" y="566673"/>
                  <a:pt x="2788419" y="670766"/>
                </a:cubicBezTo>
                <a:lnTo>
                  <a:pt x="2803712" y="718994"/>
                </a:lnTo>
                <a:lnTo>
                  <a:pt x="2854545" y="709369"/>
                </a:lnTo>
                <a:lnTo>
                  <a:pt x="2941297" y="701623"/>
                </a:lnTo>
                <a:lnTo>
                  <a:pt x="2943618" y="650333"/>
                </a:lnTo>
                <a:cubicBezTo>
                  <a:pt x="2953770" y="539849"/>
                  <a:pt x="2978395" y="440849"/>
                  <a:pt x="3012971" y="363240"/>
                </a:cubicBezTo>
                <a:lnTo>
                  <a:pt x="3034629" y="325493"/>
                </a:lnTo>
                <a:lnTo>
                  <a:pt x="3033289" y="325594"/>
                </a:lnTo>
                <a:lnTo>
                  <a:pt x="3053947" y="288241"/>
                </a:lnTo>
                <a:lnTo>
                  <a:pt x="3060431" y="280526"/>
                </a:lnTo>
                <a:lnTo>
                  <a:pt x="3064573" y="273308"/>
                </a:lnTo>
                <a:lnTo>
                  <a:pt x="3087179" y="248704"/>
                </a:lnTo>
                <a:lnTo>
                  <a:pt x="3098439" y="235310"/>
                </a:lnTo>
                <a:lnTo>
                  <a:pt x="3101237" y="233408"/>
                </a:lnTo>
                <a:lnTo>
                  <a:pt x="3103051" y="231434"/>
                </a:lnTo>
                <a:lnTo>
                  <a:pt x="3104181" y="231403"/>
                </a:lnTo>
                <a:lnTo>
                  <a:pt x="3194635" y="229118"/>
                </a:lnTo>
                <a:lnTo>
                  <a:pt x="3200395" y="228972"/>
                </a:lnTo>
                <a:close/>
                <a:moveTo>
                  <a:pt x="3200399" y="91440"/>
                </a:moveTo>
                <a:cubicBezTo>
                  <a:pt x="1483369" y="91440"/>
                  <a:pt x="91440" y="1483369"/>
                  <a:pt x="91440" y="3200400"/>
                </a:cubicBezTo>
                <a:cubicBezTo>
                  <a:pt x="91440" y="4917431"/>
                  <a:pt x="1483369" y="6309360"/>
                  <a:pt x="3200399" y="6309360"/>
                </a:cubicBezTo>
                <a:cubicBezTo>
                  <a:pt x="4917431" y="6309360"/>
                  <a:pt x="6309359" y="4917431"/>
                  <a:pt x="6309359" y="3200400"/>
                </a:cubicBezTo>
                <a:cubicBezTo>
                  <a:pt x="6309359" y="1483369"/>
                  <a:pt x="4917431" y="91440"/>
                  <a:pt x="3200399" y="91440"/>
                </a:cubicBezTo>
                <a:close/>
                <a:moveTo>
                  <a:pt x="3200399" y="0"/>
                </a:moveTo>
                <a:cubicBezTo>
                  <a:pt x="4967931" y="0"/>
                  <a:pt x="6400799" y="1432868"/>
                  <a:pt x="6400799" y="3200400"/>
                </a:cubicBezTo>
                <a:cubicBezTo>
                  <a:pt x="6400799" y="4967932"/>
                  <a:pt x="4967931" y="6400800"/>
                  <a:pt x="3200399" y="6400800"/>
                </a:cubicBezTo>
                <a:cubicBezTo>
                  <a:pt x="1432868" y="6400800"/>
                  <a:pt x="0" y="4967932"/>
                  <a:pt x="0" y="3200400"/>
                </a:cubicBezTo>
                <a:cubicBezTo>
                  <a:pt x="0" y="1432868"/>
                  <a:pt x="1432868" y="0"/>
                  <a:pt x="3200399" y="0"/>
                </a:cubicBezTo>
                <a:close/>
              </a:path>
            </a:pathLst>
          </a:custGeom>
          <a:solidFill>
            <a:schemeClr val="tx1">
              <a:lumMod val="50000"/>
              <a:lumOff val="5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solidFill>
                <a:srgbClr val="002060"/>
              </a:solidFill>
            </a:endParaRPr>
          </a:p>
        </p:txBody>
      </p:sp>
      <p:sp>
        <p:nvSpPr>
          <p:cNvPr id="2" name="Title 1"/>
          <p:cNvSpPr>
            <a:spLocks noGrp="1"/>
          </p:cNvSpPr>
          <p:nvPr>
            <p:ph type="title"/>
          </p:nvPr>
        </p:nvSpPr>
        <p:spPr/>
        <p:txBody>
          <a:bodyPr/>
          <a:lstStyle>
            <a:lvl1pPr>
              <a:defRPr>
                <a:solidFill>
                  <a:schemeClr val="accent5"/>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sz="32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B41850-E7C2-49C5-BFEB-311EFCDD4E8C}" type="datetimeFigureOut">
              <a:rPr lang="en-IN" smtClean="0"/>
              <a:t>30-06-2023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C87DE77-F1B2-4907-956C-F167B6CDF25D}" type="slidenum">
              <a:rPr lang="en-IN" smtClean="0"/>
              <a:t>‹#›</a:t>
            </a:fld>
            <a:endParaRPr lang="en-IN"/>
          </a:p>
        </p:txBody>
      </p:sp>
    </p:spTree>
    <p:extLst>
      <p:ext uri="{BB962C8B-B14F-4D97-AF65-F5344CB8AC3E}">
        <p14:creationId xmlns:p14="http://schemas.microsoft.com/office/powerpoint/2010/main" val="22838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F7AA87C3-328D-727B-F67B-1E92C26B11DE}"/>
              </a:ext>
            </a:extLst>
          </p:cNvPr>
          <p:cNvSpPr>
            <a:spLocks noChangeAspect="1"/>
          </p:cNvSpPr>
          <p:nvPr/>
        </p:nvSpPr>
        <p:spPr>
          <a:xfrm>
            <a:off x="11277599" y="5943600"/>
            <a:ext cx="914400" cy="914400"/>
          </a:xfrm>
          <a:custGeom>
            <a:avLst/>
            <a:gdLst/>
            <a:ahLst/>
            <a:cxnLst/>
            <a:rect l="l" t="t" r="r" b="b"/>
            <a:pathLst>
              <a:path w="6400799" h="6400800">
                <a:moveTo>
                  <a:pt x="4618019" y="5165230"/>
                </a:moveTo>
                <a:lnTo>
                  <a:pt x="4618017" y="5165232"/>
                </a:lnTo>
                <a:lnTo>
                  <a:pt x="4618015" y="5165233"/>
                </a:lnTo>
                <a:close/>
                <a:moveTo>
                  <a:pt x="1770381" y="5155624"/>
                </a:moveTo>
                <a:lnTo>
                  <a:pt x="1770052" y="5156145"/>
                </a:lnTo>
                <a:lnTo>
                  <a:pt x="1770053" y="5156145"/>
                </a:lnTo>
                <a:lnTo>
                  <a:pt x="1770381" y="5155628"/>
                </a:lnTo>
                <a:lnTo>
                  <a:pt x="1777025" y="5160947"/>
                </a:lnTo>
                <a:lnTo>
                  <a:pt x="1777058" y="5160968"/>
                </a:lnTo>
                <a:close/>
                <a:moveTo>
                  <a:pt x="2806398" y="4574096"/>
                </a:moveTo>
                <a:lnTo>
                  <a:pt x="2766254" y="4708190"/>
                </a:lnTo>
                <a:lnTo>
                  <a:pt x="2847309" y="4708190"/>
                </a:lnTo>
                <a:close/>
                <a:moveTo>
                  <a:pt x="3045103" y="4550925"/>
                </a:moveTo>
                <a:lnTo>
                  <a:pt x="3045103" y="4642622"/>
                </a:lnTo>
                <a:lnTo>
                  <a:pt x="3089471" y="4642622"/>
                </a:lnTo>
                <a:cubicBezTo>
                  <a:pt x="3116587" y="4642622"/>
                  <a:pt x="3133841" y="4641430"/>
                  <a:pt x="3141235" y="4639048"/>
                </a:cubicBezTo>
                <a:cubicBezTo>
                  <a:pt x="3148631" y="4636665"/>
                  <a:pt x="3154629" y="4631858"/>
                  <a:pt x="3159231" y="4624628"/>
                </a:cubicBezTo>
                <a:cubicBezTo>
                  <a:pt x="3163831" y="4617397"/>
                  <a:pt x="3166133" y="4607784"/>
                  <a:pt x="3166133" y="4595788"/>
                </a:cubicBezTo>
                <a:cubicBezTo>
                  <a:pt x="3166133" y="4584284"/>
                  <a:pt x="3163831" y="4575041"/>
                  <a:pt x="3159231" y="4568057"/>
                </a:cubicBezTo>
                <a:cubicBezTo>
                  <a:pt x="3154629" y="4561073"/>
                  <a:pt x="3148385" y="4556266"/>
                  <a:pt x="3140497" y="4553637"/>
                </a:cubicBezTo>
                <a:cubicBezTo>
                  <a:pt x="3134909" y="4551829"/>
                  <a:pt x="3118723" y="4550925"/>
                  <a:pt x="3091937" y="4550925"/>
                </a:cubicBezTo>
                <a:close/>
                <a:moveTo>
                  <a:pt x="2158254" y="4492752"/>
                </a:moveTo>
                <a:lnTo>
                  <a:pt x="2217906" y="4492752"/>
                </a:lnTo>
                <a:lnTo>
                  <a:pt x="2217906" y="4790027"/>
                </a:lnTo>
                <a:lnTo>
                  <a:pt x="2366790" y="4790027"/>
                </a:lnTo>
                <a:lnTo>
                  <a:pt x="2366790" y="4851158"/>
                </a:lnTo>
                <a:lnTo>
                  <a:pt x="2158254" y="4851158"/>
                </a:lnTo>
                <a:close/>
                <a:moveTo>
                  <a:pt x="3690793" y="4489794"/>
                </a:moveTo>
                <a:lnTo>
                  <a:pt x="3748967" y="4489794"/>
                </a:lnTo>
                <a:lnTo>
                  <a:pt x="3870243" y="4731114"/>
                </a:lnTo>
                <a:lnTo>
                  <a:pt x="3870243" y="4489794"/>
                </a:lnTo>
                <a:lnTo>
                  <a:pt x="3925951" y="4489794"/>
                </a:lnTo>
                <a:lnTo>
                  <a:pt x="3925951" y="4851158"/>
                </a:lnTo>
                <a:lnTo>
                  <a:pt x="3865805" y="4851158"/>
                </a:lnTo>
                <a:lnTo>
                  <a:pt x="3746501" y="4615507"/>
                </a:lnTo>
                <a:lnTo>
                  <a:pt x="3746501" y="4851158"/>
                </a:lnTo>
                <a:lnTo>
                  <a:pt x="3690793" y="4851158"/>
                </a:lnTo>
                <a:close/>
                <a:moveTo>
                  <a:pt x="3574029" y="4489794"/>
                </a:moveTo>
                <a:lnTo>
                  <a:pt x="3633681" y="4489794"/>
                </a:lnTo>
                <a:lnTo>
                  <a:pt x="3633681" y="4851158"/>
                </a:lnTo>
                <a:lnTo>
                  <a:pt x="3574029" y="4851158"/>
                </a:lnTo>
                <a:close/>
                <a:moveTo>
                  <a:pt x="3281219" y="4489794"/>
                </a:moveTo>
                <a:lnTo>
                  <a:pt x="3339391" y="4489794"/>
                </a:lnTo>
                <a:lnTo>
                  <a:pt x="3460667" y="4731114"/>
                </a:lnTo>
                <a:lnTo>
                  <a:pt x="3460667" y="4489794"/>
                </a:lnTo>
                <a:lnTo>
                  <a:pt x="3516375" y="4489794"/>
                </a:lnTo>
                <a:lnTo>
                  <a:pt x="3516375" y="4851158"/>
                </a:lnTo>
                <a:lnTo>
                  <a:pt x="3456231" y="4851158"/>
                </a:lnTo>
                <a:lnTo>
                  <a:pt x="3336927" y="4615507"/>
                </a:lnTo>
                <a:lnTo>
                  <a:pt x="3336927" y="4851158"/>
                </a:lnTo>
                <a:lnTo>
                  <a:pt x="3281219" y="4851158"/>
                </a:lnTo>
                <a:close/>
                <a:moveTo>
                  <a:pt x="2985451" y="4489794"/>
                </a:moveTo>
                <a:lnTo>
                  <a:pt x="3111409" y="4489794"/>
                </a:lnTo>
                <a:cubicBezTo>
                  <a:pt x="3143619" y="4489794"/>
                  <a:pt x="3166625" y="4493040"/>
                  <a:pt x="3180429" y="4499531"/>
                </a:cubicBezTo>
                <a:cubicBezTo>
                  <a:pt x="3194233" y="4506022"/>
                  <a:pt x="3205571" y="4517279"/>
                  <a:pt x="3214445" y="4533301"/>
                </a:cubicBezTo>
                <a:cubicBezTo>
                  <a:pt x="3223319" y="4549323"/>
                  <a:pt x="3227757" y="4568509"/>
                  <a:pt x="3227757" y="4590858"/>
                </a:cubicBezTo>
                <a:cubicBezTo>
                  <a:pt x="3227757" y="4619123"/>
                  <a:pt x="3220977" y="4641882"/>
                  <a:pt x="3207421" y="4659137"/>
                </a:cubicBezTo>
                <a:cubicBezTo>
                  <a:pt x="3193863" y="4676392"/>
                  <a:pt x="3174595" y="4687238"/>
                  <a:pt x="3149617" y="4691675"/>
                </a:cubicBezTo>
                <a:cubicBezTo>
                  <a:pt x="3162435" y="4700877"/>
                  <a:pt x="3173035" y="4710943"/>
                  <a:pt x="3181415" y="4721871"/>
                </a:cubicBezTo>
                <a:cubicBezTo>
                  <a:pt x="3189795" y="4732799"/>
                  <a:pt x="3201217" y="4752395"/>
                  <a:pt x="3215679" y="4780660"/>
                </a:cubicBezTo>
                <a:lnTo>
                  <a:pt x="3251667" y="4851158"/>
                </a:lnTo>
                <a:lnTo>
                  <a:pt x="3180295" y="4851158"/>
                </a:lnTo>
                <a:lnTo>
                  <a:pt x="3136999" y="4772526"/>
                </a:lnTo>
                <a:cubicBezTo>
                  <a:pt x="3121419" y="4744096"/>
                  <a:pt x="3110835" y="4726308"/>
                  <a:pt x="3105247" y="4719159"/>
                </a:cubicBezTo>
                <a:cubicBezTo>
                  <a:pt x="3099659" y="4712011"/>
                  <a:pt x="3093745" y="4707081"/>
                  <a:pt x="3087499" y="4704369"/>
                </a:cubicBezTo>
                <a:cubicBezTo>
                  <a:pt x="3081255" y="4701658"/>
                  <a:pt x="3071231" y="4700302"/>
                  <a:pt x="3057427" y="4700302"/>
                </a:cubicBezTo>
                <a:lnTo>
                  <a:pt x="3045103" y="4700302"/>
                </a:lnTo>
                <a:lnTo>
                  <a:pt x="3045103" y="4851158"/>
                </a:lnTo>
                <a:lnTo>
                  <a:pt x="2985451" y="4851158"/>
                </a:lnTo>
                <a:close/>
                <a:moveTo>
                  <a:pt x="2775243" y="4489794"/>
                </a:moveTo>
                <a:lnTo>
                  <a:pt x="2838605" y="4489794"/>
                </a:lnTo>
                <a:lnTo>
                  <a:pt x="2957377" y="4851158"/>
                </a:lnTo>
                <a:lnTo>
                  <a:pt x="2892522" y="4851158"/>
                </a:lnTo>
                <a:lnTo>
                  <a:pt x="2866570" y="4769321"/>
                </a:lnTo>
                <a:lnTo>
                  <a:pt x="2747952" y="4769321"/>
                </a:lnTo>
                <a:lnTo>
                  <a:pt x="2723452" y="4851158"/>
                </a:lnTo>
                <a:lnTo>
                  <a:pt x="2659856" y="4851158"/>
                </a:lnTo>
                <a:close/>
                <a:moveTo>
                  <a:pt x="2413950" y="4489794"/>
                </a:moveTo>
                <a:lnTo>
                  <a:pt x="2633825" y="4489794"/>
                </a:lnTo>
                <a:lnTo>
                  <a:pt x="2633825" y="4550925"/>
                </a:lnTo>
                <a:lnTo>
                  <a:pt x="2473602" y="4550925"/>
                </a:lnTo>
                <a:lnTo>
                  <a:pt x="2473602" y="4631037"/>
                </a:lnTo>
                <a:lnTo>
                  <a:pt x="2622486" y="4631037"/>
                </a:lnTo>
                <a:lnTo>
                  <a:pt x="2622486" y="4691921"/>
                </a:lnTo>
                <a:lnTo>
                  <a:pt x="2473602" y="4691921"/>
                </a:lnTo>
                <a:lnTo>
                  <a:pt x="2473602" y="4790027"/>
                </a:lnTo>
                <a:lnTo>
                  <a:pt x="2639248" y="4790027"/>
                </a:lnTo>
                <a:lnTo>
                  <a:pt x="2639248" y="4851158"/>
                </a:lnTo>
                <a:lnTo>
                  <a:pt x="2413950" y="4851158"/>
                </a:lnTo>
                <a:close/>
                <a:moveTo>
                  <a:pt x="4122381" y="4483632"/>
                </a:moveTo>
                <a:cubicBezTo>
                  <a:pt x="4157711" y="4483632"/>
                  <a:pt x="4186019" y="4492629"/>
                  <a:pt x="4207299" y="4510623"/>
                </a:cubicBezTo>
                <a:cubicBezTo>
                  <a:pt x="4228579" y="4528617"/>
                  <a:pt x="4242259" y="4555033"/>
                  <a:pt x="4248341" y="4589872"/>
                </a:cubicBezTo>
                <a:lnTo>
                  <a:pt x="4189181" y="4603429"/>
                </a:lnTo>
                <a:cubicBezTo>
                  <a:pt x="4184745" y="4584860"/>
                  <a:pt x="4176611" y="4570645"/>
                  <a:pt x="4164779" y="4560785"/>
                </a:cubicBezTo>
                <a:cubicBezTo>
                  <a:pt x="4152947" y="4550925"/>
                  <a:pt x="4138813" y="4545995"/>
                  <a:pt x="4122381" y="4545995"/>
                </a:cubicBezTo>
                <a:cubicBezTo>
                  <a:pt x="4096909" y="4545995"/>
                  <a:pt x="4076287" y="4555896"/>
                  <a:pt x="4060511" y="4575698"/>
                </a:cubicBezTo>
                <a:cubicBezTo>
                  <a:pt x="4044735" y="4595500"/>
                  <a:pt x="4036847" y="4625696"/>
                  <a:pt x="4036847" y="4666286"/>
                </a:cubicBezTo>
                <a:cubicBezTo>
                  <a:pt x="4036847" y="4709833"/>
                  <a:pt x="4045391" y="4742946"/>
                  <a:pt x="4062483" y="4765624"/>
                </a:cubicBezTo>
                <a:cubicBezTo>
                  <a:pt x="4077107" y="4785179"/>
                  <a:pt x="4096909" y="4794957"/>
                  <a:pt x="4121887" y="4794957"/>
                </a:cubicBezTo>
                <a:cubicBezTo>
                  <a:pt x="4133555" y="4794957"/>
                  <a:pt x="4145675" y="4792213"/>
                  <a:pt x="4158247" y="4786726"/>
                </a:cubicBezTo>
                <a:cubicBezTo>
                  <a:pt x="4170817" y="4781239"/>
                  <a:pt x="4182033" y="4773745"/>
                  <a:pt x="4191893" y="4764245"/>
                </a:cubicBezTo>
                <a:lnTo>
                  <a:pt x="4191893" y="4718543"/>
                </a:lnTo>
                <a:lnTo>
                  <a:pt x="4123367" y="4718543"/>
                </a:lnTo>
                <a:lnTo>
                  <a:pt x="4123367" y="4657412"/>
                </a:lnTo>
                <a:lnTo>
                  <a:pt x="4252285" y="4657412"/>
                </a:lnTo>
                <a:lnTo>
                  <a:pt x="4252285" y="4801366"/>
                </a:lnTo>
                <a:cubicBezTo>
                  <a:pt x="4239303" y="4816648"/>
                  <a:pt x="4220897" y="4829795"/>
                  <a:pt x="4197069" y="4840805"/>
                </a:cubicBezTo>
                <a:cubicBezTo>
                  <a:pt x="4173241" y="4851815"/>
                  <a:pt x="4149331" y="4857320"/>
                  <a:pt x="4125339" y="4857320"/>
                </a:cubicBezTo>
                <a:cubicBezTo>
                  <a:pt x="4096087" y="4857320"/>
                  <a:pt x="4070287" y="4850131"/>
                  <a:pt x="4047939" y="4835752"/>
                </a:cubicBezTo>
                <a:cubicBezTo>
                  <a:pt x="4025591" y="4821373"/>
                  <a:pt x="4007883" y="4799846"/>
                  <a:pt x="3994819" y="4771170"/>
                </a:cubicBezTo>
                <a:cubicBezTo>
                  <a:pt x="3981755" y="4742494"/>
                  <a:pt x="3975223" y="4708765"/>
                  <a:pt x="3975223" y="4669983"/>
                </a:cubicBezTo>
                <a:cubicBezTo>
                  <a:pt x="3975223" y="4630215"/>
                  <a:pt x="3981837" y="4596198"/>
                  <a:pt x="3995065" y="4567933"/>
                </a:cubicBezTo>
                <a:cubicBezTo>
                  <a:pt x="4008293" y="4539669"/>
                  <a:pt x="4025467" y="4518552"/>
                  <a:pt x="4046583" y="4504584"/>
                </a:cubicBezTo>
                <a:cubicBezTo>
                  <a:pt x="4067699" y="4490616"/>
                  <a:pt x="4092965" y="4483632"/>
                  <a:pt x="4122381" y="4483632"/>
                </a:cubicBezTo>
                <a:close/>
                <a:moveTo>
                  <a:pt x="5415569" y="4180914"/>
                </a:moveTo>
                <a:lnTo>
                  <a:pt x="5411861" y="4190407"/>
                </a:lnTo>
                <a:lnTo>
                  <a:pt x="5411867" y="4190394"/>
                </a:lnTo>
                <a:close/>
                <a:moveTo>
                  <a:pt x="5416445" y="4178669"/>
                </a:moveTo>
                <a:lnTo>
                  <a:pt x="5416443" y="4178671"/>
                </a:lnTo>
                <a:lnTo>
                  <a:pt x="5417353" y="4179147"/>
                </a:lnTo>
                <a:lnTo>
                  <a:pt x="5417353" y="4179146"/>
                </a:lnTo>
                <a:close/>
                <a:moveTo>
                  <a:pt x="3777949" y="3964496"/>
                </a:moveTo>
                <a:lnTo>
                  <a:pt x="3737803" y="4098590"/>
                </a:lnTo>
                <a:lnTo>
                  <a:pt x="3818859" y="4098590"/>
                </a:lnTo>
                <a:close/>
                <a:moveTo>
                  <a:pt x="1949727" y="3941325"/>
                </a:moveTo>
                <a:lnTo>
                  <a:pt x="1949727" y="4033022"/>
                </a:lnTo>
                <a:lnTo>
                  <a:pt x="1994097" y="4033022"/>
                </a:lnTo>
                <a:cubicBezTo>
                  <a:pt x="2021211" y="4033022"/>
                  <a:pt x="2038466" y="4031831"/>
                  <a:pt x="2045861" y="4029448"/>
                </a:cubicBezTo>
                <a:cubicBezTo>
                  <a:pt x="2053256" y="4027065"/>
                  <a:pt x="2059254" y="4022258"/>
                  <a:pt x="2063855" y="4015028"/>
                </a:cubicBezTo>
                <a:cubicBezTo>
                  <a:pt x="2068457" y="4007797"/>
                  <a:pt x="2070757" y="3998184"/>
                  <a:pt x="2070757" y="3986188"/>
                </a:cubicBezTo>
                <a:cubicBezTo>
                  <a:pt x="2070757" y="3974685"/>
                  <a:pt x="2068457" y="3965441"/>
                  <a:pt x="2063855" y="3958457"/>
                </a:cubicBezTo>
                <a:cubicBezTo>
                  <a:pt x="2059254" y="3951473"/>
                  <a:pt x="2053009" y="3946666"/>
                  <a:pt x="2045121" y="3944037"/>
                </a:cubicBezTo>
                <a:cubicBezTo>
                  <a:pt x="2039534" y="3942229"/>
                  <a:pt x="2023348" y="3941325"/>
                  <a:pt x="1996562" y="3941325"/>
                </a:cubicBezTo>
                <a:close/>
                <a:moveTo>
                  <a:pt x="3012427" y="3936395"/>
                </a:moveTo>
                <a:cubicBezTo>
                  <a:pt x="2988071" y="3936395"/>
                  <a:pt x="2968239" y="3946502"/>
                  <a:pt x="2952933" y="3966715"/>
                </a:cubicBezTo>
                <a:cubicBezTo>
                  <a:pt x="2937627" y="3986927"/>
                  <a:pt x="2929974" y="4018232"/>
                  <a:pt x="2929974" y="4060630"/>
                </a:cubicBezTo>
                <a:cubicBezTo>
                  <a:pt x="2929974" y="4102206"/>
                  <a:pt x="2937874" y="4133387"/>
                  <a:pt x="2953673" y="4154175"/>
                </a:cubicBezTo>
                <a:cubicBezTo>
                  <a:pt x="2969471" y="4174963"/>
                  <a:pt x="2989057" y="4185357"/>
                  <a:pt x="3012427" y="4185357"/>
                </a:cubicBezTo>
                <a:cubicBezTo>
                  <a:pt x="3035963" y="4185357"/>
                  <a:pt x="3055465" y="4175045"/>
                  <a:pt x="3070935" y="4154422"/>
                </a:cubicBezTo>
                <a:cubicBezTo>
                  <a:pt x="3086407" y="4133798"/>
                  <a:pt x="3094141" y="4102123"/>
                  <a:pt x="3094141" y="4059397"/>
                </a:cubicBezTo>
                <a:cubicBezTo>
                  <a:pt x="3094141" y="4017493"/>
                  <a:pt x="3086611" y="3986516"/>
                  <a:pt x="3071551" y="3966468"/>
                </a:cubicBezTo>
                <a:cubicBezTo>
                  <a:pt x="3056493" y="3946420"/>
                  <a:pt x="3036785" y="3936395"/>
                  <a:pt x="3012427" y="3936395"/>
                </a:cubicBezTo>
                <a:close/>
                <a:moveTo>
                  <a:pt x="2317103" y="3936395"/>
                </a:moveTo>
                <a:cubicBezTo>
                  <a:pt x="2292746" y="3936395"/>
                  <a:pt x="2272914" y="3946502"/>
                  <a:pt x="2257608" y="3966715"/>
                </a:cubicBezTo>
                <a:cubicBezTo>
                  <a:pt x="2242302" y="3986927"/>
                  <a:pt x="2234649" y="4018232"/>
                  <a:pt x="2234649" y="4060630"/>
                </a:cubicBezTo>
                <a:cubicBezTo>
                  <a:pt x="2234649" y="4102206"/>
                  <a:pt x="2242549" y="4133387"/>
                  <a:pt x="2258348" y="4154175"/>
                </a:cubicBezTo>
                <a:cubicBezTo>
                  <a:pt x="2274147" y="4174963"/>
                  <a:pt x="2293732" y="4185357"/>
                  <a:pt x="2317103" y="4185357"/>
                </a:cubicBezTo>
                <a:cubicBezTo>
                  <a:pt x="2340638" y="4185357"/>
                  <a:pt x="2360141" y="4175045"/>
                  <a:pt x="2375611" y="4154422"/>
                </a:cubicBezTo>
                <a:cubicBezTo>
                  <a:pt x="2391081" y="4133798"/>
                  <a:pt x="2398816" y="4102123"/>
                  <a:pt x="2398816" y="4059397"/>
                </a:cubicBezTo>
                <a:cubicBezTo>
                  <a:pt x="2398816" y="4017493"/>
                  <a:pt x="2391287" y="3986516"/>
                  <a:pt x="2376227" y="3966468"/>
                </a:cubicBezTo>
                <a:cubicBezTo>
                  <a:pt x="2361168" y="3946420"/>
                  <a:pt x="2341459" y="3936395"/>
                  <a:pt x="2317103" y="3936395"/>
                </a:cubicBezTo>
                <a:close/>
                <a:moveTo>
                  <a:pt x="4957125" y="3880194"/>
                </a:moveTo>
                <a:lnTo>
                  <a:pt x="5176999" y="3880194"/>
                </a:lnTo>
                <a:lnTo>
                  <a:pt x="5176999" y="3941325"/>
                </a:lnTo>
                <a:lnTo>
                  <a:pt x="5016777" y="3941325"/>
                </a:lnTo>
                <a:lnTo>
                  <a:pt x="5016777" y="4021437"/>
                </a:lnTo>
                <a:lnTo>
                  <a:pt x="5165661" y="4021437"/>
                </a:lnTo>
                <a:lnTo>
                  <a:pt x="5165661" y="4082321"/>
                </a:lnTo>
                <a:lnTo>
                  <a:pt x="5016777" y="4082321"/>
                </a:lnTo>
                <a:lnTo>
                  <a:pt x="5016777" y="4180427"/>
                </a:lnTo>
                <a:lnTo>
                  <a:pt x="5182423" y="4180427"/>
                </a:lnTo>
                <a:lnTo>
                  <a:pt x="5182423" y="4241558"/>
                </a:lnTo>
                <a:lnTo>
                  <a:pt x="4957125" y="4241558"/>
                </a:lnTo>
                <a:close/>
                <a:moveTo>
                  <a:pt x="4662343" y="3880194"/>
                </a:moveTo>
                <a:lnTo>
                  <a:pt x="4720517" y="3880194"/>
                </a:lnTo>
                <a:lnTo>
                  <a:pt x="4841793" y="4121514"/>
                </a:lnTo>
                <a:lnTo>
                  <a:pt x="4841793" y="3880194"/>
                </a:lnTo>
                <a:lnTo>
                  <a:pt x="4897501" y="3880194"/>
                </a:lnTo>
                <a:lnTo>
                  <a:pt x="4897501" y="4241558"/>
                </a:lnTo>
                <a:lnTo>
                  <a:pt x="4837355" y="4241558"/>
                </a:lnTo>
                <a:lnTo>
                  <a:pt x="4718051" y="4005907"/>
                </a:lnTo>
                <a:lnTo>
                  <a:pt x="4718051" y="4241558"/>
                </a:lnTo>
                <a:lnTo>
                  <a:pt x="4662343" y="4241558"/>
                </a:lnTo>
                <a:close/>
                <a:moveTo>
                  <a:pt x="4545579" y="3880194"/>
                </a:moveTo>
                <a:lnTo>
                  <a:pt x="4605231" y="3880194"/>
                </a:lnTo>
                <a:lnTo>
                  <a:pt x="4605231" y="4241558"/>
                </a:lnTo>
                <a:lnTo>
                  <a:pt x="4545579" y="4241558"/>
                </a:lnTo>
                <a:close/>
                <a:moveTo>
                  <a:pt x="4252275" y="3880194"/>
                </a:moveTo>
                <a:lnTo>
                  <a:pt x="4311927" y="3880194"/>
                </a:lnTo>
                <a:lnTo>
                  <a:pt x="4311927" y="4022423"/>
                </a:lnTo>
                <a:lnTo>
                  <a:pt x="4429507" y="4022423"/>
                </a:lnTo>
                <a:lnTo>
                  <a:pt x="4429507" y="3880194"/>
                </a:lnTo>
                <a:lnTo>
                  <a:pt x="4489159" y="3880194"/>
                </a:lnTo>
                <a:lnTo>
                  <a:pt x="4489159" y="4241558"/>
                </a:lnTo>
                <a:lnTo>
                  <a:pt x="4429507" y="4241558"/>
                </a:lnTo>
                <a:lnTo>
                  <a:pt x="4429507" y="4083554"/>
                </a:lnTo>
                <a:lnTo>
                  <a:pt x="4311927" y="4083554"/>
                </a:lnTo>
                <a:lnTo>
                  <a:pt x="4311927" y="4241558"/>
                </a:lnTo>
                <a:lnTo>
                  <a:pt x="4252275" y="4241558"/>
                </a:lnTo>
                <a:close/>
                <a:moveTo>
                  <a:pt x="3746793" y="3880194"/>
                </a:moveTo>
                <a:lnTo>
                  <a:pt x="3810155" y="3880194"/>
                </a:lnTo>
                <a:lnTo>
                  <a:pt x="3928927" y="4241558"/>
                </a:lnTo>
                <a:lnTo>
                  <a:pt x="3864071" y="4241558"/>
                </a:lnTo>
                <a:lnTo>
                  <a:pt x="3838121" y="4159721"/>
                </a:lnTo>
                <a:lnTo>
                  <a:pt x="3719501" y="4159721"/>
                </a:lnTo>
                <a:lnTo>
                  <a:pt x="3695003" y="4241558"/>
                </a:lnTo>
                <a:lnTo>
                  <a:pt x="3631407" y="4241558"/>
                </a:lnTo>
                <a:close/>
                <a:moveTo>
                  <a:pt x="3317839" y="3880194"/>
                </a:moveTo>
                <a:lnTo>
                  <a:pt x="3407303" y="3880194"/>
                </a:lnTo>
                <a:lnTo>
                  <a:pt x="3461177" y="4126937"/>
                </a:lnTo>
                <a:lnTo>
                  <a:pt x="3514627" y="3880194"/>
                </a:lnTo>
                <a:lnTo>
                  <a:pt x="3604515" y="3880194"/>
                </a:lnTo>
                <a:lnTo>
                  <a:pt x="3604515" y="4241558"/>
                </a:lnTo>
                <a:lnTo>
                  <a:pt x="3548807" y="4241558"/>
                </a:lnTo>
                <a:lnTo>
                  <a:pt x="3548807" y="3956855"/>
                </a:lnTo>
                <a:lnTo>
                  <a:pt x="3489735" y="4241558"/>
                </a:lnTo>
                <a:lnTo>
                  <a:pt x="3432179" y="4241558"/>
                </a:lnTo>
                <a:lnTo>
                  <a:pt x="3373547" y="3956855"/>
                </a:lnTo>
                <a:lnTo>
                  <a:pt x="3373547" y="4241558"/>
                </a:lnTo>
                <a:lnTo>
                  <a:pt x="3317839" y="4241558"/>
                </a:lnTo>
                <a:close/>
                <a:moveTo>
                  <a:pt x="2611580" y="3880194"/>
                </a:moveTo>
                <a:lnTo>
                  <a:pt x="2846984" y="3880194"/>
                </a:lnTo>
                <a:lnTo>
                  <a:pt x="2846984" y="3941325"/>
                </a:lnTo>
                <a:lnTo>
                  <a:pt x="2759231" y="3941325"/>
                </a:lnTo>
                <a:lnTo>
                  <a:pt x="2759231" y="4241558"/>
                </a:lnTo>
                <a:lnTo>
                  <a:pt x="2699579" y="4241558"/>
                </a:lnTo>
                <a:lnTo>
                  <a:pt x="2699579" y="3941325"/>
                </a:lnTo>
                <a:lnTo>
                  <a:pt x="2611580" y="3941325"/>
                </a:lnTo>
                <a:close/>
                <a:moveTo>
                  <a:pt x="1890075" y="3880194"/>
                </a:moveTo>
                <a:lnTo>
                  <a:pt x="2016035" y="3880194"/>
                </a:lnTo>
                <a:cubicBezTo>
                  <a:pt x="2048244" y="3880194"/>
                  <a:pt x="2071250" y="3883440"/>
                  <a:pt x="2085054" y="3889931"/>
                </a:cubicBezTo>
                <a:cubicBezTo>
                  <a:pt x="2098858" y="3896422"/>
                  <a:pt x="2110197" y="3907679"/>
                  <a:pt x="2119071" y="3923701"/>
                </a:cubicBezTo>
                <a:cubicBezTo>
                  <a:pt x="2127944" y="3939723"/>
                  <a:pt x="2132381" y="3958909"/>
                  <a:pt x="2132381" y="3981258"/>
                </a:cubicBezTo>
                <a:cubicBezTo>
                  <a:pt x="2132381" y="4009523"/>
                  <a:pt x="2125603" y="4032283"/>
                  <a:pt x="2112045" y="4049537"/>
                </a:cubicBezTo>
                <a:cubicBezTo>
                  <a:pt x="2098488" y="4066792"/>
                  <a:pt x="2079220" y="4077638"/>
                  <a:pt x="2054242" y="4082075"/>
                </a:cubicBezTo>
                <a:cubicBezTo>
                  <a:pt x="2067060" y="4091277"/>
                  <a:pt x="2077659" y="4101343"/>
                  <a:pt x="2086040" y="4112271"/>
                </a:cubicBezTo>
                <a:cubicBezTo>
                  <a:pt x="2094421" y="4123199"/>
                  <a:pt x="2105842" y="4142795"/>
                  <a:pt x="2120303" y="4171060"/>
                </a:cubicBezTo>
                <a:lnTo>
                  <a:pt x="2156291" y="4241558"/>
                </a:lnTo>
                <a:lnTo>
                  <a:pt x="2084919" y="4241558"/>
                </a:lnTo>
                <a:lnTo>
                  <a:pt x="2041624" y="4162926"/>
                </a:lnTo>
                <a:cubicBezTo>
                  <a:pt x="2026044" y="4134497"/>
                  <a:pt x="2015460" y="4116708"/>
                  <a:pt x="2009873" y="4109559"/>
                </a:cubicBezTo>
                <a:cubicBezTo>
                  <a:pt x="2004285" y="4102411"/>
                  <a:pt x="1998369" y="4097481"/>
                  <a:pt x="1992125" y="4094770"/>
                </a:cubicBezTo>
                <a:cubicBezTo>
                  <a:pt x="1985880" y="4092058"/>
                  <a:pt x="1975856" y="4090702"/>
                  <a:pt x="1962052" y="4090702"/>
                </a:cubicBezTo>
                <a:lnTo>
                  <a:pt x="1949727" y="4090702"/>
                </a:lnTo>
                <a:lnTo>
                  <a:pt x="1949727" y="4241558"/>
                </a:lnTo>
                <a:lnTo>
                  <a:pt x="1890075" y="4241558"/>
                </a:lnTo>
                <a:close/>
                <a:moveTo>
                  <a:pt x="1611455" y="3880194"/>
                </a:moveTo>
                <a:lnTo>
                  <a:pt x="1846859" y="3880194"/>
                </a:lnTo>
                <a:lnTo>
                  <a:pt x="1846859" y="3941325"/>
                </a:lnTo>
                <a:lnTo>
                  <a:pt x="1759106" y="3941325"/>
                </a:lnTo>
                <a:lnTo>
                  <a:pt x="1759106" y="4241558"/>
                </a:lnTo>
                <a:lnTo>
                  <a:pt x="1699454" y="4241558"/>
                </a:lnTo>
                <a:lnTo>
                  <a:pt x="1699454" y="3941325"/>
                </a:lnTo>
                <a:lnTo>
                  <a:pt x="1611455" y="3941325"/>
                </a:lnTo>
                <a:close/>
                <a:moveTo>
                  <a:pt x="1338118" y="3880194"/>
                </a:moveTo>
                <a:lnTo>
                  <a:pt x="1396291" y="3880194"/>
                </a:lnTo>
                <a:lnTo>
                  <a:pt x="1517568" y="4121514"/>
                </a:lnTo>
                <a:lnTo>
                  <a:pt x="1517568" y="3880194"/>
                </a:lnTo>
                <a:lnTo>
                  <a:pt x="1573276" y="3880194"/>
                </a:lnTo>
                <a:lnTo>
                  <a:pt x="1573276" y="4241558"/>
                </a:lnTo>
                <a:lnTo>
                  <a:pt x="1513131" y="4241558"/>
                </a:lnTo>
                <a:lnTo>
                  <a:pt x="1393826" y="4005907"/>
                </a:lnTo>
                <a:lnTo>
                  <a:pt x="1393826" y="4241558"/>
                </a:lnTo>
                <a:lnTo>
                  <a:pt x="1338118" y="4241558"/>
                </a:lnTo>
                <a:close/>
                <a:moveTo>
                  <a:pt x="1221353" y="3880194"/>
                </a:moveTo>
                <a:lnTo>
                  <a:pt x="1281005" y="3880194"/>
                </a:lnTo>
                <a:lnTo>
                  <a:pt x="1281005" y="4241558"/>
                </a:lnTo>
                <a:lnTo>
                  <a:pt x="1221353" y="4241558"/>
                </a:lnTo>
                <a:close/>
                <a:moveTo>
                  <a:pt x="4085559" y="3874032"/>
                </a:moveTo>
                <a:cubicBezTo>
                  <a:pt x="4118785" y="3874032"/>
                  <a:pt x="4146583" y="3885371"/>
                  <a:pt x="4168953" y="3908048"/>
                </a:cubicBezTo>
                <a:cubicBezTo>
                  <a:pt x="4184907" y="3924153"/>
                  <a:pt x="4196587" y="3948063"/>
                  <a:pt x="4203989" y="3979779"/>
                </a:cubicBezTo>
                <a:lnTo>
                  <a:pt x="4144831" y="3997034"/>
                </a:lnTo>
                <a:cubicBezTo>
                  <a:pt x="4141043" y="3977478"/>
                  <a:pt x="4133511" y="3962483"/>
                  <a:pt x="4122235" y="3952048"/>
                </a:cubicBezTo>
                <a:cubicBezTo>
                  <a:pt x="4110959" y="3941613"/>
                  <a:pt x="4097667" y="3936395"/>
                  <a:pt x="4082355" y="3936395"/>
                </a:cubicBezTo>
                <a:cubicBezTo>
                  <a:pt x="4060459" y="3936395"/>
                  <a:pt x="4042595" y="3945927"/>
                  <a:pt x="4028767" y="3964989"/>
                </a:cubicBezTo>
                <a:cubicBezTo>
                  <a:pt x="4014939" y="3984051"/>
                  <a:pt x="4008025" y="4015521"/>
                  <a:pt x="4008025" y="4059397"/>
                </a:cubicBezTo>
                <a:cubicBezTo>
                  <a:pt x="4008025" y="4104917"/>
                  <a:pt x="4014763" y="4137290"/>
                  <a:pt x="4028237" y="4156517"/>
                </a:cubicBezTo>
                <a:cubicBezTo>
                  <a:pt x="4041713" y="4175744"/>
                  <a:pt x="4059215" y="4185357"/>
                  <a:pt x="4080741" y="4185357"/>
                </a:cubicBezTo>
                <a:cubicBezTo>
                  <a:pt x="4096517" y="4185357"/>
                  <a:pt x="4110157" y="4179236"/>
                  <a:pt x="4121659" y="4166993"/>
                </a:cubicBezTo>
                <a:cubicBezTo>
                  <a:pt x="4133163" y="4154750"/>
                  <a:pt x="4141461" y="4135318"/>
                  <a:pt x="4146555" y="4108697"/>
                </a:cubicBezTo>
                <a:lnTo>
                  <a:pt x="4204483" y="4131128"/>
                </a:lnTo>
                <a:cubicBezTo>
                  <a:pt x="4195445" y="4171553"/>
                  <a:pt x="4180407" y="4201092"/>
                  <a:pt x="4159375" y="4219743"/>
                </a:cubicBezTo>
                <a:cubicBezTo>
                  <a:pt x="4138339" y="4238395"/>
                  <a:pt x="4112457" y="4247721"/>
                  <a:pt x="4081727" y="4247721"/>
                </a:cubicBezTo>
                <a:cubicBezTo>
                  <a:pt x="4043109" y="4247721"/>
                  <a:pt x="4011805" y="4232849"/>
                  <a:pt x="3987813" y="4203105"/>
                </a:cubicBezTo>
                <a:cubicBezTo>
                  <a:pt x="3960205" y="4168760"/>
                  <a:pt x="3946401" y="4122418"/>
                  <a:pt x="3946401" y="4064081"/>
                </a:cubicBezTo>
                <a:cubicBezTo>
                  <a:pt x="3946401" y="4002457"/>
                  <a:pt x="3960299" y="3954225"/>
                  <a:pt x="3988097" y="3919387"/>
                </a:cubicBezTo>
                <a:cubicBezTo>
                  <a:pt x="4012277" y="3889150"/>
                  <a:pt x="4044765" y="3874032"/>
                  <a:pt x="4085559" y="3874032"/>
                </a:cubicBezTo>
                <a:close/>
                <a:moveTo>
                  <a:pt x="3012057" y="3874032"/>
                </a:moveTo>
                <a:cubicBezTo>
                  <a:pt x="3054455" y="3874032"/>
                  <a:pt x="3089005" y="3890218"/>
                  <a:pt x="3115709" y="3922592"/>
                </a:cubicBezTo>
                <a:cubicBezTo>
                  <a:pt x="3142413" y="3954965"/>
                  <a:pt x="3155765" y="4001060"/>
                  <a:pt x="3155765" y="4060876"/>
                </a:cubicBezTo>
                <a:cubicBezTo>
                  <a:pt x="3155765" y="4121350"/>
                  <a:pt x="3141633" y="4168595"/>
                  <a:pt x="3113367" y="4202612"/>
                </a:cubicBezTo>
                <a:cubicBezTo>
                  <a:pt x="3088553" y="4232684"/>
                  <a:pt x="3054867" y="4247721"/>
                  <a:pt x="3012305" y="4247721"/>
                </a:cubicBezTo>
                <a:cubicBezTo>
                  <a:pt x="2969414" y="4247721"/>
                  <a:pt x="2935562" y="4232849"/>
                  <a:pt x="2910748" y="4203105"/>
                </a:cubicBezTo>
                <a:cubicBezTo>
                  <a:pt x="2882483" y="4169088"/>
                  <a:pt x="2868350" y="4122418"/>
                  <a:pt x="2868350" y="4063095"/>
                </a:cubicBezTo>
                <a:cubicBezTo>
                  <a:pt x="2868350" y="4020040"/>
                  <a:pt x="2874718" y="3984586"/>
                  <a:pt x="2887454" y="3956731"/>
                </a:cubicBezTo>
                <a:cubicBezTo>
                  <a:pt x="2900189" y="3928877"/>
                  <a:pt x="2916828" y="3908131"/>
                  <a:pt x="2937369" y="3894491"/>
                </a:cubicBezTo>
                <a:cubicBezTo>
                  <a:pt x="2957911" y="3880852"/>
                  <a:pt x="2982807" y="3874032"/>
                  <a:pt x="3012057" y="3874032"/>
                </a:cubicBezTo>
                <a:close/>
                <a:moveTo>
                  <a:pt x="2316733" y="3874032"/>
                </a:moveTo>
                <a:cubicBezTo>
                  <a:pt x="2359130" y="3874032"/>
                  <a:pt x="2393681" y="3890218"/>
                  <a:pt x="2420385" y="3922592"/>
                </a:cubicBezTo>
                <a:cubicBezTo>
                  <a:pt x="2447089" y="3954965"/>
                  <a:pt x="2460440" y="4001060"/>
                  <a:pt x="2460440" y="4060876"/>
                </a:cubicBezTo>
                <a:cubicBezTo>
                  <a:pt x="2460440" y="4121350"/>
                  <a:pt x="2446308" y="4168595"/>
                  <a:pt x="2418043" y="4202612"/>
                </a:cubicBezTo>
                <a:cubicBezTo>
                  <a:pt x="2393229" y="4232684"/>
                  <a:pt x="2359541" y="4247721"/>
                  <a:pt x="2316979" y="4247721"/>
                </a:cubicBezTo>
                <a:cubicBezTo>
                  <a:pt x="2274089" y="4247721"/>
                  <a:pt x="2240237" y="4232849"/>
                  <a:pt x="2215423" y="4203105"/>
                </a:cubicBezTo>
                <a:cubicBezTo>
                  <a:pt x="2187158" y="4169088"/>
                  <a:pt x="2173025" y="4122418"/>
                  <a:pt x="2173025" y="4063095"/>
                </a:cubicBezTo>
                <a:cubicBezTo>
                  <a:pt x="2173025" y="4020040"/>
                  <a:pt x="2179393" y="3984586"/>
                  <a:pt x="2192129" y="3956731"/>
                </a:cubicBezTo>
                <a:cubicBezTo>
                  <a:pt x="2204864" y="3928877"/>
                  <a:pt x="2221503" y="3908131"/>
                  <a:pt x="2242044" y="3894491"/>
                </a:cubicBezTo>
                <a:cubicBezTo>
                  <a:pt x="2262586" y="3880852"/>
                  <a:pt x="2287482" y="3874032"/>
                  <a:pt x="2316733" y="3874032"/>
                </a:cubicBezTo>
                <a:close/>
                <a:moveTo>
                  <a:pt x="3868781" y="2283478"/>
                </a:moveTo>
                <a:lnTo>
                  <a:pt x="4533707" y="2283478"/>
                </a:lnTo>
                <a:lnTo>
                  <a:pt x="4533707" y="2403285"/>
                </a:lnTo>
                <a:cubicBezTo>
                  <a:pt x="4434439" y="2532219"/>
                  <a:pt x="4347151" y="2700091"/>
                  <a:pt x="4271845" y="2906900"/>
                </a:cubicBezTo>
                <a:cubicBezTo>
                  <a:pt x="4196539" y="3113709"/>
                  <a:pt x="4153179" y="3318664"/>
                  <a:pt x="4141769" y="3521765"/>
                </a:cubicBezTo>
                <a:lnTo>
                  <a:pt x="4012549" y="3521765"/>
                </a:lnTo>
                <a:cubicBezTo>
                  <a:pt x="4014261" y="3416792"/>
                  <a:pt x="4030911" y="3294418"/>
                  <a:pt x="4062497" y="3154643"/>
                </a:cubicBezTo>
                <a:cubicBezTo>
                  <a:pt x="4094085" y="3014869"/>
                  <a:pt x="4137481" y="2881655"/>
                  <a:pt x="4192687" y="2755003"/>
                </a:cubicBezTo>
                <a:cubicBezTo>
                  <a:pt x="4247893" y="2628350"/>
                  <a:pt x="4307367" y="2520524"/>
                  <a:pt x="4371113" y="2431525"/>
                </a:cubicBezTo>
                <a:lnTo>
                  <a:pt x="3868781" y="2431525"/>
                </a:lnTo>
                <a:close/>
                <a:moveTo>
                  <a:pt x="3068681" y="2283478"/>
                </a:moveTo>
                <a:lnTo>
                  <a:pt x="3733607" y="2283478"/>
                </a:lnTo>
                <a:lnTo>
                  <a:pt x="3733607" y="2403285"/>
                </a:lnTo>
                <a:cubicBezTo>
                  <a:pt x="3634339" y="2532219"/>
                  <a:pt x="3547051" y="2700091"/>
                  <a:pt x="3471745" y="2906900"/>
                </a:cubicBezTo>
                <a:cubicBezTo>
                  <a:pt x="3396439" y="3113709"/>
                  <a:pt x="3353079" y="3318664"/>
                  <a:pt x="3341669" y="3521765"/>
                </a:cubicBezTo>
                <a:lnTo>
                  <a:pt x="3212449" y="3521765"/>
                </a:lnTo>
                <a:cubicBezTo>
                  <a:pt x="3214161" y="3416792"/>
                  <a:pt x="3230811" y="3294418"/>
                  <a:pt x="3262397" y="3154643"/>
                </a:cubicBezTo>
                <a:cubicBezTo>
                  <a:pt x="3293985" y="3014869"/>
                  <a:pt x="3337381" y="2881655"/>
                  <a:pt x="3392587" y="2755003"/>
                </a:cubicBezTo>
                <a:cubicBezTo>
                  <a:pt x="3447793" y="2628350"/>
                  <a:pt x="3507267" y="2520524"/>
                  <a:pt x="3571013" y="2431525"/>
                </a:cubicBezTo>
                <a:lnTo>
                  <a:pt x="3068681" y="2431525"/>
                </a:lnTo>
                <a:close/>
                <a:moveTo>
                  <a:pt x="5053975" y="2262084"/>
                </a:moveTo>
                <a:lnTo>
                  <a:pt x="5136127" y="2262084"/>
                </a:lnTo>
                <a:lnTo>
                  <a:pt x="5136127" y="3521765"/>
                </a:lnTo>
                <a:lnTo>
                  <a:pt x="5009475" y="3521765"/>
                </a:lnTo>
                <a:lnTo>
                  <a:pt x="5009475" y="2540207"/>
                </a:lnTo>
                <a:cubicBezTo>
                  <a:pt x="4980379" y="2574437"/>
                  <a:pt x="4941299" y="2609381"/>
                  <a:pt x="4892235" y="2645037"/>
                </a:cubicBezTo>
                <a:cubicBezTo>
                  <a:pt x="4843171" y="2680694"/>
                  <a:pt x="4798101" y="2707651"/>
                  <a:pt x="4757025" y="2725907"/>
                </a:cubicBezTo>
                <a:lnTo>
                  <a:pt x="4757025" y="2577004"/>
                </a:lnTo>
                <a:cubicBezTo>
                  <a:pt x="4826627" y="2537069"/>
                  <a:pt x="4888099" y="2488290"/>
                  <a:pt x="4941441" y="2430669"/>
                </a:cubicBezTo>
                <a:cubicBezTo>
                  <a:pt x="4994783" y="2373048"/>
                  <a:pt x="5032295" y="2316853"/>
                  <a:pt x="5053975" y="2262084"/>
                </a:cubicBezTo>
                <a:close/>
                <a:moveTo>
                  <a:pt x="2508864" y="2244969"/>
                </a:moveTo>
                <a:cubicBezTo>
                  <a:pt x="2585312" y="2244969"/>
                  <a:pt x="2652204" y="2260087"/>
                  <a:pt x="2709540" y="2290324"/>
                </a:cubicBezTo>
                <a:cubicBezTo>
                  <a:pt x="2766876" y="2320561"/>
                  <a:pt x="2811376" y="2363920"/>
                  <a:pt x="2843039" y="2420400"/>
                </a:cubicBezTo>
                <a:cubicBezTo>
                  <a:pt x="2874702" y="2476880"/>
                  <a:pt x="2891675" y="2543344"/>
                  <a:pt x="2893957" y="2619792"/>
                </a:cubicBezTo>
                <a:lnTo>
                  <a:pt x="2763025" y="2631773"/>
                </a:lnTo>
                <a:cubicBezTo>
                  <a:pt x="2756179" y="2550190"/>
                  <a:pt x="2731790" y="2489717"/>
                  <a:pt x="2689858" y="2450352"/>
                </a:cubicBezTo>
                <a:cubicBezTo>
                  <a:pt x="2647925" y="2410987"/>
                  <a:pt x="2589021" y="2391304"/>
                  <a:pt x="2513143" y="2391304"/>
                </a:cubicBezTo>
                <a:cubicBezTo>
                  <a:pt x="2436124" y="2391304"/>
                  <a:pt x="2377362" y="2408560"/>
                  <a:pt x="2336856" y="2443071"/>
                </a:cubicBezTo>
                <a:cubicBezTo>
                  <a:pt x="2296350" y="2477582"/>
                  <a:pt x="2276097" y="2522218"/>
                  <a:pt x="2276097" y="2576978"/>
                </a:cubicBezTo>
                <a:cubicBezTo>
                  <a:pt x="2276097" y="2627753"/>
                  <a:pt x="2290935" y="2667113"/>
                  <a:pt x="2320610" y="2695059"/>
                </a:cubicBezTo>
                <a:cubicBezTo>
                  <a:pt x="2350276" y="2723014"/>
                  <a:pt x="2417003" y="2751317"/>
                  <a:pt x="2520791" y="2779967"/>
                </a:cubicBezTo>
                <a:cubicBezTo>
                  <a:pt x="2622288" y="2808056"/>
                  <a:pt x="2693566" y="2832413"/>
                  <a:pt x="2734625" y="2853041"/>
                </a:cubicBezTo>
                <a:cubicBezTo>
                  <a:pt x="2797354" y="2885132"/>
                  <a:pt x="2844726" y="2927249"/>
                  <a:pt x="2876741" y="2979393"/>
                </a:cubicBezTo>
                <a:cubicBezTo>
                  <a:pt x="2908757" y="3031536"/>
                  <a:pt x="2924764" y="3093800"/>
                  <a:pt x="2924764" y="3166183"/>
                </a:cubicBezTo>
                <a:cubicBezTo>
                  <a:pt x="2924764" y="3237987"/>
                  <a:pt x="2907935" y="3303379"/>
                  <a:pt x="2874274" y="3362360"/>
                </a:cubicBezTo>
                <a:cubicBezTo>
                  <a:pt x="2840614" y="3421340"/>
                  <a:pt x="2794831" y="3466219"/>
                  <a:pt x="2736925" y="3496995"/>
                </a:cubicBezTo>
                <a:cubicBezTo>
                  <a:pt x="2679018" y="3527771"/>
                  <a:pt x="2609274" y="3543159"/>
                  <a:pt x="2527691" y="3543159"/>
                </a:cubicBezTo>
                <a:cubicBezTo>
                  <a:pt x="2400468" y="3543159"/>
                  <a:pt x="2299060" y="3504935"/>
                  <a:pt x="2223468" y="3428487"/>
                </a:cubicBezTo>
                <a:cubicBezTo>
                  <a:pt x="2147875" y="3352039"/>
                  <a:pt x="2108653" y="3248492"/>
                  <a:pt x="2105800" y="3117846"/>
                </a:cubicBezTo>
                <a:lnTo>
                  <a:pt x="2234165" y="3104153"/>
                </a:lnTo>
                <a:cubicBezTo>
                  <a:pt x="2241011" y="3173185"/>
                  <a:pt x="2256557" y="3226955"/>
                  <a:pt x="2280804" y="3265465"/>
                </a:cubicBezTo>
                <a:cubicBezTo>
                  <a:pt x="2305050" y="3303974"/>
                  <a:pt x="2339709" y="3334924"/>
                  <a:pt x="2384779" y="3358315"/>
                </a:cubicBezTo>
                <a:cubicBezTo>
                  <a:pt x="2429849" y="3381705"/>
                  <a:pt x="2480624" y="3393401"/>
                  <a:pt x="2537104" y="3393401"/>
                </a:cubicBezTo>
                <a:cubicBezTo>
                  <a:pt x="2618116" y="3393401"/>
                  <a:pt x="2681015" y="3373618"/>
                  <a:pt x="2725800" y="3334053"/>
                </a:cubicBezTo>
                <a:cubicBezTo>
                  <a:pt x="2770585" y="3294487"/>
                  <a:pt x="2792977" y="3243108"/>
                  <a:pt x="2792977" y="3179915"/>
                </a:cubicBezTo>
                <a:cubicBezTo>
                  <a:pt x="2792977" y="3142912"/>
                  <a:pt x="2784847" y="3110605"/>
                  <a:pt x="2768588" y="3082993"/>
                </a:cubicBezTo>
                <a:cubicBezTo>
                  <a:pt x="2752328" y="3055382"/>
                  <a:pt x="2727797" y="3032751"/>
                  <a:pt x="2694992" y="3015101"/>
                </a:cubicBezTo>
                <a:cubicBezTo>
                  <a:pt x="2662188" y="2997451"/>
                  <a:pt x="2591303" y="2972500"/>
                  <a:pt x="2482335" y="2940248"/>
                </a:cubicBezTo>
                <a:cubicBezTo>
                  <a:pt x="2385349" y="2911456"/>
                  <a:pt x="2316318" y="2882511"/>
                  <a:pt x="2275241" y="2853415"/>
                </a:cubicBezTo>
                <a:cubicBezTo>
                  <a:pt x="2234165" y="2824319"/>
                  <a:pt x="2202216" y="2787379"/>
                  <a:pt x="2179396" y="2742594"/>
                </a:cubicBezTo>
                <a:cubicBezTo>
                  <a:pt x="2156576" y="2697809"/>
                  <a:pt x="2145165" y="2647177"/>
                  <a:pt x="2145165" y="2590696"/>
                </a:cubicBezTo>
                <a:cubicBezTo>
                  <a:pt x="2145165" y="2489146"/>
                  <a:pt x="2177970" y="2406137"/>
                  <a:pt x="2243578" y="2341670"/>
                </a:cubicBezTo>
                <a:cubicBezTo>
                  <a:pt x="2309186" y="2277202"/>
                  <a:pt x="2397615" y="2244969"/>
                  <a:pt x="2508864" y="2244969"/>
                </a:cubicBezTo>
                <a:close/>
                <a:moveTo>
                  <a:pt x="1557539" y="2244969"/>
                </a:moveTo>
                <a:cubicBezTo>
                  <a:pt x="1656906" y="2244969"/>
                  <a:pt x="1742279" y="2275845"/>
                  <a:pt x="1813659" y="2337598"/>
                </a:cubicBezTo>
                <a:cubicBezTo>
                  <a:pt x="1885040" y="2399351"/>
                  <a:pt x="1935006" y="2489993"/>
                  <a:pt x="1963558" y="2609523"/>
                </a:cubicBezTo>
                <a:lnTo>
                  <a:pt x="1830059" y="2648033"/>
                </a:lnTo>
                <a:cubicBezTo>
                  <a:pt x="1784356" y="2474028"/>
                  <a:pt x="1692665" y="2387025"/>
                  <a:pt x="1554985" y="2387025"/>
                </a:cubicBezTo>
                <a:cubicBezTo>
                  <a:pt x="1486426" y="2387025"/>
                  <a:pt x="1427009" y="2404584"/>
                  <a:pt x="1376733" y="2439701"/>
                </a:cubicBezTo>
                <a:cubicBezTo>
                  <a:pt x="1326457" y="2474819"/>
                  <a:pt x="1286323" y="2529492"/>
                  <a:pt x="1256331" y="2603720"/>
                </a:cubicBezTo>
                <a:cubicBezTo>
                  <a:pt x="1226339" y="2677949"/>
                  <a:pt x="1211343" y="2771873"/>
                  <a:pt x="1211343" y="2885493"/>
                </a:cubicBezTo>
                <a:cubicBezTo>
                  <a:pt x="1211343" y="3057367"/>
                  <a:pt x="1241580" y="3186271"/>
                  <a:pt x="1302054" y="3272204"/>
                </a:cubicBezTo>
                <a:cubicBezTo>
                  <a:pt x="1362528" y="3358136"/>
                  <a:pt x="1442970" y="3401103"/>
                  <a:pt x="1543379" y="3401103"/>
                </a:cubicBezTo>
                <a:cubicBezTo>
                  <a:pt x="1617545" y="3401103"/>
                  <a:pt x="1681584" y="3374717"/>
                  <a:pt x="1735497" y="3321945"/>
                </a:cubicBezTo>
                <a:cubicBezTo>
                  <a:pt x="1789410" y="3269173"/>
                  <a:pt x="1825495" y="3189159"/>
                  <a:pt x="1843751" y="3081904"/>
                </a:cubicBezTo>
                <a:lnTo>
                  <a:pt x="1980673" y="3123836"/>
                </a:lnTo>
                <a:cubicBezTo>
                  <a:pt x="1950436" y="3264751"/>
                  <a:pt x="1897522" y="3369868"/>
                  <a:pt x="1821929" y="3439184"/>
                </a:cubicBezTo>
                <a:cubicBezTo>
                  <a:pt x="1746337" y="3508501"/>
                  <a:pt x="1654343" y="3543159"/>
                  <a:pt x="1545946" y="3543159"/>
                </a:cubicBezTo>
                <a:cubicBezTo>
                  <a:pt x="1450671" y="3543159"/>
                  <a:pt x="1369231" y="3519895"/>
                  <a:pt x="1301626" y="3473368"/>
                </a:cubicBezTo>
                <a:cubicBezTo>
                  <a:pt x="1234021" y="3426840"/>
                  <a:pt x="1178682" y="3352197"/>
                  <a:pt x="1135609" y="3249439"/>
                </a:cubicBezTo>
                <a:cubicBezTo>
                  <a:pt x="1092535" y="3146681"/>
                  <a:pt x="1070998" y="3025370"/>
                  <a:pt x="1070998" y="2885506"/>
                </a:cubicBezTo>
                <a:cubicBezTo>
                  <a:pt x="1070998" y="2747345"/>
                  <a:pt x="1092555" y="2630454"/>
                  <a:pt x="1135669" y="2534831"/>
                </a:cubicBezTo>
                <a:cubicBezTo>
                  <a:pt x="1178782" y="2439209"/>
                  <a:pt x="1237172" y="2366993"/>
                  <a:pt x="1310839" y="2318183"/>
                </a:cubicBezTo>
                <a:cubicBezTo>
                  <a:pt x="1384506" y="2269374"/>
                  <a:pt x="1466739" y="2244969"/>
                  <a:pt x="1557539" y="2244969"/>
                </a:cubicBezTo>
                <a:close/>
                <a:moveTo>
                  <a:pt x="1312413" y="1681317"/>
                </a:moveTo>
                <a:lnTo>
                  <a:pt x="1312413" y="1681318"/>
                </a:lnTo>
                <a:lnTo>
                  <a:pt x="1313057" y="1681913"/>
                </a:lnTo>
                <a:close/>
                <a:moveTo>
                  <a:pt x="3586641" y="1610668"/>
                </a:moveTo>
                <a:lnTo>
                  <a:pt x="3586641" y="1754454"/>
                </a:lnTo>
                <a:lnTo>
                  <a:pt x="3671979" y="1754454"/>
                </a:lnTo>
                <a:cubicBezTo>
                  <a:pt x="3698871" y="1754454"/>
                  <a:pt x="3718535" y="1748372"/>
                  <a:pt x="3730975" y="1736206"/>
                </a:cubicBezTo>
                <a:cubicBezTo>
                  <a:pt x="3743415" y="1724041"/>
                  <a:pt x="3749635" y="1705702"/>
                  <a:pt x="3749635" y="1681189"/>
                </a:cubicBezTo>
                <a:cubicBezTo>
                  <a:pt x="3749635" y="1665274"/>
                  <a:pt x="3746571" y="1651645"/>
                  <a:pt x="3740443" y="1640303"/>
                </a:cubicBezTo>
                <a:cubicBezTo>
                  <a:pt x="3734315" y="1628961"/>
                  <a:pt x="3726905" y="1621186"/>
                  <a:pt x="3718215" y="1616979"/>
                </a:cubicBezTo>
                <a:cubicBezTo>
                  <a:pt x="3709527" y="1612771"/>
                  <a:pt x="3693839" y="1610668"/>
                  <a:pt x="3671155" y="1610668"/>
                </a:cubicBezTo>
                <a:close/>
                <a:moveTo>
                  <a:pt x="4224815" y="1607649"/>
                </a:moveTo>
                <a:lnTo>
                  <a:pt x="4224815" y="1740734"/>
                </a:lnTo>
                <a:lnTo>
                  <a:pt x="4318661" y="1740734"/>
                </a:lnTo>
                <a:cubicBezTo>
                  <a:pt x="4339149" y="1740734"/>
                  <a:pt x="4354699" y="1738264"/>
                  <a:pt x="4365309" y="1733325"/>
                </a:cubicBezTo>
                <a:cubicBezTo>
                  <a:pt x="4375919" y="1728386"/>
                  <a:pt x="4384335" y="1720611"/>
                  <a:pt x="4390555" y="1710001"/>
                </a:cubicBezTo>
                <a:cubicBezTo>
                  <a:pt x="4396773" y="1699391"/>
                  <a:pt x="4399883" y="1687043"/>
                  <a:pt x="4399883" y="1672957"/>
                </a:cubicBezTo>
                <a:cubicBezTo>
                  <a:pt x="4399883" y="1652651"/>
                  <a:pt x="4393939" y="1636690"/>
                  <a:pt x="4382047" y="1625074"/>
                </a:cubicBezTo>
                <a:cubicBezTo>
                  <a:pt x="4370157" y="1613457"/>
                  <a:pt x="4352503" y="1607649"/>
                  <a:pt x="4329087" y="1607649"/>
                </a:cubicBezTo>
                <a:close/>
                <a:moveTo>
                  <a:pt x="3018301" y="1605454"/>
                </a:moveTo>
                <a:cubicBezTo>
                  <a:pt x="3014039" y="1631248"/>
                  <a:pt x="3008015" y="1656859"/>
                  <a:pt x="3000229" y="1682287"/>
                </a:cubicBezTo>
                <a:lnTo>
                  <a:pt x="2963531" y="1800279"/>
                </a:lnTo>
                <a:lnTo>
                  <a:pt x="3075899" y="1800279"/>
                </a:lnTo>
                <a:lnTo>
                  <a:pt x="3041615" y="1688872"/>
                </a:lnTo>
                <a:cubicBezTo>
                  <a:pt x="3031009" y="1654663"/>
                  <a:pt x="3023237" y="1626857"/>
                  <a:pt x="3018301" y="1605454"/>
                </a:cubicBezTo>
                <a:close/>
                <a:moveTo>
                  <a:pt x="4181185" y="1563196"/>
                </a:moveTo>
                <a:lnTo>
                  <a:pt x="4327441" y="1563196"/>
                </a:lnTo>
                <a:cubicBezTo>
                  <a:pt x="4357991" y="1563196"/>
                  <a:pt x="4380539" y="1566944"/>
                  <a:pt x="4395081" y="1574440"/>
                </a:cubicBezTo>
                <a:cubicBezTo>
                  <a:pt x="4409625" y="1581936"/>
                  <a:pt x="4421561" y="1594414"/>
                  <a:pt x="4430891" y="1611872"/>
                </a:cubicBezTo>
                <a:cubicBezTo>
                  <a:pt x="4440221" y="1629331"/>
                  <a:pt x="4444885" y="1649578"/>
                  <a:pt x="4444885" y="1672614"/>
                </a:cubicBezTo>
                <a:cubicBezTo>
                  <a:pt x="4444885" y="1702961"/>
                  <a:pt x="4436973" y="1727550"/>
                  <a:pt x="4421149" y="1746381"/>
                </a:cubicBezTo>
                <a:cubicBezTo>
                  <a:pt x="4405327" y="1765212"/>
                  <a:pt x="4382323" y="1777187"/>
                  <a:pt x="4352137" y="1782306"/>
                </a:cubicBezTo>
                <a:cubicBezTo>
                  <a:pt x="4364395" y="1789669"/>
                  <a:pt x="4373723" y="1797124"/>
                  <a:pt x="4380127" y="1804670"/>
                </a:cubicBezTo>
                <a:cubicBezTo>
                  <a:pt x="4393115" y="1820036"/>
                  <a:pt x="4404549" y="1837141"/>
                  <a:pt x="4414427" y="1855983"/>
                </a:cubicBezTo>
                <a:lnTo>
                  <a:pt x="4472051" y="1965469"/>
                </a:lnTo>
                <a:lnTo>
                  <a:pt x="4417171" y="1965469"/>
                </a:lnTo>
                <a:lnTo>
                  <a:pt x="4373181" y="1881824"/>
                </a:lnTo>
                <a:cubicBezTo>
                  <a:pt x="4356137" y="1849099"/>
                  <a:pt x="4343275" y="1827056"/>
                  <a:pt x="4334595" y="1815695"/>
                </a:cubicBezTo>
                <a:cubicBezTo>
                  <a:pt x="4325915" y="1804335"/>
                  <a:pt x="4317511" y="1796684"/>
                  <a:pt x="4309379" y="1792744"/>
                </a:cubicBezTo>
                <a:cubicBezTo>
                  <a:pt x="4301247" y="1788804"/>
                  <a:pt x="4289869" y="1786834"/>
                  <a:pt x="4275249" y="1786834"/>
                </a:cubicBezTo>
                <a:lnTo>
                  <a:pt x="4224815" y="1786834"/>
                </a:lnTo>
                <a:lnTo>
                  <a:pt x="4224815" y="1965469"/>
                </a:lnTo>
                <a:lnTo>
                  <a:pt x="4181185" y="1965469"/>
                </a:lnTo>
                <a:close/>
                <a:moveTo>
                  <a:pt x="3847811" y="1563196"/>
                </a:moveTo>
                <a:lnTo>
                  <a:pt x="3891441" y="1563196"/>
                </a:lnTo>
                <a:lnTo>
                  <a:pt x="3891441" y="1795340"/>
                </a:lnTo>
                <a:cubicBezTo>
                  <a:pt x="3891441" y="1831744"/>
                  <a:pt x="3894275" y="1858087"/>
                  <a:pt x="3899947" y="1874368"/>
                </a:cubicBezTo>
                <a:cubicBezTo>
                  <a:pt x="3905617" y="1890649"/>
                  <a:pt x="3914901" y="1903043"/>
                  <a:pt x="3927799" y="1911549"/>
                </a:cubicBezTo>
                <a:cubicBezTo>
                  <a:pt x="3940695" y="1920056"/>
                  <a:pt x="3956383" y="1924309"/>
                  <a:pt x="3974859" y="1924309"/>
                </a:cubicBezTo>
                <a:cubicBezTo>
                  <a:pt x="4005957" y="1924309"/>
                  <a:pt x="4028503" y="1915528"/>
                  <a:pt x="4042499" y="1897966"/>
                </a:cubicBezTo>
                <a:cubicBezTo>
                  <a:pt x="4056493" y="1880405"/>
                  <a:pt x="4063491" y="1846196"/>
                  <a:pt x="4063491" y="1795340"/>
                </a:cubicBezTo>
                <a:lnTo>
                  <a:pt x="4063491" y="1563196"/>
                </a:lnTo>
                <a:lnTo>
                  <a:pt x="4107119" y="1563196"/>
                </a:lnTo>
                <a:lnTo>
                  <a:pt x="4107119" y="1795614"/>
                </a:lnTo>
                <a:cubicBezTo>
                  <a:pt x="4107119" y="1834580"/>
                  <a:pt x="4103329" y="1866547"/>
                  <a:pt x="4095745" y="1891518"/>
                </a:cubicBezTo>
                <a:cubicBezTo>
                  <a:pt x="4088163" y="1916488"/>
                  <a:pt x="4074365" y="1936200"/>
                  <a:pt x="4054353" y="1950652"/>
                </a:cubicBezTo>
                <a:cubicBezTo>
                  <a:pt x="4034343" y="1965103"/>
                  <a:pt x="4008895" y="1972329"/>
                  <a:pt x="3978015" y="1972329"/>
                </a:cubicBezTo>
                <a:cubicBezTo>
                  <a:pt x="3934521" y="1972329"/>
                  <a:pt x="3901947" y="1959341"/>
                  <a:pt x="3880293" y="1933364"/>
                </a:cubicBezTo>
                <a:cubicBezTo>
                  <a:pt x="3858637" y="1907387"/>
                  <a:pt x="3847811" y="1861471"/>
                  <a:pt x="3847811" y="1795614"/>
                </a:cubicBezTo>
                <a:close/>
                <a:moveTo>
                  <a:pt x="3543011" y="1563196"/>
                </a:moveTo>
                <a:lnTo>
                  <a:pt x="3667315" y="1563196"/>
                </a:lnTo>
                <a:cubicBezTo>
                  <a:pt x="3696583" y="1563196"/>
                  <a:pt x="3718171" y="1565757"/>
                  <a:pt x="3732073" y="1570879"/>
                </a:cubicBezTo>
                <a:cubicBezTo>
                  <a:pt x="3751099" y="1577831"/>
                  <a:pt x="3766283" y="1590728"/>
                  <a:pt x="3777623" y="1609570"/>
                </a:cubicBezTo>
                <a:cubicBezTo>
                  <a:pt x="3788967" y="1628412"/>
                  <a:pt x="3794637" y="1651554"/>
                  <a:pt x="3794637" y="1678994"/>
                </a:cubicBezTo>
                <a:cubicBezTo>
                  <a:pt x="3794637" y="1715215"/>
                  <a:pt x="3785399" y="1744759"/>
                  <a:pt x="3766923" y="1767625"/>
                </a:cubicBezTo>
                <a:cubicBezTo>
                  <a:pt x="3748445" y="1790492"/>
                  <a:pt x="3716523" y="1801926"/>
                  <a:pt x="3671155" y="1801926"/>
                </a:cubicBezTo>
                <a:lnTo>
                  <a:pt x="3586641" y="1801926"/>
                </a:lnTo>
                <a:lnTo>
                  <a:pt x="3586641" y="1965469"/>
                </a:lnTo>
                <a:lnTo>
                  <a:pt x="3543011" y="1965469"/>
                </a:lnTo>
                <a:close/>
                <a:moveTo>
                  <a:pt x="3208537" y="1563196"/>
                </a:moveTo>
                <a:lnTo>
                  <a:pt x="3253265" y="1563196"/>
                </a:lnTo>
                <a:lnTo>
                  <a:pt x="3426687" y="1879659"/>
                </a:lnTo>
                <a:lnTo>
                  <a:pt x="3426687" y="1563196"/>
                </a:lnTo>
                <a:lnTo>
                  <a:pt x="3468397" y="1563196"/>
                </a:lnTo>
                <a:lnTo>
                  <a:pt x="3468397" y="1965469"/>
                </a:lnTo>
                <a:lnTo>
                  <a:pt x="3423669" y="1965469"/>
                </a:lnTo>
                <a:lnTo>
                  <a:pt x="3250521" y="1648947"/>
                </a:lnTo>
                <a:lnTo>
                  <a:pt x="3250521" y="1965469"/>
                </a:lnTo>
                <a:lnTo>
                  <a:pt x="3208537" y="1965469"/>
                </a:lnTo>
                <a:close/>
                <a:moveTo>
                  <a:pt x="2598663" y="1563196"/>
                </a:moveTo>
                <a:lnTo>
                  <a:pt x="2642293" y="1563196"/>
                </a:lnTo>
                <a:lnTo>
                  <a:pt x="2642293" y="1762686"/>
                </a:lnTo>
                <a:lnTo>
                  <a:pt x="2806184" y="1563196"/>
                </a:lnTo>
                <a:lnTo>
                  <a:pt x="2865382" y="1563196"/>
                </a:lnTo>
                <a:lnTo>
                  <a:pt x="2726912" y="1726362"/>
                </a:lnTo>
                <a:lnTo>
                  <a:pt x="2869758" y="1962721"/>
                </a:lnTo>
                <a:lnTo>
                  <a:pt x="2996109" y="1563196"/>
                </a:lnTo>
                <a:lnTo>
                  <a:pt x="3042773" y="1563196"/>
                </a:lnTo>
                <a:lnTo>
                  <a:pt x="3177865" y="1965469"/>
                </a:lnTo>
                <a:lnTo>
                  <a:pt x="3127919" y="1965469"/>
                </a:lnTo>
                <a:lnTo>
                  <a:pt x="3089551" y="1843635"/>
                </a:lnTo>
                <a:lnTo>
                  <a:pt x="2950772" y="1843635"/>
                </a:lnTo>
                <a:lnTo>
                  <a:pt x="2914915" y="1965469"/>
                </a:lnTo>
                <a:lnTo>
                  <a:pt x="2871419" y="1965469"/>
                </a:lnTo>
                <a:lnTo>
                  <a:pt x="2868889" y="1965469"/>
                </a:lnTo>
                <a:lnTo>
                  <a:pt x="2813794" y="1965469"/>
                </a:lnTo>
                <a:lnTo>
                  <a:pt x="2696621" y="1762047"/>
                </a:lnTo>
                <a:lnTo>
                  <a:pt x="2642293" y="1826073"/>
                </a:lnTo>
                <a:lnTo>
                  <a:pt x="2642293" y="1965469"/>
                </a:lnTo>
                <a:lnTo>
                  <a:pt x="2598663" y="1965469"/>
                </a:lnTo>
                <a:close/>
                <a:moveTo>
                  <a:pt x="2176112" y="1563196"/>
                </a:moveTo>
                <a:lnTo>
                  <a:pt x="2437617" y="1563196"/>
                </a:lnTo>
                <a:lnTo>
                  <a:pt x="2437617" y="1610668"/>
                </a:lnTo>
                <a:lnTo>
                  <a:pt x="2328405" y="1610668"/>
                </a:lnTo>
                <a:lnTo>
                  <a:pt x="2328405" y="1965469"/>
                </a:lnTo>
                <a:lnTo>
                  <a:pt x="2284775" y="1965469"/>
                </a:lnTo>
                <a:lnTo>
                  <a:pt x="2284775" y="1610668"/>
                </a:lnTo>
                <a:lnTo>
                  <a:pt x="2176112" y="1610668"/>
                </a:lnTo>
                <a:close/>
                <a:moveTo>
                  <a:pt x="2084667" y="1563196"/>
                </a:moveTo>
                <a:lnTo>
                  <a:pt x="2128297" y="1563196"/>
                </a:lnTo>
                <a:lnTo>
                  <a:pt x="2128297" y="1965469"/>
                </a:lnTo>
                <a:lnTo>
                  <a:pt x="2084667" y="1965469"/>
                </a:lnTo>
                <a:close/>
                <a:moveTo>
                  <a:pt x="1960842" y="1563196"/>
                </a:moveTo>
                <a:lnTo>
                  <a:pt x="2004472" y="1563196"/>
                </a:lnTo>
                <a:lnTo>
                  <a:pt x="2004472" y="1965469"/>
                </a:lnTo>
                <a:lnTo>
                  <a:pt x="1960842" y="1965469"/>
                </a:lnTo>
                <a:close/>
                <a:moveTo>
                  <a:pt x="3200397" y="320412"/>
                </a:moveTo>
                <a:lnTo>
                  <a:pt x="3129017" y="322217"/>
                </a:lnTo>
                <a:lnTo>
                  <a:pt x="3104419" y="371950"/>
                </a:lnTo>
                <a:cubicBezTo>
                  <a:pt x="3060563" y="474591"/>
                  <a:pt x="3033709" y="612560"/>
                  <a:pt x="3033709" y="764276"/>
                </a:cubicBezTo>
                <a:lnTo>
                  <a:pt x="3035211" y="785582"/>
                </a:lnTo>
                <a:lnTo>
                  <a:pt x="2952646" y="789751"/>
                </a:lnTo>
                <a:lnTo>
                  <a:pt x="2911961" y="795960"/>
                </a:lnTo>
                <a:lnTo>
                  <a:pt x="2867118" y="799965"/>
                </a:lnTo>
                <a:lnTo>
                  <a:pt x="2789750" y="814612"/>
                </a:lnTo>
                <a:lnTo>
                  <a:pt x="2734552" y="823036"/>
                </a:lnTo>
                <a:lnTo>
                  <a:pt x="2730889" y="804142"/>
                </a:lnTo>
                <a:cubicBezTo>
                  <a:pt x="2691622" y="657597"/>
                  <a:pt x="2629976" y="531279"/>
                  <a:pt x="2561048" y="443487"/>
                </a:cubicBezTo>
                <a:lnTo>
                  <a:pt x="2524415" y="401813"/>
                </a:lnTo>
                <a:lnTo>
                  <a:pt x="2455003" y="418544"/>
                </a:lnTo>
                <a:lnTo>
                  <a:pt x="2386522" y="438761"/>
                </a:lnTo>
                <a:lnTo>
                  <a:pt x="2375634" y="493169"/>
                </a:lnTo>
                <a:cubicBezTo>
                  <a:pt x="2359837" y="603662"/>
                  <a:pt x="2369608" y="743880"/>
                  <a:pt x="2408876" y="890428"/>
                </a:cubicBezTo>
                <a:lnTo>
                  <a:pt x="2415529" y="909715"/>
                </a:lnTo>
                <a:lnTo>
                  <a:pt x="2383243" y="921531"/>
                </a:lnTo>
                <a:lnTo>
                  <a:pt x="2371311" y="925383"/>
                </a:lnTo>
                <a:lnTo>
                  <a:pt x="2356039" y="931488"/>
                </a:lnTo>
                <a:lnTo>
                  <a:pt x="2257197" y="967665"/>
                </a:lnTo>
                <a:lnTo>
                  <a:pt x="2216504" y="987267"/>
                </a:lnTo>
                <a:lnTo>
                  <a:pt x="2202907" y="992702"/>
                </a:lnTo>
                <a:lnTo>
                  <a:pt x="2165987" y="1011603"/>
                </a:lnTo>
                <a:lnTo>
                  <a:pt x="2135850" y="1026120"/>
                </a:lnTo>
                <a:lnTo>
                  <a:pt x="2126688" y="1007313"/>
                </a:lnTo>
                <a:cubicBezTo>
                  <a:pt x="2050830" y="875923"/>
                  <a:pt x="1958590" y="769864"/>
                  <a:pt x="1869290" y="702904"/>
                </a:cubicBezTo>
                <a:lnTo>
                  <a:pt x="1823119" y="672131"/>
                </a:lnTo>
                <a:lnTo>
                  <a:pt x="1760401" y="706257"/>
                </a:lnTo>
                <a:lnTo>
                  <a:pt x="1699487" y="743510"/>
                </a:lnTo>
                <a:lnTo>
                  <a:pt x="1703051" y="798881"/>
                </a:lnTo>
                <a:cubicBezTo>
                  <a:pt x="1716391" y="909698"/>
                  <a:pt x="1762119" y="1042610"/>
                  <a:pt x="1837978" y="1174000"/>
                </a:cubicBezTo>
                <a:lnTo>
                  <a:pt x="1848369" y="1189388"/>
                </a:lnTo>
                <a:lnTo>
                  <a:pt x="1845588" y="1191078"/>
                </a:lnTo>
                <a:lnTo>
                  <a:pt x="1807264" y="1219737"/>
                </a:lnTo>
                <a:lnTo>
                  <a:pt x="1786584" y="1233110"/>
                </a:lnTo>
                <a:lnTo>
                  <a:pt x="1733593" y="1274827"/>
                </a:lnTo>
                <a:lnTo>
                  <a:pt x="1659045" y="1330572"/>
                </a:lnTo>
                <a:lnTo>
                  <a:pt x="1609370" y="1375720"/>
                </a:lnTo>
                <a:lnTo>
                  <a:pt x="1595663" y="1359937"/>
                </a:lnTo>
                <a:cubicBezTo>
                  <a:pt x="1488383" y="1252657"/>
                  <a:pt x="1371836" y="1174085"/>
                  <a:pt x="1268246" y="1132520"/>
                </a:cubicBezTo>
                <a:lnTo>
                  <a:pt x="1215685" y="1114746"/>
                </a:lnTo>
                <a:lnTo>
                  <a:pt x="1163939" y="1163942"/>
                </a:lnTo>
                <a:lnTo>
                  <a:pt x="1114741" y="1215690"/>
                </a:lnTo>
                <a:lnTo>
                  <a:pt x="1132515" y="1268252"/>
                </a:lnTo>
                <a:cubicBezTo>
                  <a:pt x="1174081" y="1371841"/>
                  <a:pt x="1252651" y="1488388"/>
                  <a:pt x="1359932" y="1595666"/>
                </a:cubicBezTo>
                <a:lnTo>
                  <a:pt x="1375717" y="1609374"/>
                </a:lnTo>
                <a:lnTo>
                  <a:pt x="1330572" y="1659046"/>
                </a:lnTo>
                <a:lnTo>
                  <a:pt x="1313318" y="1682120"/>
                </a:lnTo>
                <a:lnTo>
                  <a:pt x="1287770" y="1711798"/>
                </a:lnTo>
                <a:lnTo>
                  <a:pt x="1235248" y="1786522"/>
                </a:lnTo>
                <a:lnTo>
                  <a:pt x="1191078" y="1845589"/>
                </a:lnTo>
                <a:lnTo>
                  <a:pt x="1189386" y="1848374"/>
                </a:lnTo>
                <a:lnTo>
                  <a:pt x="1173994" y="1837982"/>
                </a:lnTo>
                <a:cubicBezTo>
                  <a:pt x="1042604" y="1762124"/>
                  <a:pt x="909693" y="1716393"/>
                  <a:pt x="798877" y="1703056"/>
                </a:cubicBezTo>
                <a:lnTo>
                  <a:pt x="743505" y="1699491"/>
                </a:lnTo>
                <a:lnTo>
                  <a:pt x="706252" y="1760404"/>
                </a:lnTo>
                <a:lnTo>
                  <a:pt x="672127" y="1823124"/>
                </a:lnTo>
                <a:lnTo>
                  <a:pt x="702898" y="1869294"/>
                </a:lnTo>
                <a:cubicBezTo>
                  <a:pt x="769858" y="1958595"/>
                  <a:pt x="875917" y="2050837"/>
                  <a:pt x="1007308" y="2126693"/>
                </a:cubicBezTo>
                <a:lnTo>
                  <a:pt x="1026117" y="2135856"/>
                </a:lnTo>
                <a:lnTo>
                  <a:pt x="1011662" y="2165862"/>
                </a:lnTo>
                <a:lnTo>
                  <a:pt x="1008355" y="2172324"/>
                </a:lnTo>
                <a:lnTo>
                  <a:pt x="1006377" y="2176834"/>
                </a:lnTo>
                <a:lnTo>
                  <a:pt x="967664" y="2257197"/>
                </a:lnTo>
                <a:lnTo>
                  <a:pt x="950127" y="2305114"/>
                </a:lnTo>
                <a:lnTo>
                  <a:pt x="941377" y="2325066"/>
                </a:lnTo>
                <a:lnTo>
                  <a:pt x="940596" y="2324822"/>
                </a:lnTo>
                <a:lnTo>
                  <a:pt x="940596" y="2324823"/>
                </a:lnTo>
                <a:lnTo>
                  <a:pt x="941677" y="2325160"/>
                </a:lnTo>
                <a:lnTo>
                  <a:pt x="936371" y="2337261"/>
                </a:lnTo>
                <a:lnTo>
                  <a:pt x="921503" y="2383319"/>
                </a:lnTo>
                <a:lnTo>
                  <a:pt x="909714" y="2415528"/>
                </a:lnTo>
                <a:lnTo>
                  <a:pt x="890423" y="2408875"/>
                </a:lnTo>
                <a:cubicBezTo>
                  <a:pt x="743877" y="2369609"/>
                  <a:pt x="603659" y="2359837"/>
                  <a:pt x="493165" y="2375635"/>
                </a:cubicBezTo>
                <a:lnTo>
                  <a:pt x="438759" y="2386521"/>
                </a:lnTo>
                <a:lnTo>
                  <a:pt x="418541" y="2455001"/>
                </a:lnTo>
                <a:lnTo>
                  <a:pt x="401810" y="2524417"/>
                </a:lnTo>
                <a:lnTo>
                  <a:pt x="443484" y="2561050"/>
                </a:lnTo>
                <a:cubicBezTo>
                  <a:pt x="531275" y="2629977"/>
                  <a:pt x="657593" y="2691623"/>
                  <a:pt x="804140" y="2730890"/>
                </a:cubicBezTo>
                <a:lnTo>
                  <a:pt x="823036" y="2734553"/>
                </a:lnTo>
                <a:lnTo>
                  <a:pt x="816780" y="2775543"/>
                </a:lnTo>
                <a:lnTo>
                  <a:pt x="808124" y="2815886"/>
                </a:lnTo>
                <a:lnTo>
                  <a:pt x="806669" y="2829020"/>
                </a:lnTo>
                <a:lnTo>
                  <a:pt x="806257" y="2828926"/>
                </a:lnTo>
                <a:lnTo>
                  <a:pt x="799966" y="2885717"/>
                </a:lnTo>
                <a:lnTo>
                  <a:pt x="789751" y="2952646"/>
                </a:lnTo>
                <a:lnTo>
                  <a:pt x="785581" y="3035214"/>
                </a:lnTo>
                <a:lnTo>
                  <a:pt x="764269" y="3033711"/>
                </a:lnTo>
                <a:cubicBezTo>
                  <a:pt x="612553" y="3033713"/>
                  <a:pt x="474583" y="3060564"/>
                  <a:pt x="371944" y="3104422"/>
                </a:cubicBezTo>
                <a:lnTo>
                  <a:pt x="322208" y="3129020"/>
                </a:lnTo>
                <a:lnTo>
                  <a:pt x="320404" y="3200397"/>
                </a:lnTo>
                <a:lnTo>
                  <a:pt x="322208" y="3271776"/>
                </a:lnTo>
                <a:lnTo>
                  <a:pt x="371944" y="3296374"/>
                </a:lnTo>
                <a:cubicBezTo>
                  <a:pt x="474584" y="3340232"/>
                  <a:pt x="612553" y="3367085"/>
                  <a:pt x="764269" y="3367085"/>
                </a:cubicBezTo>
                <a:lnTo>
                  <a:pt x="785581" y="3365583"/>
                </a:lnTo>
                <a:lnTo>
                  <a:pt x="789751" y="3448154"/>
                </a:lnTo>
                <a:lnTo>
                  <a:pt x="794867" y="3481680"/>
                </a:lnTo>
                <a:lnTo>
                  <a:pt x="799533" y="3533925"/>
                </a:lnTo>
                <a:lnTo>
                  <a:pt x="816591" y="3624019"/>
                </a:lnTo>
                <a:lnTo>
                  <a:pt x="816779" y="3625249"/>
                </a:lnTo>
                <a:lnTo>
                  <a:pt x="808124" y="3584912"/>
                </a:lnTo>
                <a:lnTo>
                  <a:pt x="807686" y="3580968"/>
                </a:lnTo>
                <a:lnTo>
                  <a:pt x="806669" y="3571779"/>
                </a:lnTo>
                <a:lnTo>
                  <a:pt x="804339" y="3572303"/>
                </a:lnTo>
                <a:lnTo>
                  <a:pt x="804339" y="3572304"/>
                </a:lnTo>
                <a:lnTo>
                  <a:pt x="806668" y="3571780"/>
                </a:lnTo>
                <a:lnTo>
                  <a:pt x="807686" y="3580968"/>
                </a:lnTo>
                <a:lnTo>
                  <a:pt x="808124" y="3584912"/>
                </a:lnTo>
                <a:lnTo>
                  <a:pt x="816779" y="3625252"/>
                </a:lnTo>
                <a:lnTo>
                  <a:pt x="816779" y="3625249"/>
                </a:lnTo>
                <a:lnTo>
                  <a:pt x="816780" y="3625256"/>
                </a:lnTo>
                <a:lnTo>
                  <a:pt x="823035" y="3666244"/>
                </a:lnTo>
                <a:lnTo>
                  <a:pt x="804139" y="3669907"/>
                </a:lnTo>
                <a:cubicBezTo>
                  <a:pt x="657593" y="3709174"/>
                  <a:pt x="531275" y="3770819"/>
                  <a:pt x="443483" y="3839749"/>
                </a:cubicBezTo>
                <a:lnTo>
                  <a:pt x="401809" y="3876381"/>
                </a:lnTo>
                <a:lnTo>
                  <a:pt x="418540" y="3945794"/>
                </a:lnTo>
                <a:lnTo>
                  <a:pt x="438759" y="4014275"/>
                </a:lnTo>
                <a:lnTo>
                  <a:pt x="493165" y="4025162"/>
                </a:lnTo>
                <a:cubicBezTo>
                  <a:pt x="603658" y="4040960"/>
                  <a:pt x="743876" y="4031189"/>
                  <a:pt x="890423" y="3991922"/>
                </a:cubicBezTo>
                <a:lnTo>
                  <a:pt x="909712" y="3985269"/>
                </a:lnTo>
                <a:lnTo>
                  <a:pt x="921506" y="4017492"/>
                </a:lnTo>
                <a:lnTo>
                  <a:pt x="927587" y="4036326"/>
                </a:lnTo>
                <a:lnTo>
                  <a:pt x="937224" y="4060436"/>
                </a:lnTo>
                <a:lnTo>
                  <a:pt x="967664" y="4143603"/>
                </a:lnTo>
                <a:lnTo>
                  <a:pt x="984148" y="4177822"/>
                </a:lnTo>
                <a:lnTo>
                  <a:pt x="990303" y="4193220"/>
                </a:lnTo>
                <a:lnTo>
                  <a:pt x="1011700" y="4235018"/>
                </a:lnTo>
                <a:lnTo>
                  <a:pt x="1026116" y="4264942"/>
                </a:lnTo>
                <a:lnTo>
                  <a:pt x="1007305" y="4274106"/>
                </a:lnTo>
                <a:cubicBezTo>
                  <a:pt x="875914" y="4349964"/>
                  <a:pt x="769856" y="4442203"/>
                  <a:pt x="702896" y="4531505"/>
                </a:cubicBezTo>
                <a:lnTo>
                  <a:pt x="672124" y="4577675"/>
                </a:lnTo>
                <a:lnTo>
                  <a:pt x="706250" y="4640393"/>
                </a:lnTo>
                <a:lnTo>
                  <a:pt x="743503" y="4701307"/>
                </a:lnTo>
                <a:lnTo>
                  <a:pt x="798874" y="4697742"/>
                </a:lnTo>
                <a:cubicBezTo>
                  <a:pt x="909691" y="4684402"/>
                  <a:pt x="1042602" y="4638674"/>
                  <a:pt x="1173992" y="4562816"/>
                </a:cubicBezTo>
                <a:lnTo>
                  <a:pt x="1189384" y="4552423"/>
                </a:lnTo>
                <a:lnTo>
                  <a:pt x="1191078" y="4555212"/>
                </a:lnTo>
                <a:lnTo>
                  <a:pt x="1219690" y="4593474"/>
                </a:lnTo>
                <a:lnTo>
                  <a:pt x="1236908" y="4620098"/>
                </a:lnTo>
                <a:lnTo>
                  <a:pt x="1245163" y="4630412"/>
                </a:lnTo>
                <a:lnTo>
                  <a:pt x="1245167" y="4630410"/>
                </a:lnTo>
                <a:lnTo>
                  <a:pt x="1236909" y="4620096"/>
                </a:lnTo>
                <a:lnTo>
                  <a:pt x="1235964" y="4618631"/>
                </a:lnTo>
                <a:lnTo>
                  <a:pt x="1286611" y="4682965"/>
                </a:lnTo>
                <a:lnTo>
                  <a:pt x="1330572" y="4741755"/>
                </a:lnTo>
                <a:lnTo>
                  <a:pt x="1375715" y="4791425"/>
                </a:lnTo>
                <a:lnTo>
                  <a:pt x="1359930" y="4805132"/>
                </a:lnTo>
                <a:cubicBezTo>
                  <a:pt x="1252652" y="4912412"/>
                  <a:pt x="1174080" y="5028958"/>
                  <a:pt x="1132515" y="5132547"/>
                </a:cubicBezTo>
                <a:lnTo>
                  <a:pt x="1114740" y="5185109"/>
                </a:lnTo>
                <a:lnTo>
                  <a:pt x="1163936" y="5236857"/>
                </a:lnTo>
                <a:lnTo>
                  <a:pt x="1215685" y="5286053"/>
                </a:lnTo>
                <a:lnTo>
                  <a:pt x="1268246" y="5268280"/>
                </a:lnTo>
                <a:cubicBezTo>
                  <a:pt x="1371835" y="5226714"/>
                  <a:pt x="1488382" y="5148143"/>
                  <a:pt x="1595662" y="5040862"/>
                </a:cubicBezTo>
                <a:lnTo>
                  <a:pt x="1609368" y="5025078"/>
                </a:lnTo>
                <a:lnTo>
                  <a:pt x="1659045" y="5070228"/>
                </a:lnTo>
                <a:lnTo>
                  <a:pt x="1667763" y="5076747"/>
                </a:lnTo>
                <a:lnTo>
                  <a:pt x="1671261" y="5079909"/>
                </a:lnTo>
                <a:lnTo>
                  <a:pt x="1681906" y="5087737"/>
                </a:lnTo>
                <a:lnTo>
                  <a:pt x="1681817" y="5087834"/>
                </a:lnTo>
                <a:lnTo>
                  <a:pt x="1711371" y="5113270"/>
                </a:lnTo>
                <a:lnTo>
                  <a:pt x="1798580" y="5174571"/>
                </a:lnTo>
                <a:lnTo>
                  <a:pt x="1807260" y="5181060"/>
                </a:lnTo>
                <a:lnTo>
                  <a:pt x="1790054" y="5169933"/>
                </a:lnTo>
                <a:lnTo>
                  <a:pt x="1790053" y="5169935"/>
                </a:lnTo>
                <a:lnTo>
                  <a:pt x="1807286" y="5181080"/>
                </a:lnTo>
                <a:lnTo>
                  <a:pt x="1845589" y="5209722"/>
                </a:lnTo>
                <a:lnTo>
                  <a:pt x="1848370" y="5211413"/>
                </a:lnTo>
                <a:lnTo>
                  <a:pt x="1837978" y="5226803"/>
                </a:lnTo>
                <a:cubicBezTo>
                  <a:pt x="1762121" y="5358193"/>
                  <a:pt x="1716390" y="5491103"/>
                  <a:pt x="1703053" y="5601920"/>
                </a:cubicBezTo>
                <a:lnTo>
                  <a:pt x="1699487" y="5657292"/>
                </a:lnTo>
                <a:lnTo>
                  <a:pt x="1760401" y="5694543"/>
                </a:lnTo>
                <a:lnTo>
                  <a:pt x="1823120" y="5728671"/>
                </a:lnTo>
                <a:lnTo>
                  <a:pt x="1869291" y="5697899"/>
                </a:lnTo>
                <a:cubicBezTo>
                  <a:pt x="1958591" y="5630938"/>
                  <a:pt x="2050831" y="5524880"/>
                  <a:pt x="2126689" y="5393490"/>
                </a:cubicBezTo>
                <a:lnTo>
                  <a:pt x="2135852" y="5374681"/>
                </a:lnTo>
                <a:lnTo>
                  <a:pt x="2165881" y="5389147"/>
                </a:lnTo>
                <a:lnTo>
                  <a:pt x="2209818" y="5411639"/>
                </a:lnTo>
                <a:lnTo>
                  <a:pt x="2222127" y="5416444"/>
                </a:lnTo>
                <a:lnTo>
                  <a:pt x="2222128" y="5416441"/>
                </a:lnTo>
                <a:lnTo>
                  <a:pt x="2209819" y="5411636"/>
                </a:lnTo>
                <a:lnTo>
                  <a:pt x="2178226" y="5395463"/>
                </a:lnTo>
                <a:lnTo>
                  <a:pt x="2186758" y="5399204"/>
                </a:lnTo>
                <a:lnTo>
                  <a:pt x="2257197" y="5433136"/>
                </a:lnTo>
                <a:lnTo>
                  <a:pt x="2299200" y="5448510"/>
                </a:lnTo>
                <a:lnTo>
                  <a:pt x="2324947" y="5459800"/>
                </a:lnTo>
                <a:lnTo>
                  <a:pt x="2325159" y="5459118"/>
                </a:lnTo>
                <a:lnTo>
                  <a:pt x="2337261" y="5464425"/>
                </a:lnTo>
                <a:lnTo>
                  <a:pt x="2337607" y="5464536"/>
                </a:lnTo>
                <a:lnTo>
                  <a:pt x="2338427" y="5464741"/>
                </a:lnTo>
                <a:lnTo>
                  <a:pt x="2338414" y="5464798"/>
                </a:lnTo>
                <a:lnTo>
                  <a:pt x="2383234" y="5479266"/>
                </a:lnTo>
                <a:lnTo>
                  <a:pt x="2415526" y="5491086"/>
                </a:lnTo>
                <a:lnTo>
                  <a:pt x="2408875" y="5510372"/>
                </a:lnTo>
                <a:cubicBezTo>
                  <a:pt x="2369609" y="5656919"/>
                  <a:pt x="2359837" y="5797137"/>
                  <a:pt x="2375635" y="5907630"/>
                </a:cubicBezTo>
                <a:lnTo>
                  <a:pt x="2386522" y="5962038"/>
                </a:lnTo>
                <a:lnTo>
                  <a:pt x="2455001" y="5982255"/>
                </a:lnTo>
                <a:lnTo>
                  <a:pt x="2524417" y="5998986"/>
                </a:lnTo>
                <a:lnTo>
                  <a:pt x="2561048" y="5957312"/>
                </a:lnTo>
                <a:cubicBezTo>
                  <a:pt x="2629976" y="5869521"/>
                  <a:pt x="2691623" y="5743203"/>
                  <a:pt x="2730891" y="5596656"/>
                </a:cubicBezTo>
                <a:lnTo>
                  <a:pt x="2734553" y="5577764"/>
                </a:lnTo>
                <a:lnTo>
                  <a:pt x="2775603" y="5584029"/>
                </a:lnTo>
                <a:lnTo>
                  <a:pt x="2815884" y="5592672"/>
                </a:lnTo>
                <a:lnTo>
                  <a:pt x="2829017" y="5594128"/>
                </a:lnTo>
                <a:lnTo>
                  <a:pt x="2828591" y="5596023"/>
                </a:lnTo>
                <a:lnTo>
                  <a:pt x="2828591" y="5596024"/>
                </a:lnTo>
                <a:lnTo>
                  <a:pt x="2828862" y="5594823"/>
                </a:lnTo>
                <a:lnTo>
                  <a:pt x="2892599" y="5601885"/>
                </a:lnTo>
                <a:lnTo>
                  <a:pt x="2952646" y="5611049"/>
                </a:lnTo>
                <a:lnTo>
                  <a:pt x="3035211" y="5615218"/>
                </a:lnTo>
                <a:lnTo>
                  <a:pt x="3033711" y="5636522"/>
                </a:lnTo>
                <a:cubicBezTo>
                  <a:pt x="3033709" y="5788239"/>
                  <a:pt x="3060563" y="5926208"/>
                  <a:pt x="3104419" y="6028847"/>
                </a:cubicBezTo>
                <a:lnTo>
                  <a:pt x="3129019" y="6078583"/>
                </a:lnTo>
                <a:lnTo>
                  <a:pt x="3200399" y="6080388"/>
                </a:lnTo>
                <a:lnTo>
                  <a:pt x="3271775" y="6078583"/>
                </a:lnTo>
                <a:lnTo>
                  <a:pt x="3296375" y="6028848"/>
                </a:lnTo>
                <a:cubicBezTo>
                  <a:pt x="3340233" y="5926207"/>
                  <a:pt x="3367085" y="5788240"/>
                  <a:pt x="3367085" y="5636523"/>
                </a:cubicBezTo>
                <a:lnTo>
                  <a:pt x="3365585" y="5615219"/>
                </a:lnTo>
                <a:lnTo>
                  <a:pt x="3448155" y="5611049"/>
                </a:lnTo>
                <a:lnTo>
                  <a:pt x="3478483" y="5606421"/>
                </a:lnTo>
                <a:lnTo>
                  <a:pt x="3533499" y="5601509"/>
                </a:lnTo>
                <a:lnTo>
                  <a:pt x="3571809" y="5594255"/>
                </a:lnTo>
                <a:lnTo>
                  <a:pt x="3571779" y="5594130"/>
                </a:lnTo>
                <a:lnTo>
                  <a:pt x="3584913" y="5592675"/>
                </a:lnTo>
                <a:lnTo>
                  <a:pt x="3625233" y="5584024"/>
                </a:lnTo>
                <a:lnTo>
                  <a:pt x="3666245" y="5577765"/>
                </a:lnTo>
                <a:lnTo>
                  <a:pt x="3669907" y="5596659"/>
                </a:lnTo>
                <a:cubicBezTo>
                  <a:pt x="3709175" y="5743205"/>
                  <a:pt x="3770821" y="5869522"/>
                  <a:pt x="3839749" y="5957315"/>
                </a:cubicBezTo>
                <a:lnTo>
                  <a:pt x="3876381" y="5998989"/>
                </a:lnTo>
                <a:lnTo>
                  <a:pt x="3945797" y="5982258"/>
                </a:lnTo>
                <a:lnTo>
                  <a:pt x="4014275" y="5962039"/>
                </a:lnTo>
                <a:lnTo>
                  <a:pt x="4025163" y="5907633"/>
                </a:lnTo>
                <a:cubicBezTo>
                  <a:pt x="4040961" y="5797140"/>
                  <a:pt x="4031189" y="5656922"/>
                  <a:pt x="3991923" y="5510374"/>
                </a:cubicBezTo>
                <a:lnTo>
                  <a:pt x="3985271" y="5491086"/>
                </a:lnTo>
                <a:lnTo>
                  <a:pt x="4017551" y="5479272"/>
                </a:lnTo>
                <a:lnTo>
                  <a:pt x="4051377" y="5468352"/>
                </a:lnTo>
                <a:lnTo>
                  <a:pt x="4051377" y="5468351"/>
                </a:lnTo>
                <a:lnTo>
                  <a:pt x="4037295" y="5472896"/>
                </a:lnTo>
                <a:lnTo>
                  <a:pt x="4062507" y="5462818"/>
                </a:lnTo>
                <a:lnTo>
                  <a:pt x="4143603" y="5433136"/>
                </a:lnTo>
                <a:lnTo>
                  <a:pt x="4176981" y="5417057"/>
                </a:lnTo>
                <a:lnTo>
                  <a:pt x="4192505" y="5410852"/>
                </a:lnTo>
                <a:lnTo>
                  <a:pt x="4190977" y="5411634"/>
                </a:lnTo>
                <a:lnTo>
                  <a:pt x="4178669" y="5416439"/>
                </a:lnTo>
                <a:lnTo>
                  <a:pt x="4178669" y="5416442"/>
                </a:lnTo>
                <a:lnTo>
                  <a:pt x="4190975" y="5411639"/>
                </a:lnTo>
                <a:lnTo>
                  <a:pt x="4234805" y="5389202"/>
                </a:lnTo>
                <a:lnTo>
                  <a:pt x="4264945" y="5374684"/>
                </a:lnTo>
                <a:lnTo>
                  <a:pt x="4274105" y="5393488"/>
                </a:lnTo>
                <a:cubicBezTo>
                  <a:pt x="4349963" y="5524879"/>
                  <a:pt x="4442203" y="5630938"/>
                  <a:pt x="4531505" y="5697898"/>
                </a:cubicBezTo>
                <a:lnTo>
                  <a:pt x="4577675" y="5728671"/>
                </a:lnTo>
                <a:lnTo>
                  <a:pt x="4640393" y="5694544"/>
                </a:lnTo>
                <a:lnTo>
                  <a:pt x="4701307" y="5657292"/>
                </a:lnTo>
                <a:lnTo>
                  <a:pt x="4697741" y="5601921"/>
                </a:lnTo>
                <a:cubicBezTo>
                  <a:pt x="4684403" y="5491102"/>
                  <a:pt x="4638673" y="5358192"/>
                  <a:pt x="4562815" y="5226803"/>
                </a:cubicBezTo>
                <a:lnTo>
                  <a:pt x="4552425" y="5211415"/>
                </a:lnTo>
                <a:lnTo>
                  <a:pt x="4555211" y="5209722"/>
                </a:lnTo>
                <a:lnTo>
                  <a:pt x="4593549" y="5181053"/>
                </a:lnTo>
                <a:lnTo>
                  <a:pt x="4618017" y="5165232"/>
                </a:lnTo>
                <a:lnTo>
                  <a:pt x="4618395" y="5164987"/>
                </a:lnTo>
                <a:lnTo>
                  <a:pt x="4620097" y="5163886"/>
                </a:lnTo>
                <a:lnTo>
                  <a:pt x="4630413" y="5155629"/>
                </a:lnTo>
                <a:lnTo>
                  <a:pt x="4620097" y="5163885"/>
                </a:lnTo>
                <a:lnTo>
                  <a:pt x="4618395" y="5164987"/>
                </a:lnTo>
                <a:lnTo>
                  <a:pt x="4618019" y="5165230"/>
                </a:lnTo>
                <a:lnTo>
                  <a:pt x="4680699" y="5115885"/>
                </a:lnTo>
                <a:lnTo>
                  <a:pt x="4741755" y="5070228"/>
                </a:lnTo>
                <a:lnTo>
                  <a:pt x="4791429" y="5025082"/>
                </a:lnTo>
                <a:lnTo>
                  <a:pt x="4805135" y="5040865"/>
                </a:lnTo>
                <a:cubicBezTo>
                  <a:pt x="4912415" y="5148144"/>
                  <a:pt x="5028961" y="5226715"/>
                  <a:pt x="5132549" y="5268282"/>
                </a:cubicBezTo>
                <a:lnTo>
                  <a:pt x="5185111" y="5286057"/>
                </a:lnTo>
                <a:lnTo>
                  <a:pt x="5236861" y="5236858"/>
                </a:lnTo>
                <a:lnTo>
                  <a:pt x="5286055" y="5185110"/>
                </a:lnTo>
                <a:lnTo>
                  <a:pt x="5268283" y="5132550"/>
                </a:lnTo>
                <a:cubicBezTo>
                  <a:pt x="5226717" y="5028960"/>
                  <a:pt x="5148145" y="4912414"/>
                  <a:pt x="5040867" y="4805134"/>
                </a:cubicBezTo>
                <a:lnTo>
                  <a:pt x="5025083" y="4791427"/>
                </a:lnTo>
                <a:lnTo>
                  <a:pt x="5070229" y="4741755"/>
                </a:lnTo>
                <a:lnTo>
                  <a:pt x="5076749" y="4733033"/>
                </a:lnTo>
                <a:lnTo>
                  <a:pt x="5076755" y="4733027"/>
                </a:lnTo>
                <a:lnTo>
                  <a:pt x="5076753" y="4733029"/>
                </a:lnTo>
                <a:lnTo>
                  <a:pt x="5077115" y="4732628"/>
                </a:lnTo>
                <a:lnTo>
                  <a:pt x="5079913" y="4729535"/>
                </a:lnTo>
                <a:lnTo>
                  <a:pt x="5087739" y="4718890"/>
                </a:lnTo>
                <a:lnTo>
                  <a:pt x="5088947" y="4720003"/>
                </a:lnTo>
                <a:lnTo>
                  <a:pt x="5088947" y="4720002"/>
                </a:lnTo>
                <a:lnTo>
                  <a:pt x="5087739" y="4718889"/>
                </a:lnTo>
                <a:lnTo>
                  <a:pt x="5079911" y="4729534"/>
                </a:lnTo>
                <a:lnTo>
                  <a:pt x="5077115" y="4732628"/>
                </a:lnTo>
                <a:lnTo>
                  <a:pt x="5076755" y="4733027"/>
                </a:lnTo>
                <a:lnTo>
                  <a:pt x="5084867" y="4722179"/>
                </a:lnTo>
                <a:lnTo>
                  <a:pt x="5112845" y="4689674"/>
                </a:lnTo>
                <a:lnTo>
                  <a:pt x="5170329" y="4607892"/>
                </a:lnTo>
                <a:lnTo>
                  <a:pt x="5181057" y="4593545"/>
                </a:lnTo>
                <a:lnTo>
                  <a:pt x="5163885" y="4620101"/>
                </a:lnTo>
                <a:lnTo>
                  <a:pt x="5155627" y="4630416"/>
                </a:lnTo>
                <a:lnTo>
                  <a:pt x="5155629" y="4630417"/>
                </a:lnTo>
                <a:lnTo>
                  <a:pt x="5163885" y="4620101"/>
                </a:lnTo>
                <a:lnTo>
                  <a:pt x="5181063" y="4593537"/>
                </a:lnTo>
                <a:lnTo>
                  <a:pt x="5209723" y="4555211"/>
                </a:lnTo>
                <a:lnTo>
                  <a:pt x="5211413" y="4552427"/>
                </a:lnTo>
                <a:lnTo>
                  <a:pt x="5226801" y="4562819"/>
                </a:lnTo>
                <a:cubicBezTo>
                  <a:pt x="5358193" y="4638677"/>
                  <a:pt x="5491103" y="4684405"/>
                  <a:pt x="5601921" y="4697745"/>
                </a:cubicBezTo>
                <a:lnTo>
                  <a:pt x="5657291" y="4701310"/>
                </a:lnTo>
                <a:lnTo>
                  <a:pt x="5694543" y="4640395"/>
                </a:lnTo>
                <a:lnTo>
                  <a:pt x="5728671" y="4577678"/>
                </a:lnTo>
                <a:lnTo>
                  <a:pt x="5697897" y="4531507"/>
                </a:lnTo>
                <a:cubicBezTo>
                  <a:pt x="5630939" y="4442206"/>
                  <a:pt x="5524879" y="4349967"/>
                  <a:pt x="5393489" y="4274108"/>
                </a:cubicBezTo>
                <a:lnTo>
                  <a:pt x="5374683" y="4264946"/>
                </a:lnTo>
                <a:lnTo>
                  <a:pt x="5389185" y="4234839"/>
                </a:lnTo>
                <a:lnTo>
                  <a:pt x="5396845" y="4219874"/>
                </a:lnTo>
                <a:lnTo>
                  <a:pt x="5410469" y="4193263"/>
                </a:lnTo>
                <a:lnTo>
                  <a:pt x="5410437" y="4193324"/>
                </a:lnTo>
                <a:lnTo>
                  <a:pt x="5396845" y="4219874"/>
                </a:lnTo>
                <a:lnTo>
                  <a:pt x="5393243" y="4226911"/>
                </a:lnTo>
                <a:lnTo>
                  <a:pt x="5395659" y="4221404"/>
                </a:lnTo>
                <a:lnTo>
                  <a:pt x="5433137" y="4143603"/>
                </a:lnTo>
                <a:lnTo>
                  <a:pt x="5450115" y="4097213"/>
                </a:lnTo>
                <a:lnTo>
                  <a:pt x="5459521" y="4075762"/>
                </a:lnTo>
                <a:lnTo>
                  <a:pt x="5459123" y="4075638"/>
                </a:lnTo>
                <a:lnTo>
                  <a:pt x="5464427" y="4063537"/>
                </a:lnTo>
                <a:lnTo>
                  <a:pt x="5479285" y="4017518"/>
                </a:lnTo>
                <a:lnTo>
                  <a:pt x="5491087" y="3985268"/>
                </a:lnTo>
                <a:lnTo>
                  <a:pt x="5510377" y="3991922"/>
                </a:lnTo>
                <a:cubicBezTo>
                  <a:pt x="5656923" y="4031189"/>
                  <a:pt x="5797141" y="4040959"/>
                  <a:pt x="5907635" y="4025162"/>
                </a:cubicBezTo>
                <a:lnTo>
                  <a:pt x="5962041" y="4014274"/>
                </a:lnTo>
                <a:lnTo>
                  <a:pt x="5982259" y="3945794"/>
                </a:lnTo>
                <a:lnTo>
                  <a:pt x="5998989" y="3876381"/>
                </a:lnTo>
                <a:lnTo>
                  <a:pt x="5957315" y="3839749"/>
                </a:lnTo>
                <a:cubicBezTo>
                  <a:pt x="5869525" y="3770820"/>
                  <a:pt x="5743205" y="3709174"/>
                  <a:pt x="5596659" y="3669907"/>
                </a:cubicBezTo>
                <a:lnTo>
                  <a:pt x="5577765" y="3666244"/>
                </a:lnTo>
                <a:lnTo>
                  <a:pt x="5584023" y="3625242"/>
                </a:lnTo>
                <a:lnTo>
                  <a:pt x="5592675" y="3584913"/>
                </a:lnTo>
                <a:lnTo>
                  <a:pt x="5594131" y="3571780"/>
                </a:lnTo>
                <a:lnTo>
                  <a:pt x="5595021" y="3571981"/>
                </a:lnTo>
                <a:lnTo>
                  <a:pt x="5595021" y="3571980"/>
                </a:lnTo>
                <a:lnTo>
                  <a:pt x="5594435" y="3571848"/>
                </a:lnTo>
                <a:lnTo>
                  <a:pt x="5600431" y="3517727"/>
                </a:lnTo>
                <a:lnTo>
                  <a:pt x="5611049" y="3448154"/>
                </a:lnTo>
                <a:lnTo>
                  <a:pt x="5615219" y="3365584"/>
                </a:lnTo>
                <a:lnTo>
                  <a:pt x="5636525" y="3367084"/>
                </a:lnTo>
                <a:cubicBezTo>
                  <a:pt x="5788239" y="3367084"/>
                  <a:pt x="5926209" y="3340231"/>
                  <a:pt x="6028849" y="3296374"/>
                </a:cubicBezTo>
                <a:lnTo>
                  <a:pt x="6078583" y="3271776"/>
                </a:lnTo>
                <a:lnTo>
                  <a:pt x="6080389" y="3200396"/>
                </a:lnTo>
                <a:lnTo>
                  <a:pt x="6078583" y="3129020"/>
                </a:lnTo>
                <a:lnTo>
                  <a:pt x="6028849" y="3104421"/>
                </a:lnTo>
                <a:cubicBezTo>
                  <a:pt x="5926209" y="3060564"/>
                  <a:pt x="5788241" y="3033712"/>
                  <a:pt x="5636525" y="3033712"/>
                </a:cubicBezTo>
                <a:lnTo>
                  <a:pt x="5615219" y="3035211"/>
                </a:lnTo>
                <a:lnTo>
                  <a:pt x="5611049" y="2952646"/>
                </a:lnTo>
                <a:lnTo>
                  <a:pt x="5605347" y="2915284"/>
                </a:lnTo>
                <a:lnTo>
                  <a:pt x="5601085" y="2867547"/>
                </a:lnTo>
                <a:lnTo>
                  <a:pt x="5585501" y="2785252"/>
                </a:lnTo>
                <a:lnTo>
                  <a:pt x="5584025" y="2775578"/>
                </a:lnTo>
                <a:lnTo>
                  <a:pt x="5592673" y="2815887"/>
                </a:lnTo>
                <a:lnTo>
                  <a:pt x="5592673" y="2815885"/>
                </a:lnTo>
                <a:lnTo>
                  <a:pt x="5584025" y="2775575"/>
                </a:lnTo>
                <a:lnTo>
                  <a:pt x="5577765" y="2734553"/>
                </a:lnTo>
                <a:lnTo>
                  <a:pt x="5596659" y="2730890"/>
                </a:lnTo>
                <a:cubicBezTo>
                  <a:pt x="5743205" y="2691623"/>
                  <a:pt x="5869523" y="2629977"/>
                  <a:pt x="5957315" y="2561050"/>
                </a:cubicBezTo>
                <a:lnTo>
                  <a:pt x="5998987" y="2524417"/>
                </a:lnTo>
                <a:lnTo>
                  <a:pt x="5982257" y="2455001"/>
                </a:lnTo>
                <a:lnTo>
                  <a:pt x="5962039" y="2386522"/>
                </a:lnTo>
                <a:lnTo>
                  <a:pt x="5907633" y="2375634"/>
                </a:lnTo>
                <a:cubicBezTo>
                  <a:pt x="5797139" y="2359837"/>
                  <a:pt x="5656921" y="2369608"/>
                  <a:pt x="5510375" y="2408875"/>
                </a:cubicBezTo>
                <a:lnTo>
                  <a:pt x="5491085" y="2415527"/>
                </a:lnTo>
                <a:lnTo>
                  <a:pt x="5479283" y="2383279"/>
                </a:lnTo>
                <a:lnTo>
                  <a:pt x="5475101" y="2370329"/>
                </a:lnTo>
                <a:lnTo>
                  <a:pt x="5468477" y="2353758"/>
                </a:lnTo>
                <a:lnTo>
                  <a:pt x="5433135" y="2257197"/>
                </a:lnTo>
                <a:lnTo>
                  <a:pt x="5413989" y="2217451"/>
                </a:lnTo>
                <a:lnTo>
                  <a:pt x="5408455" y="2203606"/>
                </a:lnTo>
                <a:lnTo>
                  <a:pt x="5389221" y="2166033"/>
                </a:lnTo>
                <a:lnTo>
                  <a:pt x="5374681" y="2135854"/>
                </a:lnTo>
                <a:lnTo>
                  <a:pt x="5393487" y="2126692"/>
                </a:lnTo>
                <a:cubicBezTo>
                  <a:pt x="5524877" y="2050835"/>
                  <a:pt x="5630935" y="1958594"/>
                  <a:pt x="5697897" y="1869292"/>
                </a:cubicBezTo>
                <a:lnTo>
                  <a:pt x="5728669" y="1823122"/>
                </a:lnTo>
                <a:lnTo>
                  <a:pt x="5694541" y="1760403"/>
                </a:lnTo>
                <a:lnTo>
                  <a:pt x="5657289" y="1699489"/>
                </a:lnTo>
                <a:lnTo>
                  <a:pt x="5601919" y="1703055"/>
                </a:lnTo>
                <a:cubicBezTo>
                  <a:pt x="5491101" y="1716392"/>
                  <a:pt x="5358189" y="1762123"/>
                  <a:pt x="5226801" y="1837981"/>
                </a:cubicBezTo>
                <a:lnTo>
                  <a:pt x="5211413" y="1848371"/>
                </a:lnTo>
                <a:lnTo>
                  <a:pt x="5209723" y="1845589"/>
                </a:lnTo>
                <a:lnTo>
                  <a:pt x="5181063" y="1807263"/>
                </a:lnTo>
                <a:lnTo>
                  <a:pt x="5168091" y="1787205"/>
                </a:lnTo>
                <a:lnTo>
                  <a:pt x="5127657" y="1735845"/>
                </a:lnTo>
                <a:lnTo>
                  <a:pt x="5070229" y="1659046"/>
                </a:lnTo>
                <a:lnTo>
                  <a:pt x="5025083" y="1609372"/>
                </a:lnTo>
                <a:lnTo>
                  <a:pt x="5040865" y="1595667"/>
                </a:lnTo>
                <a:cubicBezTo>
                  <a:pt x="5148145" y="1488388"/>
                  <a:pt x="5226715" y="1371840"/>
                  <a:pt x="5268281" y="1268253"/>
                </a:cubicBezTo>
                <a:lnTo>
                  <a:pt x="5286055" y="1215690"/>
                </a:lnTo>
                <a:lnTo>
                  <a:pt x="5236859" y="1163941"/>
                </a:lnTo>
                <a:lnTo>
                  <a:pt x="5185111" y="1114746"/>
                </a:lnTo>
                <a:lnTo>
                  <a:pt x="5132549" y="1132520"/>
                </a:lnTo>
                <a:cubicBezTo>
                  <a:pt x="5028959" y="1174084"/>
                  <a:pt x="4912413" y="1252657"/>
                  <a:pt x="4805135" y="1359937"/>
                </a:cubicBezTo>
                <a:lnTo>
                  <a:pt x="4791429" y="1375719"/>
                </a:lnTo>
                <a:lnTo>
                  <a:pt x="4741755" y="1330572"/>
                </a:lnTo>
                <a:lnTo>
                  <a:pt x="4716719" y="1311852"/>
                </a:lnTo>
                <a:lnTo>
                  <a:pt x="4689247" y="1288203"/>
                </a:lnTo>
                <a:lnTo>
                  <a:pt x="4620095" y="1239597"/>
                </a:lnTo>
                <a:lnTo>
                  <a:pt x="4555211" y="1191078"/>
                </a:lnTo>
                <a:lnTo>
                  <a:pt x="4552425" y="1189386"/>
                </a:lnTo>
                <a:lnTo>
                  <a:pt x="4562815" y="1173999"/>
                </a:lnTo>
                <a:cubicBezTo>
                  <a:pt x="4638675" y="1042610"/>
                  <a:pt x="4684403" y="909700"/>
                  <a:pt x="4697743" y="798881"/>
                </a:cubicBezTo>
                <a:lnTo>
                  <a:pt x="4701307" y="743509"/>
                </a:lnTo>
                <a:lnTo>
                  <a:pt x="4640393" y="706257"/>
                </a:lnTo>
                <a:lnTo>
                  <a:pt x="4577675" y="672131"/>
                </a:lnTo>
                <a:lnTo>
                  <a:pt x="4531505" y="702904"/>
                </a:lnTo>
                <a:cubicBezTo>
                  <a:pt x="4442203" y="769864"/>
                  <a:pt x="4349965" y="875922"/>
                  <a:pt x="4274105" y="1007313"/>
                </a:cubicBezTo>
                <a:lnTo>
                  <a:pt x="4264945" y="1026118"/>
                </a:lnTo>
                <a:lnTo>
                  <a:pt x="4234731" y="1011563"/>
                </a:lnTo>
                <a:lnTo>
                  <a:pt x="4232817" y="1010583"/>
                </a:lnTo>
                <a:lnTo>
                  <a:pt x="4231481" y="1009997"/>
                </a:lnTo>
                <a:lnTo>
                  <a:pt x="4143603" y="967664"/>
                </a:lnTo>
                <a:lnTo>
                  <a:pt x="4091227" y="948495"/>
                </a:lnTo>
                <a:lnTo>
                  <a:pt x="4075645" y="941661"/>
                </a:lnTo>
                <a:lnTo>
                  <a:pt x="4075639" y="941681"/>
                </a:lnTo>
                <a:lnTo>
                  <a:pt x="4063537" y="936376"/>
                </a:lnTo>
                <a:lnTo>
                  <a:pt x="4017593" y="921545"/>
                </a:lnTo>
                <a:lnTo>
                  <a:pt x="3985271" y="909714"/>
                </a:lnTo>
                <a:lnTo>
                  <a:pt x="3991923" y="890428"/>
                </a:lnTo>
                <a:cubicBezTo>
                  <a:pt x="4031189" y="743880"/>
                  <a:pt x="4040961" y="603661"/>
                  <a:pt x="4025163" y="493169"/>
                </a:cubicBezTo>
                <a:lnTo>
                  <a:pt x="4014275" y="438762"/>
                </a:lnTo>
                <a:lnTo>
                  <a:pt x="3945795" y="418544"/>
                </a:lnTo>
                <a:lnTo>
                  <a:pt x="3876381" y="401812"/>
                </a:lnTo>
                <a:lnTo>
                  <a:pt x="3839749" y="443487"/>
                </a:lnTo>
                <a:cubicBezTo>
                  <a:pt x="3770821" y="531278"/>
                  <a:pt x="3709175" y="657597"/>
                  <a:pt x="3669907" y="804142"/>
                </a:cubicBezTo>
                <a:lnTo>
                  <a:pt x="3666245" y="823035"/>
                </a:lnTo>
                <a:lnTo>
                  <a:pt x="3625205" y="816772"/>
                </a:lnTo>
                <a:lnTo>
                  <a:pt x="3584913" y="808128"/>
                </a:lnTo>
                <a:lnTo>
                  <a:pt x="3571781" y="806671"/>
                </a:lnTo>
                <a:lnTo>
                  <a:pt x="3572001" y="805688"/>
                </a:lnTo>
                <a:lnTo>
                  <a:pt x="3572001" y="805687"/>
                </a:lnTo>
                <a:lnTo>
                  <a:pt x="3571785" y="806651"/>
                </a:lnTo>
                <a:lnTo>
                  <a:pt x="3524735" y="801438"/>
                </a:lnTo>
                <a:lnTo>
                  <a:pt x="3448155" y="789751"/>
                </a:lnTo>
                <a:lnTo>
                  <a:pt x="3365583" y="785581"/>
                </a:lnTo>
                <a:lnTo>
                  <a:pt x="3367083" y="764276"/>
                </a:lnTo>
                <a:cubicBezTo>
                  <a:pt x="3367083" y="612560"/>
                  <a:pt x="3340231" y="474591"/>
                  <a:pt x="3296373" y="371951"/>
                </a:cubicBezTo>
                <a:lnTo>
                  <a:pt x="3271775" y="322217"/>
                </a:lnTo>
                <a:close/>
                <a:moveTo>
                  <a:pt x="3200397" y="228971"/>
                </a:moveTo>
                <a:lnTo>
                  <a:pt x="3296615" y="231404"/>
                </a:lnTo>
                <a:lnTo>
                  <a:pt x="3296615" y="231404"/>
                </a:lnTo>
                <a:lnTo>
                  <a:pt x="3297743" y="231433"/>
                </a:lnTo>
                <a:lnTo>
                  <a:pt x="3299555" y="233404"/>
                </a:lnTo>
                <a:lnTo>
                  <a:pt x="3302355" y="235310"/>
                </a:lnTo>
                <a:lnTo>
                  <a:pt x="3313633" y="248727"/>
                </a:lnTo>
                <a:lnTo>
                  <a:pt x="3336221" y="273308"/>
                </a:lnTo>
                <a:lnTo>
                  <a:pt x="3340357" y="280516"/>
                </a:lnTo>
                <a:lnTo>
                  <a:pt x="3346849" y="288241"/>
                </a:lnTo>
                <a:lnTo>
                  <a:pt x="3367507" y="325595"/>
                </a:lnTo>
                <a:lnTo>
                  <a:pt x="3366165" y="325492"/>
                </a:lnTo>
                <a:lnTo>
                  <a:pt x="3387823" y="363240"/>
                </a:lnTo>
                <a:cubicBezTo>
                  <a:pt x="3422399" y="440849"/>
                  <a:pt x="3447023" y="539850"/>
                  <a:pt x="3457175" y="650333"/>
                </a:cubicBezTo>
                <a:lnTo>
                  <a:pt x="3459527" y="702320"/>
                </a:lnTo>
                <a:lnTo>
                  <a:pt x="3597523" y="717608"/>
                </a:lnTo>
                <a:lnTo>
                  <a:pt x="3596685" y="720251"/>
                </a:lnTo>
                <a:lnTo>
                  <a:pt x="3596687" y="720250"/>
                </a:lnTo>
                <a:lnTo>
                  <a:pt x="3612377" y="670765"/>
                </a:lnTo>
                <a:cubicBezTo>
                  <a:pt x="3650777" y="566673"/>
                  <a:pt x="3700185" y="477419"/>
                  <a:pt x="3753669" y="411403"/>
                </a:cubicBezTo>
                <a:lnTo>
                  <a:pt x="3784359" y="380548"/>
                </a:lnTo>
                <a:lnTo>
                  <a:pt x="3783037" y="380299"/>
                </a:lnTo>
                <a:lnTo>
                  <a:pt x="3812659" y="349565"/>
                </a:lnTo>
                <a:lnTo>
                  <a:pt x="3820931" y="343784"/>
                </a:lnTo>
                <a:lnTo>
                  <a:pt x="3826791" y="337892"/>
                </a:lnTo>
                <a:lnTo>
                  <a:pt x="3854971" y="319994"/>
                </a:lnTo>
                <a:lnTo>
                  <a:pt x="3869337" y="309954"/>
                </a:lnTo>
                <a:lnTo>
                  <a:pt x="3872533" y="308839"/>
                </a:lnTo>
                <a:lnTo>
                  <a:pt x="3874795" y="307402"/>
                </a:lnTo>
                <a:lnTo>
                  <a:pt x="3875891" y="307668"/>
                </a:lnTo>
                <a:lnTo>
                  <a:pt x="3875891" y="307666"/>
                </a:lnTo>
                <a:lnTo>
                  <a:pt x="3969459" y="330220"/>
                </a:lnTo>
                <a:lnTo>
                  <a:pt x="3969461" y="330220"/>
                </a:lnTo>
                <a:lnTo>
                  <a:pt x="3974989" y="331852"/>
                </a:lnTo>
                <a:lnTo>
                  <a:pt x="4061769" y="357471"/>
                </a:lnTo>
                <a:lnTo>
                  <a:pt x="4062853" y="357793"/>
                </a:lnTo>
                <a:lnTo>
                  <a:pt x="4064095" y="360170"/>
                </a:lnTo>
                <a:lnTo>
                  <a:pt x="4066305" y="362731"/>
                </a:lnTo>
                <a:lnTo>
                  <a:pt x="4073713" y="378584"/>
                </a:lnTo>
                <a:lnTo>
                  <a:pt x="4089183" y="408199"/>
                </a:lnTo>
                <a:lnTo>
                  <a:pt x="4091315" y="416243"/>
                </a:lnTo>
                <a:lnTo>
                  <a:pt x="4095581" y="425373"/>
                </a:lnTo>
                <a:lnTo>
                  <a:pt x="4105867" y="466802"/>
                </a:lnTo>
                <a:lnTo>
                  <a:pt x="4104599" y="466358"/>
                </a:lnTo>
                <a:lnTo>
                  <a:pt x="4115751" y="508423"/>
                </a:lnTo>
                <a:cubicBezTo>
                  <a:pt x="4129063" y="592336"/>
                  <a:pt x="4127225" y="694336"/>
                  <a:pt x="4108435" y="803682"/>
                </a:cubicBezTo>
                <a:lnTo>
                  <a:pt x="4097495" y="853399"/>
                </a:lnTo>
                <a:lnTo>
                  <a:pt x="4097497" y="853399"/>
                </a:lnTo>
                <a:lnTo>
                  <a:pt x="4097875" y="851677"/>
                </a:lnTo>
                <a:lnTo>
                  <a:pt x="4225025" y="907433"/>
                </a:lnTo>
                <a:lnTo>
                  <a:pt x="4253057" y="863589"/>
                </a:lnTo>
                <a:cubicBezTo>
                  <a:pt x="4317089" y="772983"/>
                  <a:pt x="4387915" y="699558"/>
                  <a:pt x="4456663" y="649635"/>
                </a:cubicBezTo>
                <a:lnTo>
                  <a:pt x="4494293" y="627775"/>
                </a:lnTo>
                <a:lnTo>
                  <a:pt x="4493079" y="627192"/>
                </a:lnTo>
                <a:lnTo>
                  <a:pt x="4529647" y="605169"/>
                </a:lnTo>
                <a:lnTo>
                  <a:pt x="4539133" y="601727"/>
                </a:lnTo>
                <a:lnTo>
                  <a:pt x="4546319" y="597552"/>
                </a:lnTo>
                <a:lnTo>
                  <a:pt x="4578169" y="587557"/>
                </a:lnTo>
                <a:lnTo>
                  <a:pt x="4594645" y="581578"/>
                </a:lnTo>
                <a:lnTo>
                  <a:pt x="4598023" y="581329"/>
                </a:lnTo>
                <a:lnTo>
                  <a:pt x="4600577" y="580527"/>
                </a:lnTo>
                <a:lnTo>
                  <a:pt x="4601569" y="581066"/>
                </a:lnTo>
                <a:lnTo>
                  <a:pt x="4601569" y="581066"/>
                </a:lnTo>
                <a:lnTo>
                  <a:pt x="4686113" y="627068"/>
                </a:lnTo>
                <a:lnTo>
                  <a:pt x="4686113" y="627067"/>
                </a:lnTo>
                <a:lnTo>
                  <a:pt x="4691029" y="630074"/>
                </a:lnTo>
                <a:lnTo>
                  <a:pt x="4768221" y="677282"/>
                </a:lnTo>
                <a:lnTo>
                  <a:pt x="4769187" y="677873"/>
                </a:lnTo>
                <a:lnTo>
                  <a:pt x="4769771" y="680491"/>
                </a:lnTo>
                <a:lnTo>
                  <a:pt x="4771241" y="683537"/>
                </a:lnTo>
                <a:lnTo>
                  <a:pt x="4774295" y="700768"/>
                </a:lnTo>
                <a:lnTo>
                  <a:pt x="4781571" y="733377"/>
                </a:lnTo>
                <a:lnTo>
                  <a:pt x="4781551" y="741699"/>
                </a:lnTo>
                <a:lnTo>
                  <a:pt x="4783309" y="751623"/>
                </a:lnTo>
                <a:lnTo>
                  <a:pt x="4782521" y="794301"/>
                </a:lnTo>
                <a:lnTo>
                  <a:pt x="4781409" y="793541"/>
                </a:lnTo>
                <a:lnTo>
                  <a:pt x="4781295" y="837061"/>
                </a:lnTo>
                <a:cubicBezTo>
                  <a:pt x="4772433" y="921561"/>
                  <a:pt x="4744259" y="1019611"/>
                  <a:pt x="4697809" y="1120368"/>
                </a:cubicBezTo>
                <a:lnTo>
                  <a:pt x="4674175" y="1165946"/>
                </a:lnTo>
                <a:lnTo>
                  <a:pt x="4745433" y="1216032"/>
                </a:lnTo>
                <a:lnTo>
                  <a:pt x="4784643" y="1249784"/>
                </a:lnTo>
                <a:lnTo>
                  <a:pt x="4822001" y="1215662"/>
                </a:lnTo>
                <a:cubicBezTo>
                  <a:pt x="4907303" y="1144717"/>
                  <a:pt x="4994717" y="1092124"/>
                  <a:pt x="5074045" y="1061696"/>
                </a:cubicBezTo>
                <a:lnTo>
                  <a:pt x="5116051" y="1050319"/>
                </a:lnTo>
                <a:lnTo>
                  <a:pt x="5115029" y="1049442"/>
                </a:lnTo>
                <a:lnTo>
                  <a:pt x="5156051" y="1037636"/>
                </a:lnTo>
                <a:lnTo>
                  <a:pt x="5166103" y="1036764"/>
                </a:lnTo>
                <a:lnTo>
                  <a:pt x="5174123" y="1034593"/>
                </a:lnTo>
                <a:lnTo>
                  <a:pt x="5207479" y="1033182"/>
                </a:lnTo>
                <a:lnTo>
                  <a:pt x="5224939" y="1031671"/>
                </a:lnTo>
                <a:lnTo>
                  <a:pt x="5228267" y="1032303"/>
                </a:lnTo>
                <a:lnTo>
                  <a:pt x="5230943" y="1032189"/>
                </a:lnTo>
                <a:lnTo>
                  <a:pt x="5231759" y="1032968"/>
                </a:lnTo>
                <a:lnTo>
                  <a:pt x="5231761" y="1032968"/>
                </a:lnTo>
                <a:lnTo>
                  <a:pt x="5301517" y="1099283"/>
                </a:lnTo>
                <a:lnTo>
                  <a:pt x="5301517" y="1099284"/>
                </a:lnTo>
                <a:lnTo>
                  <a:pt x="5305489" y="1103461"/>
                </a:lnTo>
                <a:lnTo>
                  <a:pt x="5367831" y="1169039"/>
                </a:lnTo>
                <a:lnTo>
                  <a:pt x="5368611" y="1169859"/>
                </a:lnTo>
                <a:lnTo>
                  <a:pt x="5368495" y="1172537"/>
                </a:lnTo>
                <a:lnTo>
                  <a:pt x="5369129" y="1175861"/>
                </a:lnTo>
                <a:lnTo>
                  <a:pt x="5367619" y="1193294"/>
                </a:lnTo>
                <a:lnTo>
                  <a:pt x="5366209" y="1226676"/>
                </a:lnTo>
                <a:lnTo>
                  <a:pt x="5364033" y="1234708"/>
                </a:lnTo>
                <a:lnTo>
                  <a:pt x="5363165" y="1244749"/>
                </a:lnTo>
                <a:lnTo>
                  <a:pt x="5351357" y="1285770"/>
                </a:lnTo>
                <a:lnTo>
                  <a:pt x="5350481" y="1284749"/>
                </a:lnTo>
                <a:lnTo>
                  <a:pt x="5339105" y="1326757"/>
                </a:lnTo>
                <a:cubicBezTo>
                  <a:pt x="5308677" y="1406083"/>
                  <a:pt x="5256085" y="1493499"/>
                  <a:pt x="5185139" y="1578800"/>
                </a:cubicBezTo>
                <a:lnTo>
                  <a:pt x="5147869" y="1619605"/>
                </a:lnTo>
                <a:lnTo>
                  <a:pt x="5147871" y="1619606"/>
                </a:lnTo>
                <a:lnTo>
                  <a:pt x="5150301" y="1616944"/>
                </a:lnTo>
                <a:lnTo>
                  <a:pt x="5236127" y="1725962"/>
                </a:lnTo>
                <a:lnTo>
                  <a:pt x="5280433" y="1702988"/>
                </a:lnTo>
                <a:cubicBezTo>
                  <a:pt x="5381191" y="1656541"/>
                  <a:pt x="5479239" y="1628367"/>
                  <a:pt x="5563739" y="1619506"/>
                </a:cubicBezTo>
                <a:lnTo>
                  <a:pt x="5607257" y="1619389"/>
                </a:lnTo>
                <a:lnTo>
                  <a:pt x="5606497" y="1618277"/>
                </a:lnTo>
                <a:lnTo>
                  <a:pt x="5649177" y="1617491"/>
                </a:lnTo>
                <a:lnTo>
                  <a:pt x="5659113" y="1619251"/>
                </a:lnTo>
                <a:lnTo>
                  <a:pt x="5667423" y="1619229"/>
                </a:lnTo>
                <a:lnTo>
                  <a:pt x="5700005" y="1626499"/>
                </a:lnTo>
                <a:lnTo>
                  <a:pt x="5717263" y="1629559"/>
                </a:lnTo>
                <a:lnTo>
                  <a:pt x="5720313" y="1631030"/>
                </a:lnTo>
                <a:lnTo>
                  <a:pt x="5722927" y="1631614"/>
                </a:lnTo>
                <a:lnTo>
                  <a:pt x="5723515" y="1632577"/>
                </a:lnTo>
                <a:lnTo>
                  <a:pt x="5723517" y="1632578"/>
                </a:lnTo>
                <a:lnTo>
                  <a:pt x="5773731" y="1714682"/>
                </a:lnTo>
                <a:lnTo>
                  <a:pt x="5776487" y="1719745"/>
                </a:lnTo>
                <a:lnTo>
                  <a:pt x="5819733" y="1799225"/>
                </a:lnTo>
                <a:lnTo>
                  <a:pt x="5820273" y="1800218"/>
                </a:lnTo>
                <a:lnTo>
                  <a:pt x="5819469" y="1802777"/>
                </a:lnTo>
                <a:lnTo>
                  <a:pt x="5819221" y="1806150"/>
                </a:lnTo>
                <a:lnTo>
                  <a:pt x="5813251" y="1822599"/>
                </a:lnTo>
                <a:lnTo>
                  <a:pt x="5803247" y="1854480"/>
                </a:lnTo>
                <a:lnTo>
                  <a:pt x="5799067" y="1861675"/>
                </a:lnTo>
                <a:lnTo>
                  <a:pt x="5795629" y="1871148"/>
                </a:lnTo>
                <a:lnTo>
                  <a:pt x="5773607" y="1907716"/>
                </a:lnTo>
                <a:lnTo>
                  <a:pt x="5773025" y="1906503"/>
                </a:lnTo>
                <a:lnTo>
                  <a:pt x="5751165" y="1944134"/>
                </a:lnTo>
                <a:cubicBezTo>
                  <a:pt x="5701241" y="2012882"/>
                  <a:pt x="5627817" y="2083709"/>
                  <a:pt x="5537211" y="2147741"/>
                </a:cubicBezTo>
                <a:lnTo>
                  <a:pt x="5495221" y="2174587"/>
                </a:lnTo>
                <a:lnTo>
                  <a:pt x="5546733" y="2303448"/>
                </a:lnTo>
                <a:lnTo>
                  <a:pt x="5544407" y="2303960"/>
                </a:lnTo>
                <a:lnTo>
                  <a:pt x="5544407" y="2303961"/>
                </a:lnTo>
                <a:lnTo>
                  <a:pt x="5597119" y="2292365"/>
                </a:lnTo>
                <a:cubicBezTo>
                  <a:pt x="5706465" y="2273574"/>
                  <a:pt x="5808465" y="2271736"/>
                  <a:pt x="5892379" y="2285047"/>
                </a:cubicBezTo>
                <a:lnTo>
                  <a:pt x="5934445" y="2296199"/>
                </a:lnTo>
                <a:lnTo>
                  <a:pt x="5933997" y="2294927"/>
                </a:lnTo>
                <a:lnTo>
                  <a:pt x="5975427" y="2305213"/>
                </a:lnTo>
                <a:lnTo>
                  <a:pt x="5984569" y="2309486"/>
                </a:lnTo>
                <a:lnTo>
                  <a:pt x="5992601" y="2311615"/>
                </a:lnTo>
                <a:lnTo>
                  <a:pt x="6022191" y="2327070"/>
                </a:lnTo>
                <a:lnTo>
                  <a:pt x="6038069" y="2334492"/>
                </a:lnTo>
                <a:lnTo>
                  <a:pt x="6040635" y="2336703"/>
                </a:lnTo>
                <a:lnTo>
                  <a:pt x="6043009" y="2337943"/>
                </a:lnTo>
                <a:lnTo>
                  <a:pt x="6043327" y="2339025"/>
                </a:lnTo>
                <a:lnTo>
                  <a:pt x="6043329" y="2339026"/>
                </a:lnTo>
                <a:lnTo>
                  <a:pt x="6070581" y="2431334"/>
                </a:lnTo>
                <a:lnTo>
                  <a:pt x="6070581" y="2431335"/>
                </a:lnTo>
                <a:lnTo>
                  <a:pt x="6071931" y="2436939"/>
                </a:lnTo>
                <a:lnTo>
                  <a:pt x="6093133" y="2524902"/>
                </a:lnTo>
                <a:lnTo>
                  <a:pt x="6093399" y="2526003"/>
                </a:lnTo>
                <a:lnTo>
                  <a:pt x="6091961" y="2528267"/>
                </a:lnTo>
                <a:lnTo>
                  <a:pt x="6090847" y="2531460"/>
                </a:lnTo>
                <a:lnTo>
                  <a:pt x="6080823" y="2545803"/>
                </a:lnTo>
                <a:lnTo>
                  <a:pt x="6062909" y="2574008"/>
                </a:lnTo>
                <a:lnTo>
                  <a:pt x="6057009" y="2579877"/>
                </a:lnTo>
                <a:lnTo>
                  <a:pt x="6051237" y="2588136"/>
                </a:lnTo>
                <a:lnTo>
                  <a:pt x="6020499" y="2617759"/>
                </a:lnTo>
                <a:lnTo>
                  <a:pt x="6020253" y="2616437"/>
                </a:lnTo>
                <a:lnTo>
                  <a:pt x="5989397" y="2647128"/>
                </a:lnTo>
                <a:cubicBezTo>
                  <a:pt x="5923381" y="2700615"/>
                  <a:pt x="5834129" y="2750020"/>
                  <a:pt x="5730037" y="2788422"/>
                </a:cubicBezTo>
                <a:lnTo>
                  <a:pt x="5681963" y="2803664"/>
                </a:lnTo>
                <a:lnTo>
                  <a:pt x="5691679" y="2854976"/>
                </a:lnTo>
                <a:lnTo>
                  <a:pt x="5699389" y="2941307"/>
                </a:lnTo>
                <a:lnTo>
                  <a:pt x="5750467" y="2943620"/>
                </a:lnTo>
                <a:cubicBezTo>
                  <a:pt x="5860951" y="2953770"/>
                  <a:pt x="5959951" y="2978395"/>
                  <a:pt x="6037561" y="3012972"/>
                </a:cubicBezTo>
                <a:lnTo>
                  <a:pt x="6075307" y="3034630"/>
                </a:lnTo>
                <a:lnTo>
                  <a:pt x="6075205" y="3033288"/>
                </a:lnTo>
                <a:lnTo>
                  <a:pt x="6112559" y="3053946"/>
                </a:lnTo>
                <a:lnTo>
                  <a:pt x="6120285" y="3060437"/>
                </a:lnTo>
                <a:lnTo>
                  <a:pt x="6127491" y="3064575"/>
                </a:lnTo>
                <a:lnTo>
                  <a:pt x="6152075" y="3087161"/>
                </a:lnTo>
                <a:lnTo>
                  <a:pt x="6165491" y="3098440"/>
                </a:lnTo>
                <a:lnTo>
                  <a:pt x="6167395" y="3101240"/>
                </a:lnTo>
                <a:lnTo>
                  <a:pt x="6169367" y="3103052"/>
                </a:lnTo>
                <a:lnTo>
                  <a:pt x="6169395" y="3104178"/>
                </a:lnTo>
                <a:lnTo>
                  <a:pt x="6169397" y="3104180"/>
                </a:lnTo>
                <a:lnTo>
                  <a:pt x="6171829" y="3200396"/>
                </a:lnTo>
                <a:lnTo>
                  <a:pt x="6171829" y="3200396"/>
                </a:lnTo>
                <a:lnTo>
                  <a:pt x="6171683" y="3206158"/>
                </a:lnTo>
                <a:lnTo>
                  <a:pt x="6169397" y="3296612"/>
                </a:lnTo>
                <a:lnTo>
                  <a:pt x="6169367" y="3297743"/>
                </a:lnTo>
                <a:lnTo>
                  <a:pt x="6167391" y="3299556"/>
                </a:lnTo>
                <a:lnTo>
                  <a:pt x="6165489" y="3302354"/>
                </a:lnTo>
                <a:lnTo>
                  <a:pt x="6152095" y="3313614"/>
                </a:lnTo>
                <a:lnTo>
                  <a:pt x="6127493" y="3336221"/>
                </a:lnTo>
                <a:lnTo>
                  <a:pt x="6120273" y="3340362"/>
                </a:lnTo>
                <a:lnTo>
                  <a:pt x="6112561" y="3346847"/>
                </a:lnTo>
                <a:lnTo>
                  <a:pt x="6075205" y="3367504"/>
                </a:lnTo>
                <a:lnTo>
                  <a:pt x="6075307" y="3366164"/>
                </a:lnTo>
                <a:lnTo>
                  <a:pt x="6037561" y="3387823"/>
                </a:lnTo>
                <a:cubicBezTo>
                  <a:pt x="5959951" y="3422399"/>
                  <a:pt x="5860951" y="3447023"/>
                  <a:pt x="5750469" y="3457174"/>
                </a:cubicBezTo>
                <a:lnTo>
                  <a:pt x="5698777" y="3459515"/>
                </a:lnTo>
                <a:lnTo>
                  <a:pt x="5683477" y="3597613"/>
                </a:lnTo>
                <a:lnTo>
                  <a:pt x="5681017" y="3596833"/>
                </a:lnTo>
                <a:lnTo>
                  <a:pt x="5681017" y="3596834"/>
                </a:lnTo>
                <a:lnTo>
                  <a:pt x="5730037" y="3612377"/>
                </a:lnTo>
                <a:cubicBezTo>
                  <a:pt x="5834129" y="3650778"/>
                  <a:pt x="5923383" y="3700186"/>
                  <a:pt x="5989399" y="3753670"/>
                </a:cubicBezTo>
                <a:lnTo>
                  <a:pt x="6020253" y="3784360"/>
                </a:lnTo>
                <a:lnTo>
                  <a:pt x="6020503" y="3783037"/>
                </a:lnTo>
                <a:lnTo>
                  <a:pt x="6051237" y="3812659"/>
                </a:lnTo>
                <a:lnTo>
                  <a:pt x="6057019" y="3820930"/>
                </a:lnTo>
                <a:lnTo>
                  <a:pt x="6062911" y="3826791"/>
                </a:lnTo>
                <a:lnTo>
                  <a:pt x="6080809" y="3854970"/>
                </a:lnTo>
                <a:lnTo>
                  <a:pt x="6090849" y="3869336"/>
                </a:lnTo>
                <a:lnTo>
                  <a:pt x="6091965" y="3872534"/>
                </a:lnTo>
                <a:lnTo>
                  <a:pt x="6093399" y="3874795"/>
                </a:lnTo>
                <a:lnTo>
                  <a:pt x="6093135" y="3875891"/>
                </a:lnTo>
                <a:lnTo>
                  <a:pt x="6093135" y="3875893"/>
                </a:lnTo>
                <a:lnTo>
                  <a:pt x="6070583" y="3969461"/>
                </a:lnTo>
                <a:lnTo>
                  <a:pt x="6070583" y="3969462"/>
                </a:lnTo>
                <a:lnTo>
                  <a:pt x="6068951" y="3974988"/>
                </a:lnTo>
                <a:lnTo>
                  <a:pt x="6043331" y="4061768"/>
                </a:lnTo>
                <a:lnTo>
                  <a:pt x="6043009" y="4062853"/>
                </a:lnTo>
                <a:lnTo>
                  <a:pt x="6040633" y="4064094"/>
                </a:lnTo>
                <a:lnTo>
                  <a:pt x="6038071" y="4066304"/>
                </a:lnTo>
                <a:lnTo>
                  <a:pt x="6022219" y="4073713"/>
                </a:lnTo>
                <a:lnTo>
                  <a:pt x="5992603" y="4089182"/>
                </a:lnTo>
                <a:lnTo>
                  <a:pt x="5984559" y="4091315"/>
                </a:lnTo>
                <a:lnTo>
                  <a:pt x="5975429" y="4095581"/>
                </a:lnTo>
                <a:lnTo>
                  <a:pt x="5934001" y="4105868"/>
                </a:lnTo>
                <a:lnTo>
                  <a:pt x="5934445" y="4104598"/>
                </a:lnTo>
                <a:lnTo>
                  <a:pt x="5892379" y="4115750"/>
                </a:lnTo>
                <a:cubicBezTo>
                  <a:pt x="5808467" y="4129062"/>
                  <a:pt x="5706467" y="4127223"/>
                  <a:pt x="5597119" y="4108433"/>
                </a:cubicBezTo>
                <a:lnTo>
                  <a:pt x="5549519" y="4097961"/>
                </a:lnTo>
                <a:lnTo>
                  <a:pt x="5493707" y="4225243"/>
                </a:lnTo>
                <a:lnTo>
                  <a:pt x="5537213" y="4253058"/>
                </a:lnTo>
                <a:cubicBezTo>
                  <a:pt x="5627819" y="4317092"/>
                  <a:pt x="5701243" y="4387918"/>
                  <a:pt x="5751167" y="4456665"/>
                </a:cubicBezTo>
                <a:lnTo>
                  <a:pt x="5773027" y="4494295"/>
                </a:lnTo>
                <a:lnTo>
                  <a:pt x="5773611" y="4493081"/>
                </a:lnTo>
                <a:lnTo>
                  <a:pt x="5795633" y="4529649"/>
                </a:lnTo>
                <a:lnTo>
                  <a:pt x="5799075" y="4539135"/>
                </a:lnTo>
                <a:lnTo>
                  <a:pt x="5803249" y="4546320"/>
                </a:lnTo>
                <a:lnTo>
                  <a:pt x="5813243" y="4578172"/>
                </a:lnTo>
                <a:lnTo>
                  <a:pt x="5819223" y="4594647"/>
                </a:lnTo>
                <a:lnTo>
                  <a:pt x="5819473" y="4598025"/>
                </a:lnTo>
                <a:lnTo>
                  <a:pt x="5820275" y="4600580"/>
                </a:lnTo>
                <a:lnTo>
                  <a:pt x="5819735" y="4601570"/>
                </a:lnTo>
                <a:lnTo>
                  <a:pt x="5819735" y="4601571"/>
                </a:lnTo>
                <a:lnTo>
                  <a:pt x="5773735" y="4686115"/>
                </a:lnTo>
                <a:lnTo>
                  <a:pt x="5773733" y="4686115"/>
                </a:lnTo>
                <a:lnTo>
                  <a:pt x="5770727" y="4691032"/>
                </a:lnTo>
                <a:lnTo>
                  <a:pt x="5723519" y="4768224"/>
                </a:lnTo>
                <a:lnTo>
                  <a:pt x="5722929" y="4769190"/>
                </a:lnTo>
                <a:lnTo>
                  <a:pt x="5720311" y="4769773"/>
                </a:lnTo>
                <a:lnTo>
                  <a:pt x="5717265" y="4771244"/>
                </a:lnTo>
                <a:lnTo>
                  <a:pt x="5700035" y="4774297"/>
                </a:lnTo>
                <a:lnTo>
                  <a:pt x="5667423" y="4781575"/>
                </a:lnTo>
                <a:lnTo>
                  <a:pt x="5659103" y="4781552"/>
                </a:lnTo>
                <a:lnTo>
                  <a:pt x="5649181" y="4783311"/>
                </a:lnTo>
                <a:lnTo>
                  <a:pt x="5606501" y="4782524"/>
                </a:lnTo>
                <a:lnTo>
                  <a:pt x="5607259" y="4781414"/>
                </a:lnTo>
                <a:lnTo>
                  <a:pt x="5563741" y="4781297"/>
                </a:lnTo>
                <a:cubicBezTo>
                  <a:pt x="5479241" y="4772436"/>
                  <a:pt x="5381193" y="4744261"/>
                  <a:pt x="5280435" y="4697811"/>
                </a:cubicBezTo>
                <a:lnTo>
                  <a:pt x="5235255" y="4674385"/>
                </a:lnTo>
                <a:lnTo>
                  <a:pt x="5185017" y="4745859"/>
                </a:lnTo>
                <a:lnTo>
                  <a:pt x="5151335" y="4784989"/>
                </a:lnTo>
                <a:lnTo>
                  <a:pt x="5185141" y="4822001"/>
                </a:lnTo>
                <a:cubicBezTo>
                  <a:pt x="5256085" y="4907303"/>
                  <a:pt x="5308677" y="4994718"/>
                  <a:pt x="5339107" y="5074045"/>
                </a:cubicBezTo>
                <a:lnTo>
                  <a:pt x="5350483" y="5116051"/>
                </a:lnTo>
                <a:lnTo>
                  <a:pt x="5351361" y="5115029"/>
                </a:lnTo>
                <a:lnTo>
                  <a:pt x="5363167" y="5156050"/>
                </a:lnTo>
                <a:lnTo>
                  <a:pt x="5364037" y="5166103"/>
                </a:lnTo>
                <a:lnTo>
                  <a:pt x="5366209" y="5174124"/>
                </a:lnTo>
                <a:lnTo>
                  <a:pt x="5367619" y="5207477"/>
                </a:lnTo>
                <a:lnTo>
                  <a:pt x="5369131" y="5224939"/>
                </a:lnTo>
                <a:lnTo>
                  <a:pt x="5368499" y="5228267"/>
                </a:lnTo>
                <a:lnTo>
                  <a:pt x="5368611" y="5230941"/>
                </a:lnTo>
                <a:lnTo>
                  <a:pt x="5367833" y="5231759"/>
                </a:lnTo>
                <a:lnTo>
                  <a:pt x="5367835" y="5231761"/>
                </a:lnTo>
                <a:lnTo>
                  <a:pt x="5301519" y="5301516"/>
                </a:lnTo>
                <a:lnTo>
                  <a:pt x="5301519" y="5301518"/>
                </a:lnTo>
                <a:lnTo>
                  <a:pt x="5297341" y="5305489"/>
                </a:lnTo>
                <a:lnTo>
                  <a:pt x="5231763" y="5367830"/>
                </a:lnTo>
                <a:lnTo>
                  <a:pt x="5230943" y="5368610"/>
                </a:lnTo>
                <a:lnTo>
                  <a:pt x="5228263" y="5368496"/>
                </a:lnTo>
                <a:lnTo>
                  <a:pt x="5224943" y="5369130"/>
                </a:lnTo>
                <a:lnTo>
                  <a:pt x="5207509" y="5367620"/>
                </a:lnTo>
                <a:lnTo>
                  <a:pt x="5174125" y="5366208"/>
                </a:lnTo>
                <a:lnTo>
                  <a:pt x="5166091" y="5364033"/>
                </a:lnTo>
                <a:lnTo>
                  <a:pt x="5156053" y="5363162"/>
                </a:lnTo>
                <a:lnTo>
                  <a:pt x="5115033" y="5351357"/>
                </a:lnTo>
                <a:lnTo>
                  <a:pt x="5116051" y="5350480"/>
                </a:lnTo>
                <a:lnTo>
                  <a:pt x="5074047" y="5339105"/>
                </a:lnTo>
                <a:cubicBezTo>
                  <a:pt x="4994719" y="5308676"/>
                  <a:pt x="4907303" y="5256086"/>
                  <a:pt x="4822003" y="5185139"/>
                </a:cubicBezTo>
                <a:lnTo>
                  <a:pt x="4784223" y="5150634"/>
                </a:lnTo>
                <a:lnTo>
                  <a:pt x="4675063" y="5236566"/>
                </a:lnTo>
                <a:lnTo>
                  <a:pt x="4674179" y="5234861"/>
                </a:lnTo>
                <a:lnTo>
                  <a:pt x="4674177" y="5234862"/>
                </a:lnTo>
                <a:lnTo>
                  <a:pt x="4697809" y="5280436"/>
                </a:lnTo>
                <a:cubicBezTo>
                  <a:pt x="4744259" y="5381192"/>
                  <a:pt x="4772433" y="5479241"/>
                  <a:pt x="4781295" y="5563740"/>
                </a:cubicBezTo>
                <a:lnTo>
                  <a:pt x="4781411" y="5607259"/>
                </a:lnTo>
                <a:lnTo>
                  <a:pt x="4782523" y="5606500"/>
                </a:lnTo>
                <a:lnTo>
                  <a:pt x="4783309" y="5649179"/>
                </a:lnTo>
                <a:lnTo>
                  <a:pt x="4781549" y="5659114"/>
                </a:lnTo>
                <a:lnTo>
                  <a:pt x="4781571" y="5667425"/>
                </a:lnTo>
                <a:lnTo>
                  <a:pt x="4774301" y="5700007"/>
                </a:lnTo>
                <a:lnTo>
                  <a:pt x="4771243" y="5717265"/>
                </a:lnTo>
                <a:lnTo>
                  <a:pt x="4769769" y="5720314"/>
                </a:lnTo>
                <a:lnTo>
                  <a:pt x="4769187" y="5722928"/>
                </a:lnTo>
                <a:lnTo>
                  <a:pt x="4768223" y="5723516"/>
                </a:lnTo>
                <a:lnTo>
                  <a:pt x="4768223" y="5723517"/>
                </a:lnTo>
                <a:lnTo>
                  <a:pt x="4686113" y="5773733"/>
                </a:lnTo>
                <a:lnTo>
                  <a:pt x="4686113" y="5773734"/>
                </a:lnTo>
                <a:lnTo>
                  <a:pt x="4681051" y="5776488"/>
                </a:lnTo>
                <a:lnTo>
                  <a:pt x="4601571" y="5819734"/>
                </a:lnTo>
                <a:lnTo>
                  <a:pt x="4600577" y="5820274"/>
                </a:lnTo>
                <a:lnTo>
                  <a:pt x="4598019" y="5819471"/>
                </a:lnTo>
                <a:lnTo>
                  <a:pt x="4594645" y="5819222"/>
                </a:lnTo>
                <a:lnTo>
                  <a:pt x="4578195" y="5813252"/>
                </a:lnTo>
                <a:lnTo>
                  <a:pt x="4546317" y="5803248"/>
                </a:lnTo>
                <a:lnTo>
                  <a:pt x="4539121" y="5799068"/>
                </a:lnTo>
                <a:lnTo>
                  <a:pt x="4529649" y="5795630"/>
                </a:lnTo>
                <a:lnTo>
                  <a:pt x="4493081" y="5773609"/>
                </a:lnTo>
                <a:lnTo>
                  <a:pt x="4494293" y="5773027"/>
                </a:lnTo>
                <a:lnTo>
                  <a:pt x="4456663" y="5751166"/>
                </a:lnTo>
                <a:cubicBezTo>
                  <a:pt x="4387915" y="5701244"/>
                  <a:pt x="4317089" y="5627819"/>
                  <a:pt x="4253055" y="5537213"/>
                </a:cubicBezTo>
                <a:lnTo>
                  <a:pt x="4226477" y="5495640"/>
                </a:lnTo>
                <a:lnTo>
                  <a:pt x="4097457" y="5547215"/>
                </a:lnTo>
                <a:lnTo>
                  <a:pt x="4097119" y="5545678"/>
                </a:lnTo>
                <a:lnTo>
                  <a:pt x="4097117" y="5545679"/>
                </a:lnTo>
                <a:lnTo>
                  <a:pt x="4108433" y="5597120"/>
                </a:lnTo>
                <a:cubicBezTo>
                  <a:pt x="4127223" y="5706466"/>
                  <a:pt x="4129061" y="5808466"/>
                  <a:pt x="4115751" y="5892379"/>
                </a:cubicBezTo>
                <a:lnTo>
                  <a:pt x="4104599" y="5934445"/>
                </a:lnTo>
                <a:lnTo>
                  <a:pt x="4105871" y="5933999"/>
                </a:lnTo>
                <a:lnTo>
                  <a:pt x="4095585" y="5975428"/>
                </a:lnTo>
                <a:lnTo>
                  <a:pt x="4091313" y="5984569"/>
                </a:lnTo>
                <a:lnTo>
                  <a:pt x="4089183" y="5992602"/>
                </a:lnTo>
                <a:lnTo>
                  <a:pt x="4073727" y="6022192"/>
                </a:lnTo>
                <a:lnTo>
                  <a:pt x="4066305" y="6038070"/>
                </a:lnTo>
                <a:lnTo>
                  <a:pt x="4064095" y="6040635"/>
                </a:lnTo>
                <a:lnTo>
                  <a:pt x="4062855" y="6043009"/>
                </a:lnTo>
                <a:lnTo>
                  <a:pt x="4061773" y="6043328"/>
                </a:lnTo>
                <a:lnTo>
                  <a:pt x="4061771" y="6043329"/>
                </a:lnTo>
                <a:lnTo>
                  <a:pt x="3969463" y="6070582"/>
                </a:lnTo>
                <a:lnTo>
                  <a:pt x="3969461" y="6070581"/>
                </a:lnTo>
                <a:lnTo>
                  <a:pt x="3963859" y="6071931"/>
                </a:lnTo>
                <a:lnTo>
                  <a:pt x="3875895" y="6093133"/>
                </a:lnTo>
                <a:lnTo>
                  <a:pt x="3874795" y="6093399"/>
                </a:lnTo>
                <a:lnTo>
                  <a:pt x="3872533" y="6091961"/>
                </a:lnTo>
                <a:lnTo>
                  <a:pt x="3869339" y="6090847"/>
                </a:lnTo>
                <a:lnTo>
                  <a:pt x="3854995" y="6080823"/>
                </a:lnTo>
                <a:lnTo>
                  <a:pt x="3826791" y="6062909"/>
                </a:lnTo>
                <a:lnTo>
                  <a:pt x="3820921" y="6057010"/>
                </a:lnTo>
                <a:lnTo>
                  <a:pt x="3812661" y="6051236"/>
                </a:lnTo>
                <a:lnTo>
                  <a:pt x="3783039" y="6020501"/>
                </a:lnTo>
                <a:lnTo>
                  <a:pt x="3784361" y="6020252"/>
                </a:lnTo>
                <a:lnTo>
                  <a:pt x="3753671" y="5989398"/>
                </a:lnTo>
                <a:cubicBezTo>
                  <a:pt x="3700185" y="5923382"/>
                  <a:pt x="3650777" y="5834128"/>
                  <a:pt x="3612377" y="5730038"/>
                </a:cubicBezTo>
                <a:lnTo>
                  <a:pt x="3597275" y="5682410"/>
                </a:lnTo>
                <a:lnTo>
                  <a:pt x="3546071" y="5692103"/>
                </a:lnTo>
                <a:lnTo>
                  <a:pt x="3459467" y="5699838"/>
                </a:lnTo>
                <a:lnTo>
                  <a:pt x="3457175" y="5750466"/>
                </a:lnTo>
                <a:cubicBezTo>
                  <a:pt x="3447023" y="5860950"/>
                  <a:pt x="3422401" y="5959950"/>
                  <a:pt x="3387825" y="6037559"/>
                </a:cubicBezTo>
                <a:lnTo>
                  <a:pt x="3366165" y="6075306"/>
                </a:lnTo>
                <a:lnTo>
                  <a:pt x="3367509" y="6075204"/>
                </a:lnTo>
                <a:lnTo>
                  <a:pt x="3346851" y="6112559"/>
                </a:lnTo>
                <a:lnTo>
                  <a:pt x="3340357" y="6120283"/>
                </a:lnTo>
                <a:lnTo>
                  <a:pt x="3336221" y="6127491"/>
                </a:lnTo>
                <a:lnTo>
                  <a:pt x="3313635" y="6152072"/>
                </a:lnTo>
                <a:lnTo>
                  <a:pt x="3302357" y="6165489"/>
                </a:lnTo>
                <a:lnTo>
                  <a:pt x="3299557" y="6167394"/>
                </a:lnTo>
                <a:lnTo>
                  <a:pt x="3297745" y="6169365"/>
                </a:lnTo>
                <a:lnTo>
                  <a:pt x="3296617" y="6169393"/>
                </a:lnTo>
                <a:lnTo>
                  <a:pt x="3296615" y="6169395"/>
                </a:lnTo>
                <a:lnTo>
                  <a:pt x="3200399" y="6171828"/>
                </a:lnTo>
                <a:lnTo>
                  <a:pt x="3200397" y="6171828"/>
                </a:lnTo>
                <a:lnTo>
                  <a:pt x="3194637" y="6171682"/>
                </a:lnTo>
                <a:lnTo>
                  <a:pt x="3104183" y="6169395"/>
                </a:lnTo>
                <a:lnTo>
                  <a:pt x="3103051" y="6169366"/>
                </a:lnTo>
                <a:lnTo>
                  <a:pt x="3101237" y="6167391"/>
                </a:lnTo>
                <a:lnTo>
                  <a:pt x="3098441" y="6165489"/>
                </a:lnTo>
                <a:lnTo>
                  <a:pt x="3087181" y="6152094"/>
                </a:lnTo>
                <a:lnTo>
                  <a:pt x="3064573" y="6127492"/>
                </a:lnTo>
                <a:lnTo>
                  <a:pt x="3060431" y="6120273"/>
                </a:lnTo>
                <a:lnTo>
                  <a:pt x="3053947" y="6112558"/>
                </a:lnTo>
                <a:lnTo>
                  <a:pt x="3033289" y="6075203"/>
                </a:lnTo>
                <a:lnTo>
                  <a:pt x="3034631" y="6075305"/>
                </a:lnTo>
                <a:lnTo>
                  <a:pt x="3012971" y="6037558"/>
                </a:lnTo>
                <a:cubicBezTo>
                  <a:pt x="2978395" y="5959951"/>
                  <a:pt x="2953771" y="5860950"/>
                  <a:pt x="2943619" y="5750466"/>
                </a:cubicBezTo>
                <a:lnTo>
                  <a:pt x="2941297" y="5699177"/>
                </a:lnTo>
                <a:lnTo>
                  <a:pt x="2803061" y="5683860"/>
                </a:lnTo>
                <a:lnTo>
                  <a:pt x="2788420" y="5730035"/>
                </a:lnTo>
                <a:cubicBezTo>
                  <a:pt x="2750019" y="5834127"/>
                  <a:pt x="2700611" y="5923380"/>
                  <a:pt x="2647126" y="5989394"/>
                </a:cubicBezTo>
                <a:lnTo>
                  <a:pt x="2616436" y="6020250"/>
                </a:lnTo>
                <a:lnTo>
                  <a:pt x="2617757" y="6020499"/>
                </a:lnTo>
                <a:lnTo>
                  <a:pt x="2588135" y="6051234"/>
                </a:lnTo>
                <a:lnTo>
                  <a:pt x="2579875" y="6057007"/>
                </a:lnTo>
                <a:lnTo>
                  <a:pt x="2574006" y="6062908"/>
                </a:lnTo>
                <a:lnTo>
                  <a:pt x="2545803" y="6080821"/>
                </a:lnTo>
                <a:lnTo>
                  <a:pt x="2531459" y="6090845"/>
                </a:lnTo>
                <a:lnTo>
                  <a:pt x="2528265" y="6091959"/>
                </a:lnTo>
                <a:lnTo>
                  <a:pt x="2526001" y="6093397"/>
                </a:lnTo>
                <a:lnTo>
                  <a:pt x="2524902" y="6093132"/>
                </a:lnTo>
                <a:lnTo>
                  <a:pt x="2436939" y="6071930"/>
                </a:lnTo>
                <a:lnTo>
                  <a:pt x="2431336" y="6070580"/>
                </a:lnTo>
                <a:lnTo>
                  <a:pt x="2431334" y="6070580"/>
                </a:lnTo>
                <a:lnTo>
                  <a:pt x="2339027" y="6043327"/>
                </a:lnTo>
                <a:lnTo>
                  <a:pt x="2339026" y="6043325"/>
                </a:lnTo>
                <a:lnTo>
                  <a:pt x="2337943" y="6043007"/>
                </a:lnTo>
                <a:lnTo>
                  <a:pt x="2336704" y="6040633"/>
                </a:lnTo>
                <a:lnTo>
                  <a:pt x="2334492" y="6038067"/>
                </a:lnTo>
                <a:lnTo>
                  <a:pt x="2327071" y="6022189"/>
                </a:lnTo>
                <a:lnTo>
                  <a:pt x="2311615" y="5992600"/>
                </a:lnTo>
                <a:lnTo>
                  <a:pt x="2309485" y="5984567"/>
                </a:lnTo>
                <a:lnTo>
                  <a:pt x="2305212" y="5975426"/>
                </a:lnTo>
                <a:lnTo>
                  <a:pt x="2294927" y="5933997"/>
                </a:lnTo>
                <a:lnTo>
                  <a:pt x="2296198" y="5934443"/>
                </a:lnTo>
                <a:lnTo>
                  <a:pt x="2285047" y="5892376"/>
                </a:lnTo>
                <a:cubicBezTo>
                  <a:pt x="2271736" y="5808463"/>
                  <a:pt x="2273574" y="5706462"/>
                  <a:pt x="2292363" y="5597117"/>
                </a:cubicBezTo>
                <a:lnTo>
                  <a:pt x="2302771" y="5549808"/>
                </a:lnTo>
                <a:lnTo>
                  <a:pt x="2175397" y="5493953"/>
                </a:lnTo>
                <a:lnTo>
                  <a:pt x="2147739" y="5537213"/>
                </a:lnTo>
                <a:cubicBezTo>
                  <a:pt x="2083706" y="5627819"/>
                  <a:pt x="2012879" y="5701243"/>
                  <a:pt x="1944131" y="5751166"/>
                </a:cubicBezTo>
                <a:lnTo>
                  <a:pt x="1906501" y="5773027"/>
                </a:lnTo>
                <a:lnTo>
                  <a:pt x="1907713" y="5773608"/>
                </a:lnTo>
                <a:lnTo>
                  <a:pt x="1871145" y="5795631"/>
                </a:lnTo>
                <a:lnTo>
                  <a:pt x="1861673" y="5799069"/>
                </a:lnTo>
                <a:lnTo>
                  <a:pt x="1854477" y="5803249"/>
                </a:lnTo>
                <a:lnTo>
                  <a:pt x="1822598" y="5813253"/>
                </a:lnTo>
                <a:lnTo>
                  <a:pt x="1806147" y="5819223"/>
                </a:lnTo>
                <a:lnTo>
                  <a:pt x="1802776" y="5819471"/>
                </a:lnTo>
                <a:lnTo>
                  <a:pt x="1800217" y="5820275"/>
                </a:lnTo>
                <a:lnTo>
                  <a:pt x="1799222" y="5819734"/>
                </a:lnTo>
                <a:lnTo>
                  <a:pt x="1719744" y="5776487"/>
                </a:lnTo>
                <a:lnTo>
                  <a:pt x="1714682" y="5773734"/>
                </a:lnTo>
                <a:lnTo>
                  <a:pt x="1714681" y="5773734"/>
                </a:lnTo>
                <a:lnTo>
                  <a:pt x="1632570" y="5723517"/>
                </a:lnTo>
                <a:lnTo>
                  <a:pt x="1632570" y="5723516"/>
                </a:lnTo>
                <a:lnTo>
                  <a:pt x="1631607" y="5722928"/>
                </a:lnTo>
                <a:lnTo>
                  <a:pt x="1631024" y="5720315"/>
                </a:lnTo>
                <a:lnTo>
                  <a:pt x="1629552" y="5717265"/>
                </a:lnTo>
                <a:lnTo>
                  <a:pt x="1626493" y="5700007"/>
                </a:lnTo>
                <a:lnTo>
                  <a:pt x="1619223" y="5667425"/>
                </a:lnTo>
                <a:lnTo>
                  <a:pt x="1619245" y="5659115"/>
                </a:lnTo>
                <a:lnTo>
                  <a:pt x="1617483" y="5649179"/>
                </a:lnTo>
                <a:lnTo>
                  <a:pt x="1618271" y="5606500"/>
                </a:lnTo>
                <a:lnTo>
                  <a:pt x="1619383" y="5607259"/>
                </a:lnTo>
                <a:lnTo>
                  <a:pt x="1619500" y="5563740"/>
                </a:lnTo>
                <a:cubicBezTo>
                  <a:pt x="1628360" y="5479240"/>
                  <a:pt x="1656535" y="5381192"/>
                  <a:pt x="1702985" y="5280435"/>
                </a:cubicBezTo>
                <a:lnTo>
                  <a:pt x="1727726" y="5232722"/>
                </a:lnTo>
                <a:lnTo>
                  <a:pt x="1727724" y="5232721"/>
                </a:lnTo>
                <a:lnTo>
                  <a:pt x="1726315" y="5235439"/>
                </a:lnTo>
                <a:lnTo>
                  <a:pt x="1655184" y="5185442"/>
                </a:lnTo>
                <a:lnTo>
                  <a:pt x="1615685" y="5151443"/>
                </a:lnTo>
                <a:lnTo>
                  <a:pt x="1578794" y="5185138"/>
                </a:lnTo>
                <a:cubicBezTo>
                  <a:pt x="1493494" y="5256083"/>
                  <a:pt x="1406077" y="5308675"/>
                  <a:pt x="1326751" y="5339104"/>
                </a:cubicBezTo>
                <a:lnTo>
                  <a:pt x="1284744" y="5350479"/>
                </a:lnTo>
                <a:lnTo>
                  <a:pt x="1285764" y="5351355"/>
                </a:lnTo>
                <a:lnTo>
                  <a:pt x="1244743" y="5363161"/>
                </a:lnTo>
                <a:lnTo>
                  <a:pt x="1234705" y="5364032"/>
                </a:lnTo>
                <a:lnTo>
                  <a:pt x="1226672" y="5366207"/>
                </a:lnTo>
                <a:lnTo>
                  <a:pt x="1193289" y="5367618"/>
                </a:lnTo>
                <a:lnTo>
                  <a:pt x="1175855" y="5369128"/>
                </a:lnTo>
                <a:lnTo>
                  <a:pt x="1172533" y="5368495"/>
                </a:lnTo>
                <a:lnTo>
                  <a:pt x="1169855" y="5368609"/>
                </a:lnTo>
                <a:lnTo>
                  <a:pt x="1169033" y="5367830"/>
                </a:lnTo>
                <a:lnTo>
                  <a:pt x="1103456" y="5305485"/>
                </a:lnTo>
                <a:lnTo>
                  <a:pt x="1099279" y="5301516"/>
                </a:lnTo>
                <a:lnTo>
                  <a:pt x="1099278" y="5301515"/>
                </a:lnTo>
                <a:lnTo>
                  <a:pt x="1032963" y="5231759"/>
                </a:lnTo>
                <a:lnTo>
                  <a:pt x="1032963" y="5231757"/>
                </a:lnTo>
                <a:lnTo>
                  <a:pt x="1032184" y="5230940"/>
                </a:lnTo>
                <a:lnTo>
                  <a:pt x="1032298" y="5228264"/>
                </a:lnTo>
                <a:lnTo>
                  <a:pt x="1031665" y="5224937"/>
                </a:lnTo>
                <a:lnTo>
                  <a:pt x="1033176" y="5207476"/>
                </a:lnTo>
                <a:lnTo>
                  <a:pt x="1034588" y="5174123"/>
                </a:lnTo>
                <a:lnTo>
                  <a:pt x="1036760" y="5166100"/>
                </a:lnTo>
                <a:lnTo>
                  <a:pt x="1037630" y="5156049"/>
                </a:lnTo>
                <a:lnTo>
                  <a:pt x="1049437" y="5115027"/>
                </a:lnTo>
                <a:lnTo>
                  <a:pt x="1050315" y="5116048"/>
                </a:lnTo>
                <a:lnTo>
                  <a:pt x="1061690" y="5074042"/>
                </a:lnTo>
                <a:cubicBezTo>
                  <a:pt x="1092119" y="4994716"/>
                  <a:pt x="1144711" y="4907300"/>
                  <a:pt x="1215656" y="4821998"/>
                </a:cubicBezTo>
                <a:lnTo>
                  <a:pt x="1252061" y="4782141"/>
                </a:lnTo>
                <a:lnTo>
                  <a:pt x="1252059" y="4782138"/>
                </a:lnTo>
                <a:lnTo>
                  <a:pt x="1250113" y="4784269"/>
                </a:lnTo>
                <a:lnTo>
                  <a:pt x="1164166" y="4675093"/>
                </a:lnTo>
                <a:lnTo>
                  <a:pt x="1120359" y="4697808"/>
                </a:lnTo>
                <a:cubicBezTo>
                  <a:pt x="1019602" y="4744259"/>
                  <a:pt x="921552" y="4772434"/>
                  <a:pt x="837054" y="4781294"/>
                </a:cubicBezTo>
                <a:lnTo>
                  <a:pt x="793535" y="4781410"/>
                </a:lnTo>
                <a:lnTo>
                  <a:pt x="794293" y="4782521"/>
                </a:lnTo>
                <a:lnTo>
                  <a:pt x="751614" y="4783308"/>
                </a:lnTo>
                <a:lnTo>
                  <a:pt x="741691" y="4781550"/>
                </a:lnTo>
                <a:lnTo>
                  <a:pt x="733369" y="4781572"/>
                </a:lnTo>
                <a:lnTo>
                  <a:pt x="700759" y="4774295"/>
                </a:lnTo>
                <a:lnTo>
                  <a:pt x="683529" y="4771240"/>
                </a:lnTo>
                <a:lnTo>
                  <a:pt x="680483" y="4769769"/>
                </a:lnTo>
                <a:lnTo>
                  <a:pt x="677866" y="4769186"/>
                </a:lnTo>
                <a:lnTo>
                  <a:pt x="677275" y="4768221"/>
                </a:lnTo>
                <a:lnTo>
                  <a:pt x="630067" y="4691029"/>
                </a:lnTo>
                <a:lnTo>
                  <a:pt x="627060" y="4686113"/>
                </a:lnTo>
                <a:lnTo>
                  <a:pt x="581058" y="4601569"/>
                </a:lnTo>
                <a:lnTo>
                  <a:pt x="581059" y="4601568"/>
                </a:lnTo>
                <a:lnTo>
                  <a:pt x="580519" y="4600577"/>
                </a:lnTo>
                <a:lnTo>
                  <a:pt x="581321" y="4598022"/>
                </a:lnTo>
                <a:lnTo>
                  <a:pt x="581571" y="4594644"/>
                </a:lnTo>
                <a:lnTo>
                  <a:pt x="587550" y="4578170"/>
                </a:lnTo>
                <a:lnTo>
                  <a:pt x="597545" y="4546318"/>
                </a:lnTo>
                <a:lnTo>
                  <a:pt x="601720" y="4539132"/>
                </a:lnTo>
                <a:lnTo>
                  <a:pt x="605163" y="4529647"/>
                </a:lnTo>
                <a:lnTo>
                  <a:pt x="627184" y="4493079"/>
                </a:lnTo>
                <a:lnTo>
                  <a:pt x="627768" y="4494293"/>
                </a:lnTo>
                <a:lnTo>
                  <a:pt x="649628" y="4456663"/>
                </a:lnTo>
                <a:cubicBezTo>
                  <a:pt x="699551" y="4387915"/>
                  <a:pt x="772975" y="4317090"/>
                  <a:pt x="863580" y="4253058"/>
                </a:cubicBezTo>
                <a:lnTo>
                  <a:pt x="906970" y="4225317"/>
                </a:lnTo>
                <a:lnTo>
                  <a:pt x="906969" y="4225315"/>
                </a:lnTo>
                <a:lnTo>
                  <a:pt x="905215" y="4226436"/>
                </a:lnTo>
                <a:lnTo>
                  <a:pt x="853649" y="4097440"/>
                </a:lnTo>
                <a:lnTo>
                  <a:pt x="803678" y="4108433"/>
                </a:lnTo>
                <a:cubicBezTo>
                  <a:pt x="694332" y="4127224"/>
                  <a:pt x="592331" y="4129061"/>
                  <a:pt x="508418" y="4115749"/>
                </a:cubicBezTo>
                <a:lnTo>
                  <a:pt x="466352" y="4104598"/>
                </a:lnTo>
                <a:lnTo>
                  <a:pt x="466798" y="4105867"/>
                </a:lnTo>
                <a:lnTo>
                  <a:pt x="425369" y="4095581"/>
                </a:lnTo>
                <a:lnTo>
                  <a:pt x="416239" y="4091314"/>
                </a:lnTo>
                <a:lnTo>
                  <a:pt x="408196" y="4089182"/>
                </a:lnTo>
                <a:lnTo>
                  <a:pt x="378580" y="4073712"/>
                </a:lnTo>
                <a:lnTo>
                  <a:pt x="362728" y="4066303"/>
                </a:lnTo>
                <a:lnTo>
                  <a:pt x="360166" y="4064094"/>
                </a:lnTo>
                <a:lnTo>
                  <a:pt x="357789" y="4062853"/>
                </a:lnTo>
                <a:lnTo>
                  <a:pt x="357467" y="4061768"/>
                </a:lnTo>
                <a:lnTo>
                  <a:pt x="331848" y="3974989"/>
                </a:lnTo>
                <a:lnTo>
                  <a:pt x="330216" y="3969462"/>
                </a:lnTo>
                <a:lnTo>
                  <a:pt x="330215" y="3969461"/>
                </a:lnTo>
                <a:lnTo>
                  <a:pt x="307662" y="3875892"/>
                </a:lnTo>
                <a:lnTo>
                  <a:pt x="307664" y="3875891"/>
                </a:lnTo>
                <a:lnTo>
                  <a:pt x="307399" y="3874794"/>
                </a:lnTo>
                <a:lnTo>
                  <a:pt x="308834" y="3872533"/>
                </a:lnTo>
                <a:lnTo>
                  <a:pt x="309950" y="3869336"/>
                </a:lnTo>
                <a:lnTo>
                  <a:pt x="319990" y="3854970"/>
                </a:lnTo>
                <a:lnTo>
                  <a:pt x="337887" y="3826790"/>
                </a:lnTo>
                <a:lnTo>
                  <a:pt x="343779" y="3820930"/>
                </a:lnTo>
                <a:lnTo>
                  <a:pt x="349560" y="3812659"/>
                </a:lnTo>
                <a:lnTo>
                  <a:pt x="380296" y="3783037"/>
                </a:lnTo>
                <a:lnTo>
                  <a:pt x="380545" y="3784360"/>
                </a:lnTo>
                <a:lnTo>
                  <a:pt x="411399" y="3753669"/>
                </a:lnTo>
                <a:cubicBezTo>
                  <a:pt x="477415" y="3700185"/>
                  <a:pt x="566669" y="3650777"/>
                  <a:pt x="670761" y="3612377"/>
                </a:cubicBezTo>
                <a:lnTo>
                  <a:pt x="721313" y="3596348"/>
                </a:lnTo>
                <a:lnTo>
                  <a:pt x="721313" y="3596347"/>
                </a:lnTo>
                <a:lnTo>
                  <a:pt x="718542" y="3597226"/>
                </a:lnTo>
                <a:lnTo>
                  <a:pt x="708938" y="3546498"/>
                </a:lnTo>
                <a:lnTo>
                  <a:pt x="701166" y="3459477"/>
                </a:lnTo>
                <a:lnTo>
                  <a:pt x="650325" y="3457175"/>
                </a:lnTo>
                <a:cubicBezTo>
                  <a:pt x="539842" y="3447024"/>
                  <a:pt x="440842" y="3422400"/>
                  <a:pt x="363233" y="3387823"/>
                </a:cubicBezTo>
                <a:lnTo>
                  <a:pt x="325485" y="3366165"/>
                </a:lnTo>
                <a:lnTo>
                  <a:pt x="325588" y="3367506"/>
                </a:lnTo>
                <a:lnTo>
                  <a:pt x="288233" y="3346847"/>
                </a:lnTo>
                <a:lnTo>
                  <a:pt x="280519" y="3340364"/>
                </a:lnTo>
                <a:lnTo>
                  <a:pt x="273301" y="3336221"/>
                </a:lnTo>
                <a:lnTo>
                  <a:pt x="248698" y="3313614"/>
                </a:lnTo>
                <a:lnTo>
                  <a:pt x="235303" y="3302355"/>
                </a:lnTo>
                <a:lnTo>
                  <a:pt x="233401" y="3299558"/>
                </a:lnTo>
                <a:lnTo>
                  <a:pt x="231426" y="3297743"/>
                </a:lnTo>
                <a:lnTo>
                  <a:pt x="231397" y="3296613"/>
                </a:lnTo>
                <a:lnTo>
                  <a:pt x="229110" y="3206159"/>
                </a:lnTo>
                <a:lnTo>
                  <a:pt x="228964" y="3200398"/>
                </a:lnTo>
                <a:lnTo>
                  <a:pt x="228964" y="3200396"/>
                </a:lnTo>
                <a:lnTo>
                  <a:pt x="231396" y="3104181"/>
                </a:lnTo>
                <a:lnTo>
                  <a:pt x="231398" y="3104181"/>
                </a:lnTo>
                <a:lnTo>
                  <a:pt x="231426" y="3103053"/>
                </a:lnTo>
                <a:lnTo>
                  <a:pt x="233398" y="3101240"/>
                </a:lnTo>
                <a:lnTo>
                  <a:pt x="235303" y="3098441"/>
                </a:lnTo>
                <a:lnTo>
                  <a:pt x="248719" y="3087163"/>
                </a:lnTo>
                <a:lnTo>
                  <a:pt x="273301" y="3064575"/>
                </a:lnTo>
                <a:lnTo>
                  <a:pt x="280509" y="3060438"/>
                </a:lnTo>
                <a:lnTo>
                  <a:pt x="288233" y="3053946"/>
                </a:lnTo>
                <a:lnTo>
                  <a:pt x="325588" y="3033287"/>
                </a:lnTo>
                <a:lnTo>
                  <a:pt x="325485" y="3034632"/>
                </a:lnTo>
                <a:lnTo>
                  <a:pt x="363232" y="3012971"/>
                </a:lnTo>
                <a:cubicBezTo>
                  <a:pt x="440842" y="2978395"/>
                  <a:pt x="539842" y="2953772"/>
                  <a:pt x="650325" y="2943620"/>
                </a:cubicBezTo>
                <a:lnTo>
                  <a:pt x="704711" y="2941158"/>
                </a:lnTo>
                <a:lnTo>
                  <a:pt x="704711" y="2941156"/>
                </a:lnTo>
                <a:lnTo>
                  <a:pt x="701912" y="2941284"/>
                </a:lnTo>
                <a:lnTo>
                  <a:pt x="717216" y="2803150"/>
                </a:lnTo>
                <a:lnTo>
                  <a:pt x="670761" y="2788420"/>
                </a:lnTo>
                <a:cubicBezTo>
                  <a:pt x="566670" y="2750020"/>
                  <a:pt x="477416" y="2700614"/>
                  <a:pt x="411401" y="2647128"/>
                </a:cubicBezTo>
                <a:lnTo>
                  <a:pt x="380545" y="2616436"/>
                </a:lnTo>
                <a:lnTo>
                  <a:pt x="380298" y="2617759"/>
                </a:lnTo>
                <a:lnTo>
                  <a:pt x="349562" y="2588137"/>
                </a:lnTo>
                <a:lnTo>
                  <a:pt x="343789" y="2579877"/>
                </a:lnTo>
                <a:lnTo>
                  <a:pt x="337889" y="2574008"/>
                </a:lnTo>
                <a:lnTo>
                  <a:pt x="319976" y="2545803"/>
                </a:lnTo>
                <a:lnTo>
                  <a:pt x="309951" y="2531460"/>
                </a:lnTo>
                <a:lnTo>
                  <a:pt x="308838" y="2528265"/>
                </a:lnTo>
                <a:lnTo>
                  <a:pt x="307400" y="2526003"/>
                </a:lnTo>
                <a:lnTo>
                  <a:pt x="307665" y="2524902"/>
                </a:lnTo>
                <a:lnTo>
                  <a:pt x="328867" y="2436938"/>
                </a:lnTo>
                <a:lnTo>
                  <a:pt x="330216" y="2431335"/>
                </a:lnTo>
                <a:lnTo>
                  <a:pt x="330216" y="2431334"/>
                </a:lnTo>
                <a:lnTo>
                  <a:pt x="357470" y="2339025"/>
                </a:lnTo>
                <a:lnTo>
                  <a:pt x="357472" y="2339025"/>
                </a:lnTo>
                <a:lnTo>
                  <a:pt x="357790" y="2337943"/>
                </a:lnTo>
                <a:lnTo>
                  <a:pt x="360164" y="2336704"/>
                </a:lnTo>
                <a:lnTo>
                  <a:pt x="362729" y="2334493"/>
                </a:lnTo>
                <a:lnTo>
                  <a:pt x="378605" y="2327071"/>
                </a:lnTo>
                <a:lnTo>
                  <a:pt x="408197" y="2311617"/>
                </a:lnTo>
                <a:lnTo>
                  <a:pt x="416230" y="2309487"/>
                </a:lnTo>
                <a:lnTo>
                  <a:pt x="425371" y="2305213"/>
                </a:lnTo>
                <a:lnTo>
                  <a:pt x="466800" y="2294929"/>
                </a:lnTo>
                <a:lnTo>
                  <a:pt x="466354" y="2296199"/>
                </a:lnTo>
                <a:lnTo>
                  <a:pt x="508420" y="2285047"/>
                </a:lnTo>
                <a:cubicBezTo>
                  <a:pt x="536391" y="2280611"/>
                  <a:pt x="566372" y="2277857"/>
                  <a:pt x="597964" y="2276853"/>
                </a:cubicBezTo>
                <a:cubicBezTo>
                  <a:pt x="645354" y="2275347"/>
                  <a:pt x="696369" y="2277780"/>
                  <a:pt x="749668" y="2284375"/>
                </a:cubicBezTo>
                <a:lnTo>
                  <a:pt x="853477" y="2304770"/>
                </a:lnTo>
                <a:lnTo>
                  <a:pt x="854056" y="2303446"/>
                </a:lnTo>
                <a:lnTo>
                  <a:pt x="851382" y="2302859"/>
                </a:lnTo>
                <a:lnTo>
                  <a:pt x="907178" y="2175616"/>
                </a:lnTo>
                <a:lnTo>
                  <a:pt x="909170" y="2176889"/>
                </a:lnTo>
                <a:lnTo>
                  <a:pt x="909169" y="2176888"/>
                </a:lnTo>
                <a:lnTo>
                  <a:pt x="907179" y="2175615"/>
                </a:lnTo>
                <a:lnTo>
                  <a:pt x="907178" y="2175616"/>
                </a:lnTo>
                <a:lnTo>
                  <a:pt x="863583" y="2147743"/>
                </a:lnTo>
                <a:cubicBezTo>
                  <a:pt x="772978" y="2083710"/>
                  <a:pt x="699553" y="2012883"/>
                  <a:pt x="649630" y="1944135"/>
                </a:cubicBezTo>
                <a:lnTo>
                  <a:pt x="627770" y="1906504"/>
                </a:lnTo>
                <a:lnTo>
                  <a:pt x="627187" y="1907718"/>
                </a:lnTo>
                <a:lnTo>
                  <a:pt x="605166" y="1871149"/>
                </a:lnTo>
                <a:lnTo>
                  <a:pt x="601728" y="1861678"/>
                </a:lnTo>
                <a:lnTo>
                  <a:pt x="597548" y="1854482"/>
                </a:lnTo>
                <a:lnTo>
                  <a:pt x="587543" y="1822602"/>
                </a:lnTo>
                <a:lnTo>
                  <a:pt x="581574" y="1806152"/>
                </a:lnTo>
                <a:lnTo>
                  <a:pt x="581325" y="1802780"/>
                </a:lnTo>
                <a:lnTo>
                  <a:pt x="580522" y="1800220"/>
                </a:lnTo>
                <a:lnTo>
                  <a:pt x="581062" y="1799226"/>
                </a:lnTo>
                <a:lnTo>
                  <a:pt x="624309" y="1719746"/>
                </a:lnTo>
                <a:lnTo>
                  <a:pt x="627063" y="1714684"/>
                </a:lnTo>
                <a:lnTo>
                  <a:pt x="677279" y="1632579"/>
                </a:lnTo>
                <a:lnTo>
                  <a:pt x="677867" y="1631616"/>
                </a:lnTo>
                <a:lnTo>
                  <a:pt x="680482" y="1631032"/>
                </a:lnTo>
                <a:lnTo>
                  <a:pt x="683532" y="1629561"/>
                </a:lnTo>
                <a:lnTo>
                  <a:pt x="700789" y="1626500"/>
                </a:lnTo>
                <a:lnTo>
                  <a:pt x="733371" y="1619231"/>
                </a:lnTo>
                <a:lnTo>
                  <a:pt x="741682" y="1619253"/>
                </a:lnTo>
                <a:lnTo>
                  <a:pt x="751617" y="1617492"/>
                </a:lnTo>
                <a:lnTo>
                  <a:pt x="794297" y="1618280"/>
                </a:lnTo>
                <a:lnTo>
                  <a:pt x="793537" y="1619391"/>
                </a:lnTo>
                <a:lnTo>
                  <a:pt x="837057" y="1619507"/>
                </a:lnTo>
                <a:cubicBezTo>
                  <a:pt x="921556" y="1628368"/>
                  <a:pt x="1019605" y="1656543"/>
                  <a:pt x="1120361" y="1702990"/>
                </a:cubicBezTo>
                <a:lnTo>
                  <a:pt x="1168154" y="1727771"/>
                </a:lnTo>
                <a:lnTo>
                  <a:pt x="1168155" y="1727770"/>
                </a:lnTo>
                <a:lnTo>
                  <a:pt x="1165754" y="1726526"/>
                </a:lnTo>
                <a:lnTo>
                  <a:pt x="1215599" y="1655615"/>
                </a:lnTo>
                <a:lnTo>
                  <a:pt x="1249667" y="1616037"/>
                </a:lnTo>
                <a:lnTo>
                  <a:pt x="1215657" y="1578801"/>
                </a:lnTo>
                <a:cubicBezTo>
                  <a:pt x="1144712" y="1493498"/>
                  <a:pt x="1092119" y="1406084"/>
                  <a:pt x="1061692" y="1326757"/>
                </a:cubicBezTo>
                <a:lnTo>
                  <a:pt x="1050316" y="1284750"/>
                </a:lnTo>
                <a:lnTo>
                  <a:pt x="1049440" y="1285770"/>
                </a:lnTo>
                <a:lnTo>
                  <a:pt x="1037633" y="1244749"/>
                </a:lnTo>
                <a:lnTo>
                  <a:pt x="1036763" y="1234708"/>
                </a:lnTo>
                <a:lnTo>
                  <a:pt x="1034588" y="1226678"/>
                </a:lnTo>
                <a:lnTo>
                  <a:pt x="1033176" y="1193295"/>
                </a:lnTo>
                <a:lnTo>
                  <a:pt x="1031667" y="1175861"/>
                </a:lnTo>
                <a:lnTo>
                  <a:pt x="1032300" y="1172539"/>
                </a:lnTo>
                <a:lnTo>
                  <a:pt x="1032186" y="1169859"/>
                </a:lnTo>
                <a:lnTo>
                  <a:pt x="1032965" y="1169038"/>
                </a:lnTo>
                <a:lnTo>
                  <a:pt x="1095309" y="1103461"/>
                </a:lnTo>
                <a:lnTo>
                  <a:pt x="1099279" y="1099285"/>
                </a:lnTo>
                <a:lnTo>
                  <a:pt x="1099280" y="1099284"/>
                </a:lnTo>
                <a:lnTo>
                  <a:pt x="1169035" y="1032968"/>
                </a:lnTo>
                <a:lnTo>
                  <a:pt x="1169036" y="1032968"/>
                </a:lnTo>
                <a:lnTo>
                  <a:pt x="1169854" y="1032191"/>
                </a:lnTo>
                <a:lnTo>
                  <a:pt x="1172530" y="1032304"/>
                </a:lnTo>
                <a:lnTo>
                  <a:pt x="1175858" y="1031671"/>
                </a:lnTo>
                <a:lnTo>
                  <a:pt x="1193319" y="1033181"/>
                </a:lnTo>
                <a:lnTo>
                  <a:pt x="1226672" y="1034592"/>
                </a:lnTo>
                <a:lnTo>
                  <a:pt x="1234693" y="1036766"/>
                </a:lnTo>
                <a:lnTo>
                  <a:pt x="1244746" y="1037636"/>
                </a:lnTo>
                <a:lnTo>
                  <a:pt x="1285768" y="1049443"/>
                </a:lnTo>
                <a:lnTo>
                  <a:pt x="1284746" y="1050320"/>
                </a:lnTo>
                <a:lnTo>
                  <a:pt x="1326752" y="1061696"/>
                </a:lnTo>
                <a:cubicBezTo>
                  <a:pt x="1406079" y="1092125"/>
                  <a:pt x="1493494" y="1144716"/>
                  <a:pt x="1578795" y="1215662"/>
                </a:cubicBezTo>
                <a:lnTo>
                  <a:pt x="1618430" y="1251864"/>
                </a:lnTo>
                <a:lnTo>
                  <a:pt x="1618432" y="1251863"/>
                </a:lnTo>
                <a:lnTo>
                  <a:pt x="1616888" y="1250452"/>
                </a:lnTo>
                <a:lnTo>
                  <a:pt x="1725926" y="1164613"/>
                </a:lnTo>
                <a:lnTo>
                  <a:pt x="1702985" y="1120367"/>
                </a:lnTo>
                <a:cubicBezTo>
                  <a:pt x="1656534" y="1019611"/>
                  <a:pt x="1628360" y="921561"/>
                  <a:pt x="1619500" y="837061"/>
                </a:cubicBezTo>
                <a:lnTo>
                  <a:pt x="1619383" y="793542"/>
                </a:lnTo>
                <a:lnTo>
                  <a:pt x="1618273" y="794301"/>
                </a:lnTo>
                <a:lnTo>
                  <a:pt x="1617485" y="751622"/>
                </a:lnTo>
                <a:lnTo>
                  <a:pt x="1619244" y="741699"/>
                </a:lnTo>
                <a:lnTo>
                  <a:pt x="1619222" y="733377"/>
                </a:lnTo>
                <a:lnTo>
                  <a:pt x="1626499" y="700766"/>
                </a:lnTo>
                <a:lnTo>
                  <a:pt x="1629552" y="683536"/>
                </a:lnTo>
                <a:lnTo>
                  <a:pt x="1631023" y="680491"/>
                </a:lnTo>
                <a:lnTo>
                  <a:pt x="1631608" y="677873"/>
                </a:lnTo>
                <a:lnTo>
                  <a:pt x="1632572" y="677283"/>
                </a:lnTo>
                <a:lnTo>
                  <a:pt x="1709764" y="630074"/>
                </a:lnTo>
                <a:lnTo>
                  <a:pt x="1714680" y="627068"/>
                </a:lnTo>
                <a:lnTo>
                  <a:pt x="1714681" y="627068"/>
                </a:lnTo>
                <a:lnTo>
                  <a:pt x="1799224" y="581066"/>
                </a:lnTo>
                <a:lnTo>
                  <a:pt x="1799225" y="581065"/>
                </a:lnTo>
                <a:lnTo>
                  <a:pt x="1800217" y="580526"/>
                </a:lnTo>
                <a:lnTo>
                  <a:pt x="1802772" y="581328"/>
                </a:lnTo>
                <a:lnTo>
                  <a:pt x="1806149" y="581578"/>
                </a:lnTo>
                <a:lnTo>
                  <a:pt x="1822623" y="587557"/>
                </a:lnTo>
                <a:lnTo>
                  <a:pt x="1854475" y="597553"/>
                </a:lnTo>
                <a:lnTo>
                  <a:pt x="1861661" y="601727"/>
                </a:lnTo>
                <a:lnTo>
                  <a:pt x="1871146" y="605170"/>
                </a:lnTo>
                <a:lnTo>
                  <a:pt x="1907715" y="627192"/>
                </a:lnTo>
                <a:lnTo>
                  <a:pt x="1906500" y="627775"/>
                </a:lnTo>
                <a:lnTo>
                  <a:pt x="1944132" y="649635"/>
                </a:lnTo>
                <a:cubicBezTo>
                  <a:pt x="2012880" y="699559"/>
                  <a:pt x="2083704" y="772983"/>
                  <a:pt x="2147738" y="863588"/>
                </a:cubicBezTo>
                <a:lnTo>
                  <a:pt x="2174623" y="905640"/>
                </a:lnTo>
                <a:lnTo>
                  <a:pt x="2303462" y="854137"/>
                </a:lnTo>
                <a:lnTo>
                  <a:pt x="2303958" y="856392"/>
                </a:lnTo>
                <a:lnTo>
                  <a:pt x="2303959" y="856392"/>
                </a:lnTo>
                <a:lnTo>
                  <a:pt x="2292363" y="803681"/>
                </a:lnTo>
                <a:cubicBezTo>
                  <a:pt x="2273573" y="694337"/>
                  <a:pt x="2271735" y="592336"/>
                  <a:pt x="2285047" y="508422"/>
                </a:cubicBezTo>
                <a:lnTo>
                  <a:pt x="2296199" y="466357"/>
                </a:lnTo>
                <a:lnTo>
                  <a:pt x="2294930" y="466802"/>
                </a:lnTo>
                <a:lnTo>
                  <a:pt x="2305216" y="425374"/>
                </a:lnTo>
                <a:lnTo>
                  <a:pt x="2309481" y="416244"/>
                </a:lnTo>
                <a:lnTo>
                  <a:pt x="2311614" y="408200"/>
                </a:lnTo>
                <a:lnTo>
                  <a:pt x="2327083" y="378584"/>
                </a:lnTo>
                <a:lnTo>
                  <a:pt x="2334493" y="362732"/>
                </a:lnTo>
                <a:lnTo>
                  <a:pt x="2336702" y="360170"/>
                </a:lnTo>
                <a:lnTo>
                  <a:pt x="2337943" y="357792"/>
                </a:lnTo>
                <a:lnTo>
                  <a:pt x="2339028" y="357471"/>
                </a:lnTo>
                <a:lnTo>
                  <a:pt x="2425809" y="331851"/>
                </a:lnTo>
                <a:lnTo>
                  <a:pt x="2431336" y="330220"/>
                </a:lnTo>
                <a:lnTo>
                  <a:pt x="2431336" y="330220"/>
                </a:lnTo>
                <a:lnTo>
                  <a:pt x="2524905" y="307667"/>
                </a:lnTo>
                <a:lnTo>
                  <a:pt x="2524905" y="307668"/>
                </a:lnTo>
                <a:lnTo>
                  <a:pt x="2526002" y="307403"/>
                </a:lnTo>
                <a:lnTo>
                  <a:pt x="2528263" y="308839"/>
                </a:lnTo>
                <a:lnTo>
                  <a:pt x="2531461" y="309953"/>
                </a:lnTo>
                <a:lnTo>
                  <a:pt x="2545826" y="319994"/>
                </a:lnTo>
                <a:lnTo>
                  <a:pt x="2574006" y="337892"/>
                </a:lnTo>
                <a:lnTo>
                  <a:pt x="2579866" y="343783"/>
                </a:lnTo>
                <a:lnTo>
                  <a:pt x="2588139" y="349565"/>
                </a:lnTo>
                <a:lnTo>
                  <a:pt x="2617761" y="380300"/>
                </a:lnTo>
                <a:lnTo>
                  <a:pt x="2616436" y="380549"/>
                </a:lnTo>
                <a:lnTo>
                  <a:pt x="2647128" y="411403"/>
                </a:lnTo>
                <a:cubicBezTo>
                  <a:pt x="2700611" y="477419"/>
                  <a:pt x="2750020" y="566673"/>
                  <a:pt x="2788419" y="670766"/>
                </a:cubicBezTo>
                <a:lnTo>
                  <a:pt x="2803712" y="718994"/>
                </a:lnTo>
                <a:lnTo>
                  <a:pt x="2854545" y="709369"/>
                </a:lnTo>
                <a:lnTo>
                  <a:pt x="2941297" y="701623"/>
                </a:lnTo>
                <a:lnTo>
                  <a:pt x="2943618" y="650333"/>
                </a:lnTo>
                <a:cubicBezTo>
                  <a:pt x="2953770" y="539849"/>
                  <a:pt x="2978395" y="440849"/>
                  <a:pt x="3012971" y="363240"/>
                </a:cubicBezTo>
                <a:lnTo>
                  <a:pt x="3034629" y="325493"/>
                </a:lnTo>
                <a:lnTo>
                  <a:pt x="3033289" y="325594"/>
                </a:lnTo>
                <a:lnTo>
                  <a:pt x="3053947" y="288241"/>
                </a:lnTo>
                <a:lnTo>
                  <a:pt x="3060431" y="280526"/>
                </a:lnTo>
                <a:lnTo>
                  <a:pt x="3064573" y="273308"/>
                </a:lnTo>
                <a:lnTo>
                  <a:pt x="3087179" y="248704"/>
                </a:lnTo>
                <a:lnTo>
                  <a:pt x="3098439" y="235310"/>
                </a:lnTo>
                <a:lnTo>
                  <a:pt x="3101237" y="233408"/>
                </a:lnTo>
                <a:lnTo>
                  <a:pt x="3103051" y="231434"/>
                </a:lnTo>
                <a:lnTo>
                  <a:pt x="3104181" y="231403"/>
                </a:lnTo>
                <a:lnTo>
                  <a:pt x="3194635" y="229118"/>
                </a:lnTo>
                <a:lnTo>
                  <a:pt x="3200395" y="228972"/>
                </a:lnTo>
                <a:close/>
                <a:moveTo>
                  <a:pt x="3200399" y="91440"/>
                </a:moveTo>
                <a:cubicBezTo>
                  <a:pt x="1483369" y="91440"/>
                  <a:pt x="91440" y="1483369"/>
                  <a:pt x="91440" y="3200400"/>
                </a:cubicBezTo>
                <a:cubicBezTo>
                  <a:pt x="91440" y="4917431"/>
                  <a:pt x="1483369" y="6309360"/>
                  <a:pt x="3200399" y="6309360"/>
                </a:cubicBezTo>
                <a:cubicBezTo>
                  <a:pt x="4917431" y="6309360"/>
                  <a:pt x="6309359" y="4917431"/>
                  <a:pt x="6309359" y="3200400"/>
                </a:cubicBezTo>
                <a:cubicBezTo>
                  <a:pt x="6309359" y="1483369"/>
                  <a:pt x="4917431" y="91440"/>
                  <a:pt x="3200399" y="91440"/>
                </a:cubicBezTo>
                <a:close/>
                <a:moveTo>
                  <a:pt x="3200399" y="0"/>
                </a:moveTo>
                <a:cubicBezTo>
                  <a:pt x="4967931" y="0"/>
                  <a:pt x="6400799" y="1432868"/>
                  <a:pt x="6400799" y="3200400"/>
                </a:cubicBezTo>
                <a:cubicBezTo>
                  <a:pt x="6400799" y="4967932"/>
                  <a:pt x="4967931" y="6400800"/>
                  <a:pt x="3200399" y="6400800"/>
                </a:cubicBezTo>
                <a:cubicBezTo>
                  <a:pt x="1432868" y="6400800"/>
                  <a:pt x="0" y="4967932"/>
                  <a:pt x="0" y="3200400"/>
                </a:cubicBezTo>
                <a:cubicBezTo>
                  <a:pt x="0" y="1432868"/>
                  <a:pt x="1432868" y="0"/>
                  <a:pt x="3200399" y="0"/>
                </a:cubicBezTo>
                <a:close/>
              </a:path>
            </a:pathLst>
          </a:custGeom>
          <a:solidFill>
            <a:schemeClr val="tx1">
              <a:lumMod val="50000"/>
              <a:lumOff val="5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solidFill>
                <a:srgbClr val="002060"/>
              </a:solidFill>
            </a:endParaRPr>
          </a:p>
        </p:txBody>
      </p:sp>
      <p:sp>
        <p:nvSpPr>
          <p:cNvPr id="2" name="Title 1"/>
          <p:cNvSpPr>
            <a:spLocks noGrp="1"/>
          </p:cNvSpPr>
          <p:nvPr>
            <p:ph type="title"/>
          </p:nvPr>
        </p:nvSpPr>
        <p:spPr>
          <a:xfrm>
            <a:off x="603504" y="466165"/>
            <a:ext cx="11250178" cy="1509224"/>
          </a:xfrm>
        </p:spPr>
        <p:txBody>
          <a:bodyPr anchor="b">
            <a:normAutofit/>
          </a:bodyPr>
          <a:lstStyle>
            <a:lvl1pPr>
              <a:lnSpc>
                <a:spcPct val="80000"/>
              </a:lnSpc>
              <a:defRPr sz="7200" b="0" baseline="0">
                <a:solidFill>
                  <a:schemeClr val="accent5"/>
                </a:solidFill>
              </a:defRPr>
            </a:lvl1pPr>
          </a:lstStyle>
          <a:p>
            <a:r>
              <a:rPr lang="en-US"/>
              <a:t>Click to edit Master title style</a:t>
            </a:r>
            <a:endParaRPr lang="en-US" dirty="0"/>
          </a:p>
        </p:txBody>
      </p:sp>
      <p:sp>
        <p:nvSpPr>
          <p:cNvPr id="3" name="Text Placeholder 2"/>
          <p:cNvSpPr>
            <a:spLocks noGrp="1"/>
          </p:cNvSpPr>
          <p:nvPr>
            <p:ph type="body" idx="1" hasCustomPrompt="1"/>
          </p:nvPr>
        </p:nvSpPr>
        <p:spPr>
          <a:xfrm>
            <a:off x="603504" y="1975389"/>
            <a:ext cx="11250178" cy="4437058"/>
          </a:xfrm>
        </p:spPr>
        <p:txBody>
          <a:bodyPr anchor="t">
            <a:normAutofit/>
          </a:bodyPr>
          <a:lstStyle>
            <a:lvl1pPr marL="457200" indent="-457200">
              <a:buFont typeface="Wingdings" panose="05000000000000000000" pitchFamily="2" charset="2"/>
              <a:buChar char="v"/>
              <a:defRPr sz="3200">
                <a:solidFill>
                  <a:schemeClr val="bg1"/>
                </a:solidFill>
                <a:latin typeface="Calibri Light" panose="020F0302020204030204" pitchFamily="34" charset="0"/>
                <a:cs typeface="Calibri Light" panose="020F0302020204030204" pitchFamily="34" charset="0"/>
              </a:defRPr>
            </a:lvl1pPr>
            <a:lvl2pPr marL="742950" marR="0" indent="-285750" algn="l" defTabSz="914400" rtl="0" eaLnBrk="1" fontAlgn="auto" latinLnBrk="0" hangingPunct="1">
              <a:lnSpc>
                <a:spcPct val="85000"/>
              </a:lnSpc>
              <a:spcBef>
                <a:spcPts val="600"/>
              </a:spcBef>
              <a:spcAft>
                <a:spcPts val="0"/>
              </a:spcAft>
              <a:buClrTx/>
              <a:buSzTx/>
              <a:buFont typeface="Wingdings" panose="05000000000000000000" pitchFamily="2" charset="2"/>
              <a:buChar char="v"/>
              <a:tabLst/>
              <a:defRPr sz="2800" i="0">
                <a:solidFill>
                  <a:schemeClr val="bg1"/>
                </a:solidFill>
              </a:defRPr>
            </a:lvl2pPr>
            <a:lvl3pPr marL="1257300" marR="0" indent="-342900" algn="l" defTabSz="914400" rtl="0" eaLnBrk="1" fontAlgn="auto" latinLnBrk="0" hangingPunct="1">
              <a:lnSpc>
                <a:spcPct val="85000"/>
              </a:lnSpc>
              <a:spcBef>
                <a:spcPts val="600"/>
              </a:spcBef>
              <a:spcAft>
                <a:spcPts val="0"/>
              </a:spcAft>
              <a:buClrTx/>
              <a:buSzTx/>
              <a:buFont typeface="Wingdings" panose="05000000000000000000" pitchFamily="2" charset="2"/>
              <a:buChar char="v"/>
              <a:tabLst/>
              <a:defRPr sz="2400">
                <a:solidFill>
                  <a:schemeClr val="bg1"/>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a:p>
            <a:pPr lvl="1"/>
            <a:endParaRPr lang="en-US" dirty="0"/>
          </a:p>
          <a:p>
            <a:pPr lvl="2"/>
            <a:endParaRPr lang="en-US" dirty="0"/>
          </a:p>
        </p:txBody>
      </p:sp>
      <p:sp>
        <p:nvSpPr>
          <p:cNvPr id="4" name="Date Placeholder 3"/>
          <p:cNvSpPr>
            <a:spLocks noGrp="1"/>
          </p:cNvSpPr>
          <p:nvPr>
            <p:ph type="dt" sz="half" idx="10"/>
          </p:nvPr>
        </p:nvSpPr>
        <p:spPr/>
        <p:txBody>
          <a:bodyPr/>
          <a:lstStyle/>
          <a:p>
            <a:fld id="{09B41850-E7C2-49C5-BFEB-311EFCDD4E8C}" type="datetimeFigureOut">
              <a:rPr lang="en-IN" smtClean="0"/>
              <a:t>30-06-2023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C87DE77-F1B2-4907-956C-F167B6CDF25D}" type="slidenum">
              <a:rPr lang="en-IN" smtClean="0"/>
              <a:t>‹#›</a:t>
            </a:fld>
            <a:endParaRPr lang="en-IN"/>
          </a:p>
        </p:txBody>
      </p:sp>
      <p:sp>
        <p:nvSpPr>
          <p:cNvPr id="7" name="Rectangle 6"/>
          <p:cNvSpPr/>
          <p:nvPr/>
        </p:nvSpPr>
        <p:spPr>
          <a:xfrm>
            <a:off x="253353" y="466165"/>
            <a:ext cx="259977" cy="5946282"/>
          </a:xfrm>
          <a:prstGeom prst="rect">
            <a:avLst/>
          </a:prstGeom>
          <a:solidFill>
            <a:srgbClr val="138BEA"/>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417262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91F07FC2-A655-A2A7-54E6-0A7D9258F47B}"/>
              </a:ext>
            </a:extLst>
          </p:cNvPr>
          <p:cNvSpPr>
            <a:spLocks noChangeAspect="1"/>
          </p:cNvSpPr>
          <p:nvPr/>
        </p:nvSpPr>
        <p:spPr>
          <a:xfrm>
            <a:off x="11277599" y="5943600"/>
            <a:ext cx="914400" cy="914400"/>
          </a:xfrm>
          <a:custGeom>
            <a:avLst/>
            <a:gdLst/>
            <a:ahLst/>
            <a:cxnLst/>
            <a:rect l="l" t="t" r="r" b="b"/>
            <a:pathLst>
              <a:path w="6400799" h="6400800">
                <a:moveTo>
                  <a:pt x="4618019" y="5165230"/>
                </a:moveTo>
                <a:lnTo>
                  <a:pt x="4618017" y="5165232"/>
                </a:lnTo>
                <a:lnTo>
                  <a:pt x="4618015" y="5165233"/>
                </a:lnTo>
                <a:close/>
                <a:moveTo>
                  <a:pt x="1770381" y="5155624"/>
                </a:moveTo>
                <a:lnTo>
                  <a:pt x="1770052" y="5156145"/>
                </a:lnTo>
                <a:lnTo>
                  <a:pt x="1770053" y="5156145"/>
                </a:lnTo>
                <a:lnTo>
                  <a:pt x="1770381" y="5155628"/>
                </a:lnTo>
                <a:lnTo>
                  <a:pt x="1777025" y="5160947"/>
                </a:lnTo>
                <a:lnTo>
                  <a:pt x="1777058" y="5160968"/>
                </a:lnTo>
                <a:close/>
                <a:moveTo>
                  <a:pt x="2806398" y="4574096"/>
                </a:moveTo>
                <a:lnTo>
                  <a:pt x="2766254" y="4708190"/>
                </a:lnTo>
                <a:lnTo>
                  <a:pt x="2847309" y="4708190"/>
                </a:lnTo>
                <a:close/>
                <a:moveTo>
                  <a:pt x="3045103" y="4550925"/>
                </a:moveTo>
                <a:lnTo>
                  <a:pt x="3045103" y="4642622"/>
                </a:lnTo>
                <a:lnTo>
                  <a:pt x="3089471" y="4642622"/>
                </a:lnTo>
                <a:cubicBezTo>
                  <a:pt x="3116587" y="4642622"/>
                  <a:pt x="3133841" y="4641430"/>
                  <a:pt x="3141235" y="4639048"/>
                </a:cubicBezTo>
                <a:cubicBezTo>
                  <a:pt x="3148631" y="4636665"/>
                  <a:pt x="3154629" y="4631858"/>
                  <a:pt x="3159231" y="4624628"/>
                </a:cubicBezTo>
                <a:cubicBezTo>
                  <a:pt x="3163831" y="4617397"/>
                  <a:pt x="3166133" y="4607784"/>
                  <a:pt x="3166133" y="4595788"/>
                </a:cubicBezTo>
                <a:cubicBezTo>
                  <a:pt x="3166133" y="4584284"/>
                  <a:pt x="3163831" y="4575041"/>
                  <a:pt x="3159231" y="4568057"/>
                </a:cubicBezTo>
                <a:cubicBezTo>
                  <a:pt x="3154629" y="4561073"/>
                  <a:pt x="3148385" y="4556266"/>
                  <a:pt x="3140497" y="4553637"/>
                </a:cubicBezTo>
                <a:cubicBezTo>
                  <a:pt x="3134909" y="4551829"/>
                  <a:pt x="3118723" y="4550925"/>
                  <a:pt x="3091937" y="4550925"/>
                </a:cubicBezTo>
                <a:close/>
                <a:moveTo>
                  <a:pt x="2158254" y="4492752"/>
                </a:moveTo>
                <a:lnTo>
                  <a:pt x="2217906" y="4492752"/>
                </a:lnTo>
                <a:lnTo>
                  <a:pt x="2217906" y="4790027"/>
                </a:lnTo>
                <a:lnTo>
                  <a:pt x="2366790" y="4790027"/>
                </a:lnTo>
                <a:lnTo>
                  <a:pt x="2366790" y="4851158"/>
                </a:lnTo>
                <a:lnTo>
                  <a:pt x="2158254" y="4851158"/>
                </a:lnTo>
                <a:close/>
                <a:moveTo>
                  <a:pt x="3690793" y="4489794"/>
                </a:moveTo>
                <a:lnTo>
                  <a:pt x="3748967" y="4489794"/>
                </a:lnTo>
                <a:lnTo>
                  <a:pt x="3870243" y="4731114"/>
                </a:lnTo>
                <a:lnTo>
                  <a:pt x="3870243" y="4489794"/>
                </a:lnTo>
                <a:lnTo>
                  <a:pt x="3925951" y="4489794"/>
                </a:lnTo>
                <a:lnTo>
                  <a:pt x="3925951" y="4851158"/>
                </a:lnTo>
                <a:lnTo>
                  <a:pt x="3865805" y="4851158"/>
                </a:lnTo>
                <a:lnTo>
                  <a:pt x="3746501" y="4615507"/>
                </a:lnTo>
                <a:lnTo>
                  <a:pt x="3746501" y="4851158"/>
                </a:lnTo>
                <a:lnTo>
                  <a:pt x="3690793" y="4851158"/>
                </a:lnTo>
                <a:close/>
                <a:moveTo>
                  <a:pt x="3574029" y="4489794"/>
                </a:moveTo>
                <a:lnTo>
                  <a:pt x="3633681" y="4489794"/>
                </a:lnTo>
                <a:lnTo>
                  <a:pt x="3633681" y="4851158"/>
                </a:lnTo>
                <a:lnTo>
                  <a:pt x="3574029" y="4851158"/>
                </a:lnTo>
                <a:close/>
                <a:moveTo>
                  <a:pt x="3281219" y="4489794"/>
                </a:moveTo>
                <a:lnTo>
                  <a:pt x="3339391" y="4489794"/>
                </a:lnTo>
                <a:lnTo>
                  <a:pt x="3460667" y="4731114"/>
                </a:lnTo>
                <a:lnTo>
                  <a:pt x="3460667" y="4489794"/>
                </a:lnTo>
                <a:lnTo>
                  <a:pt x="3516375" y="4489794"/>
                </a:lnTo>
                <a:lnTo>
                  <a:pt x="3516375" y="4851158"/>
                </a:lnTo>
                <a:lnTo>
                  <a:pt x="3456231" y="4851158"/>
                </a:lnTo>
                <a:lnTo>
                  <a:pt x="3336927" y="4615507"/>
                </a:lnTo>
                <a:lnTo>
                  <a:pt x="3336927" y="4851158"/>
                </a:lnTo>
                <a:lnTo>
                  <a:pt x="3281219" y="4851158"/>
                </a:lnTo>
                <a:close/>
                <a:moveTo>
                  <a:pt x="2985451" y="4489794"/>
                </a:moveTo>
                <a:lnTo>
                  <a:pt x="3111409" y="4489794"/>
                </a:lnTo>
                <a:cubicBezTo>
                  <a:pt x="3143619" y="4489794"/>
                  <a:pt x="3166625" y="4493040"/>
                  <a:pt x="3180429" y="4499531"/>
                </a:cubicBezTo>
                <a:cubicBezTo>
                  <a:pt x="3194233" y="4506022"/>
                  <a:pt x="3205571" y="4517279"/>
                  <a:pt x="3214445" y="4533301"/>
                </a:cubicBezTo>
                <a:cubicBezTo>
                  <a:pt x="3223319" y="4549323"/>
                  <a:pt x="3227757" y="4568509"/>
                  <a:pt x="3227757" y="4590858"/>
                </a:cubicBezTo>
                <a:cubicBezTo>
                  <a:pt x="3227757" y="4619123"/>
                  <a:pt x="3220977" y="4641882"/>
                  <a:pt x="3207421" y="4659137"/>
                </a:cubicBezTo>
                <a:cubicBezTo>
                  <a:pt x="3193863" y="4676392"/>
                  <a:pt x="3174595" y="4687238"/>
                  <a:pt x="3149617" y="4691675"/>
                </a:cubicBezTo>
                <a:cubicBezTo>
                  <a:pt x="3162435" y="4700877"/>
                  <a:pt x="3173035" y="4710943"/>
                  <a:pt x="3181415" y="4721871"/>
                </a:cubicBezTo>
                <a:cubicBezTo>
                  <a:pt x="3189795" y="4732799"/>
                  <a:pt x="3201217" y="4752395"/>
                  <a:pt x="3215679" y="4780660"/>
                </a:cubicBezTo>
                <a:lnTo>
                  <a:pt x="3251667" y="4851158"/>
                </a:lnTo>
                <a:lnTo>
                  <a:pt x="3180295" y="4851158"/>
                </a:lnTo>
                <a:lnTo>
                  <a:pt x="3136999" y="4772526"/>
                </a:lnTo>
                <a:cubicBezTo>
                  <a:pt x="3121419" y="4744096"/>
                  <a:pt x="3110835" y="4726308"/>
                  <a:pt x="3105247" y="4719159"/>
                </a:cubicBezTo>
                <a:cubicBezTo>
                  <a:pt x="3099659" y="4712011"/>
                  <a:pt x="3093745" y="4707081"/>
                  <a:pt x="3087499" y="4704369"/>
                </a:cubicBezTo>
                <a:cubicBezTo>
                  <a:pt x="3081255" y="4701658"/>
                  <a:pt x="3071231" y="4700302"/>
                  <a:pt x="3057427" y="4700302"/>
                </a:cubicBezTo>
                <a:lnTo>
                  <a:pt x="3045103" y="4700302"/>
                </a:lnTo>
                <a:lnTo>
                  <a:pt x="3045103" y="4851158"/>
                </a:lnTo>
                <a:lnTo>
                  <a:pt x="2985451" y="4851158"/>
                </a:lnTo>
                <a:close/>
                <a:moveTo>
                  <a:pt x="2775243" y="4489794"/>
                </a:moveTo>
                <a:lnTo>
                  <a:pt x="2838605" y="4489794"/>
                </a:lnTo>
                <a:lnTo>
                  <a:pt x="2957377" y="4851158"/>
                </a:lnTo>
                <a:lnTo>
                  <a:pt x="2892522" y="4851158"/>
                </a:lnTo>
                <a:lnTo>
                  <a:pt x="2866570" y="4769321"/>
                </a:lnTo>
                <a:lnTo>
                  <a:pt x="2747952" y="4769321"/>
                </a:lnTo>
                <a:lnTo>
                  <a:pt x="2723452" y="4851158"/>
                </a:lnTo>
                <a:lnTo>
                  <a:pt x="2659856" y="4851158"/>
                </a:lnTo>
                <a:close/>
                <a:moveTo>
                  <a:pt x="2413950" y="4489794"/>
                </a:moveTo>
                <a:lnTo>
                  <a:pt x="2633825" y="4489794"/>
                </a:lnTo>
                <a:lnTo>
                  <a:pt x="2633825" y="4550925"/>
                </a:lnTo>
                <a:lnTo>
                  <a:pt x="2473602" y="4550925"/>
                </a:lnTo>
                <a:lnTo>
                  <a:pt x="2473602" y="4631037"/>
                </a:lnTo>
                <a:lnTo>
                  <a:pt x="2622486" y="4631037"/>
                </a:lnTo>
                <a:lnTo>
                  <a:pt x="2622486" y="4691921"/>
                </a:lnTo>
                <a:lnTo>
                  <a:pt x="2473602" y="4691921"/>
                </a:lnTo>
                <a:lnTo>
                  <a:pt x="2473602" y="4790027"/>
                </a:lnTo>
                <a:lnTo>
                  <a:pt x="2639248" y="4790027"/>
                </a:lnTo>
                <a:lnTo>
                  <a:pt x="2639248" y="4851158"/>
                </a:lnTo>
                <a:lnTo>
                  <a:pt x="2413950" y="4851158"/>
                </a:lnTo>
                <a:close/>
                <a:moveTo>
                  <a:pt x="4122381" y="4483632"/>
                </a:moveTo>
                <a:cubicBezTo>
                  <a:pt x="4157711" y="4483632"/>
                  <a:pt x="4186019" y="4492629"/>
                  <a:pt x="4207299" y="4510623"/>
                </a:cubicBezTo>
                <a:cubicBezTo>
                  <a:pt x="4228579" y="4528617"/>
                  <a:pt x="4242259" y="4555033"/>
                  <a:pt x="4248341" y="4589872"/>
                </a:cubicBezTo>
                <a:lnTo>
                  <a:pt x="4189181" y="4603429"/>
                </a:lnTo>
                <a:cubicBezTo>
                  <a:pt x="4184745" y="4584860"/>
                  <a:pt x="4176611" y="4570645"/>
                  <a:pt x="4164779" y="4560785"/>
                </a:cubicBezTo>
                <a:cubicBezTo>
                  <a:pt x="4152947" y="4550925"/>
                  <a:pt x="4138813" y="4545995"/>
                  <a:pt x="4122381" y="4545995"/>
                </a:cubicBezTo>
                <a:cubicBezTo>
                  <a:pt x="4096909" y="4545995"/>
                  <a:pt x="4076287" y="4555896"/>
                  <a:pt x="4060511" y="4575698"/>
                </a:cubicBezTo>
                <a:cubicBezTo>
                  <a:pt x="4044735" y="4595500"/>
                  <a:pt x="4036847" y="4625696"/>
                  <a:pt x="4036847" y="4666286"/>
                </a:cubicBezTo>
                <a:cubicBezTo>
                  <a:pt x="4036847" y="4709833"/>
                  <a:pt x="4045391" y="4742946"/>
                  <a:pt x="4062483" y="4765624"/>
                </a:cubicBezTo>
                <a:cubicBezTo>
                  <a:pt x="4077107" y="4785179"/>
                  <a:pt x="4096909" y="4794957"/>
                  <a:pt x="4121887" y="4794957"/>
                </a:cubicBezTo>
                <a:cubicBezTo>
                  <a:pt x="4133555" y="4794957"/>
                  <a:pt x="4145675" y="4792213"/>
                  <a:pt x="4158247" y="4786726"/>
                </a:cubicBezTo>
                <a:cubicBezTo>
                  <a:pt x="4170817" y="4781239"/>
                  <a:pt x="4182033" y="4773745"/>
                  <a:pt x="4191893" y="4764245"/>
                </a:cubicBezTo>
                <a:lnTo>
                  <a:pt x="4191893" y="4718543"/>
                </a:lnTo>
                <a:lnTo>
                  <a:pt x="4123367" y="4718543"/>
                </a:lnTo>
                <a:lnTo>
                  <a:pt x="4123367" y="4657412"/>
                </a:lnTo>
                <a:lnTo>
                  <a:pt x="4252285" y="4657412"/>
                </a:lnTo>
                <a:lnTo>
                  <a:pt x="4252285" y="4801366"/>
                </a:lnTo>
                <a:cubicBezTo>
                  <a:pt x="4239303" y="4816648"/>
                  <a:pt x="4220897" y="4829795"/>
                  <a:pt x="4197069" y="4840805"/>
                </a:cubicBezTo>
                <a:cubicBezTo>
                  <a:pt x="4173241" y="4851815"/>
                  <a:pt x="4149331" y="4857320"/>
                  <a:pt x="4125339" y="4857320"/>
                </a:cubicBezTo>
                <a:cubicBezTo>
                  <a:pt x="4096087" y="4857320"/>
                  <a:pt x="4070287" y="4850131"/>
                  <a:pt x="4047939" y="4835752"/>
                </a:cubicBezTo>
                <a:cubicBezTo>
                  <a:pt x="4025591" y="4821373"/>
                  <a:pt x="4007883" y="4799846"/>
                  <a:pt x="3994819" y="4771170"/>
                </a:cubicBezTo>
                <a:cubicBezTo>
                  <a:pt x="3981755" y="4742494"/>
                  <a:pt x="3975223" y="4708765"/>
                  <a:pt x="3975223" y="4669983"/>
                </a:cubicBezTo>
                <a:cubicBezTo>
                  <a:pt x="3975223" y="4630215"/>
                  <a:pt x="3981837" y="4596198"/>
                  <a:pt x="3995065" y="4567933"/>
                </a:cubicBezTo>
                <a:cubicBezTo>
                  <a:pt x="4008293" y="4539669"/>
                  <a:pt x="4025467" y="4518552"/>
                  <a:pt x="4046583" y="4504584"/>
                </a:cubicBezTo>
                <a:cubicBezTo>
                  <a:pt x="4067699" y="4490616"/>
                  <a:pt x="4092965" y="4483632"/>
                  <a:pt x="4122381" y="4483632"/>
                </a:cubicBezTo>
                <a:close/>
                <a:moveTo>
                  <a:pt x="5415569" y="4180914"/>
                </a:moveTo>
                <a:lnTo>
                  <a:pt x="5411861" y="4190407"/>
                </a:lnTo>
                <a:lnTo>
                  <a:pt x="5411867" y="4190394"/>
                </a:lnTo>
                <a:close/>
                <a:moveTo>
                  <a:pt x="5416445" y="4178669"/>
                </a:moveTo>
                <a:lnTo>
                  <a:pt x="5416443" y="4178671"/>
                </a:lnTo>
                <a:lnTo>
                  <a:pt x="5417353" y="4179147"/>
                </a:lnTo>
                <a:lnTo>
                  <a:pt x="5417353" y="4179146"/>
                </a:lnTo>
                <a:close/>
                <a:moveTo>
                  <a:pt x="3777949" y="3964496"/>
                </a:moveTo>
                <a:lnTo>
                  <a:pt x="3737803" y="4098590"/>
                </a:lnTo>
                <a:lnTo>
                  <a:pt x="3818859" y="4098590"/>
                </a:lnTo>
                <a:close/>
                <a:moveTo>
                  <a:pt x="1949727" y="3941325"/>
                </a:moveTo>
                <a:lnTo>
                  <a:pt x="1949727" y="4033022"/>
                </a:lnTo>
                <a:lnTo>
                  <a:pt x="1994097" y="4033022"/>
                </a:lnTo>
                <a:cubicBezTo>
                  <a:pt x="2021211" y="4033022"/>
                  <a:pt x="2038466" y="4031831"/>
                  <a:pt x="2045861" y="4029448"/>
                </a:cubicBezTo>
                <a:cubicBezTo>
                  <a:pt x="2053256" y="4027065"/>
                  <a:pt x="2059254" y="4022258"/>
                  <a:pt x="2063855" y="4015028"/>
                </a:cubicBezTo>
                <a:cubicBezTo>
                  <a:pt x="2068457" y="4007797"/>
                  <a:pt x="2070757" y="3998184"/>
                  <a:pt x="2070757" y="3986188"/>
                </a:cubicBezTo>
                <a:cubicBezTo>
                  <a:pt x="2070757" y="3974685"/>
                  <a:pt x="2068457" y="3965441"/>
                  <a:pt x="2063855" y="3958457"/>
                </a:cubicBezTo>
                <a:cubicBezTo>
                  <a:pt x="2059254" y="3951473"/>
                  <a:pt x="2053009" y="3946666"/>
                  <a:pt x="2045121" y="3944037"/>
                </a:cubicBezTo>
                <a:cubicBezTo>
                  <a:pt x="2039534" y="3942229"/>
                  <a:pt x="2023348" y="3941325"/>
                  <a:pt x="1996562" y="3941325"/>
                </a:cubicBezTo>
                <a:close/>
                <a:moveTo>
                  <a:pt x="3012427" y="3936395"/>
                </a:moveTo>
                <a:cubicBezTo>
                  <a:pt x="2988071" y="3936395"/>
                  <a:pt x="2968239" y="3946502"/>
                  <a:pt x="2952933" y="3966715"/>
                </a:cubicBezTo>
                <a:cubicBezTo>
                  <a:pt x="2937627" y="3986927"/>
                  <a:pt x="2929974" y="4018232"/>
                  <a:pt x="2929974" y="4060630"/>
                </a:cubicBezTo>
                <a:cubicBezTo>
                  <a:pt x="2929974" y="4102206"/>
                  <a:pt x="2937874" y="4133387"/>
                  <a:pt x="2953673" y="4154175"/>
                </a:cubicBezTo>
                <a:cubicBezTo>
                  <a:pt x="2969471" y="4174963"/>
                  <a:pt x="2989057" y="4185357"/>
                  <a:pt x="3012427" y="4185357"/>
                </a:cubicBezTo>
                <a:cubicBezTo>
                  <a:pt x="3035963" y="4185357"/>
                  <a:pt x="3055465" y="4175045"/>
                  <a:pt x="3070935" y="4154422"/>
                </a:cubicBezTo>
                <a:cubicBezTo>
                  <a:pt x="3086407" y="4133798"/>
                  <a:pt x="3094141" y="4102123"/>
                  <a:pt x="3094141" y="4059397"/>
                </a:cubicBezTo>
                <a:cubicBezTo>
                  <a:pt x="3094141" y="4017493"/>
                  <a:pt x="3086611" y="3986516"/>
                  <a:pt x="3071551" y="3966468"/>
                </a:cubicBezTo>
                <a:cubicBezTo>
                  <a:pt x="3056493" y="3946420"/>
                  <a:pt x="3036785" y="3936395"/>
                  <a:pt x="3012427" y="3936395"/>
                </a:cubicBezTo>
                <a:close/>
                <a:moveTo>
                  <a:pt x="2317103" y="3936395"/>
                </a:moveTo>
                <a:cubicBezTo>
                  <a:pt x="2292746" y="3936395"/>
                  <a:pt x="2272914" y="3946502"/>
                  <a:pt x="2257608" y="3966715"/>
                </a:cubicBezTo>
                <a:cubicBezTo>
                  <a:pt x="2242302" y="3986927"/>
                  <a:pt x="2234649" y="4018232"/>
                  <a:pt x="2234649" y="4060630"/>
                </a:cubicBezTo>
                <a:cubicBezTo>
                  <a:pt x="2234649" y="4102206"/>
                  <a:pt x="2242549" y="4133387"/>
                  <a:pt x="2258348" y="4154175"/>
                </a:cubicBezTo>
                <a:cubicBezTo>
                  <a:pt x="2274147" y="4174963"/>
                  <a:pt x="2293732" y="4185357"/>
                  <a:pt x="2317103" y="4185357"/>
                </a:cubicBezTo>
                <a:cubicBezTo>
                  <a:pt x="2340638" y="4185357"/>
                  <a:pt x="2360141" y="4175045"/>
                  <a:pt x="2375611" y="4154422"/>
                </a:cubicBezTo>
                <a:cubicBezTo>
                  <a:pt x="2391081" y="4133798"/>
                  <a:pt x="2398816" y="4102123"/>
                  <a:pt x="2398816" y="4059397"/>
                </a:cubicBezTo>
                <a:cubicBezTo>
                  <a:pt x="2398816" y="4017493"/>
                  <a:pt x="2391287" y="3986516"/>
                  <a:pt x="2376227" y="3966468"/>
                </a:cubicBezTo>
                <a:cubicBezTo>
                  <a:pt x="2361168" y="3946420"/>
                  <a:pt x="2341459" y="3936395"/>
                  <a:pt x="2317103" y="3936395"/>
                </a:cubicBezTo>
                <a:close/>
                <a:moveTo>
                  <a:pt x="4957125" y="3880194"/>
                </a:moveTo>
                <a:lnTo>
                  <a:pt x="5176999" y="3880194"/>
                </a:lnTo>
                <a:lnTo>
                  <a:pt x="5176999" y="3941325"/>
                </a:lnTo>
                <a:lnTo>
                  <a:pt x="5016777" y="3941325"/>
                </a:lnTo>
                <a:lnTo>
                  <a:pt x="5016777" y="4021437"/>
                </a:lnTo>
                <a:lnTo>
                  <a:pt x="5165661" y="4021437"/>
                </a:lnTo>
                <a:lnTo>
                  <a:pt x="5165661" y="4082321"/>
                </a:lnTo>
                <a:lnTo>
                  <a:pt x="5016777" y="4082321"/>
                </a:lnTo>
                <a:lnTo>
                  <a:pt x="5016777" y="4180427"/>
                </a:lnTo>
                <a:lnTo>
                  <a:pt x="5182423" y="4180427"/>
                </a:lnTo>
                <a:lnTo>
                  <a:pt x="5182423" y="4241558"/>
                </a:lnTo>
                <a:lnTo>
                  <a:pt x="4957125" y="4241558"/>
                </a:lnTo>
                <a:close/>
                <a:moveTo>
                  <a:pt x="4662343" y="3880194"/>
                </a:moveTo>
                <a:lnTo>
                  <a:pt x="4720517" y="3880194"/>
                </a:lnTo>
                <a:lnTo>
                  <a:pt x="4841793" y="4121514"/>
                </a:lnTo>
                <a:lnTo>
                  <a:pt x="4841793" y="3880194"/>
                </a:lnTo>
                <a:lnTo>
                  <a:pt x="4897501" y="3880194"/>
                </a:lnTo>
                <a:lnTo>
                  <a:pt x="4897501" y="4241558"/>
                </a:lnTo>
                <a:lnTo>
                  <a:pt x="4837355" y="4241558"/>
                </a:lnTo>
                <a:lnTo>
                  <a:pt x="4718051" y="4005907"/>
                </a:lnTo>
                <a:lnTo>
                  <a:pt x="4718051" y="4241558"/>
                </a:lnTo>
                <a:lnTo>
                  <a:pt x="4662343" y="4241558"/>
                </a:lnTo>
                <a:close/>
                <a:moveTo>
                  <a:pt x="4545579" y="3880194"/>
                </a:moveTo>
                <a:lnTo>
                  <a:pt x="4605231" y="3880194"/>
                </a:lnTo>
                <a:lnTo>
                  <a:pt x="4605231" y="4241558"/>
                </a:lnTo>
                <a:lnTo>
                  <a:pt x="4545579" y="4241558"/>
                </a:lnTo>
                <a:close/>
                <a:moveTo>
                  <a:pt x="4252275" y="3880194"/>
                </a:moveTo>
                <a:lnTo>
                  <a:pt x="4311927" y="3880194"/>
                </a:lnTo>
                <a:lnTo>
                  <a:pt x="4311927" y="4022423"/>
                </a:lnTo>
                <a:lnTo>
                  <a:pt x="4429507" y="4022423"/>
                </a:lnTo>
                <a:lnTo>
                  <a:pt x="4429507" y="3880194"/>
                </a:lnTo>
                <a:lnTo>
                  <a:pt x="4489159" y="3880194"/>
                </a:lnTo>
                <a:lnTo>
                  <a:pt x="4489159" y="4241558"/>
                </a:lnTo>
                <a:lnTo>
                  <a:pt x="4429507" y="4241558"/>
                </a:lnTo>
                <a:lnTo>
                  <a:pt x="4429507" y="4083554"/>
                </a:lnTo>
                <a:lnTo>
                  <a:pt x="4311927" y="4083554"/>
                </a:lnTo>
                <a:lnTo>
                  <a:pt x="4311927" y="4241558"/>
                </a:lnTo>
                <a:lnTo>
                  <a:pt x="4252275" y="4241558"/>
                </a:lnTo>
                <a:close/>
                <a:moveTo>
                  <a:pt x="3746793" y="3880194"/>
                </a:moveTo>
                <a:lnTo>
                  <a:pt x="3810155" y="3880194"/>
                </a:lnTo>
                <a:lnTo>
                  <a:pt x="3928927" y="4241558"/>
                </a:lnTo>
                <a:lnTo>
                  <a:pt x="3864071" y="4241558"/>
                </a:lnTo>
                <a:lnTo>
                  <a:pt x="3838121" y="4159721"/>
                </a:lnTo>
                <a:lnTo>
                  <a:pt x="3719501" y="4159721"/>
                </a:lnTo>
                <a:lnTo>
                  <a:pt x="3695003" y="4241558"/>
                </a:lnTo>
                <a:lnTo>
                  <a:pt x="3631407" y="4241558"/>
                </a:lnTo>
                <a:close/>
                <a:moveTo>
                  <a:pt x="3317839" y="3880194"/>
                </a:moveTo>
                <a:lnTo>
                  <a:pt x="3407303" y="3880194"/>
                </a:lnTo>
                <a:lnTo>
                  <a:pt x="3461177" y="4126937"/>
                </a:lnTo>
                <a:lnTo>
                  <a:pt x="3514627" y="3880194"/>
                </a:lnTo>
                <a:lnTo>
                  <a:pt x="3604515" y="3880194"/>
                </a:lnTo>
                <a:lnTo>
                  <a:pt x="3604515" y="4241558"/>
                </a:lnTo>
                <a:lnTo>
                  <a:pt x="3548807" y="4241558"/>
                </a:lnTo>
                <a:lnTo>
                  <a:pt x="3548807" y="3956855"/>
                </a:lnTo>
                <a:lnTo>
                  <a:pt x="3489735" y="4241558"/>
                </a:lnTo>
                <a:lnTo>
                  <a:pt x="3432179" y="4241558"/>
                </a:lnTo>
                <a:lnTo>
                  <a:pt x="3373547" y="3956855"/>
                </a:lnTo>
                <a:lnTo>
                  <a:pt x="3373547" y="4241558"/>
                </a:lnTo>
                <a:lnTo>
                  <a:pt x="3317839" y="4241558"/>
                </a:lnTo>
                <a:close/>
                <a:moveTo>
                  <a:pt x="2611580" y="3880194"/>
                </a:moveTo>
                <a:lnTo>
                  <a:pt x="2846984" y="3880194"/>
                </a:lnTo>
                <a:lnTo>
                  <a:pt x="2846984" y="3941325"/>
                </a:lnTo>
                <a:lnTo>
                  <a:pt x="2759231" y="3941325"/>
                </a:lnTo>
                <a:lnTo>
                  <a:pt x="2759231" y="4241558"/>
                </a:lnTo>
                <a:lnTo>
                  <a:pt x="2699579" y="4241558"/>
                </a:lnTo>
                <a:lnTo>
                  <a:pt x="2699579" y="3941325"/>
                </a:lnTo>
                <a:lnTo>
                  <a:pt x="2611580" y="3941325"/>
                </a:lnTo>
                <a:close/>
                <a:moveTo>
                  <a:pt x="1890075" y="3880194"/>
                </a:moveTo>
                <a:lnTo>
                  <a:pt x="2016035" y="3880194"/>
                </a:lnTo>
                <a:cubicBezTo>
                  <a:pt x="2048244" y="3880194"/>
                  <a:pt x="2071250" y="3883440"/>
                  <a:pt x="2085054" y="3889931"/>
                </a:cubicBezTo>
                <a:cubicBezTo>
                  <a:pt x="2098858" y="3896422"/>
                  <a:pt x="2110197" y="3907679"/>
                  <a:pt x="2119071" y="3923701"/>
                </a:cubicBezTo>
                <a:cubicBezTo>
                  <a:pt x="2127944" y="3939723"/>
                  <a:pt x="2132381" y="3958909"/>
                  <a:pt x="2132381" y="3981258"/>
                </a:cubicBezTo>
                <a:cubicBezTo>
                  <a:pt x="2132381" y="4009523"/>
                  <a:pt x="2125603" y="4032283"/>
                  <a:pt x="2112045" y="4049537"/>
                </a:cubicBezTo>
                <a:cubicBezTo>
                  <a:pt x="2098488" y="4066792"/>
                  <a:pt x="2079220" y="4077638"/>
                  <a:pt x="2054242" y="4082075"/>
                </a:cubicBezTo>
                <a:cubicBezTo>
                  <a:pt x="2067060" y="4091277"/>
                  <a:pt x="2077659" y="4101343"/>
                  <a:pt x="2086040" y="4112271"/>
                </a:cubicBezTo>
                <a:cubicBezTo>
                  <a:pt x="2094421" y="4123199"/>
                  <a:pt x="2105842" y="4142795"/>
                  <a:pt x="2120303" y="4171060"/>
                </a:cubicBezTo>
                <a:lnTo>
                  <a:pt x="2156291" y="4241558"/>
                </a:lnTo>
                <a:lnTo>
                  <a:pt x="2084919" y="4241558"/>
                </a:lnTo>
                <a:lnTo>
                  <a:pt x="2041624" y="4162926"/>
                </a:lnTo>
                <a:cubicBezTo>
                  <a:pt x="2026044" y="4134497"/>
                  <a:pt x="2015460" y="4116708"/>
                  <a:pt x="2009873" y="4109559"/>
                </a:cubicBezTo>
                <a:cubicBezTo>
                  <a:pt x="2004285" y="4102411"/>
                  <a:pt x="1998369" y="4097481"/>
                  <a:pt x="1992125" y="4094770"/>
                </a:cubicBezTo>
                <a:cubicBezTo>
                  <a:pt x="1985880" y="4092058"/>
                  <a:pt x="1975856" y="4090702"/>
                  <a:pt x="1962052" y="4090702"/>
                </a:cubicBezTo>
                <a:lnTo>
                  <a:pt x="1949727" y="4090702"/>
                </a:lnTo>
                <a:lnTo>
                  <a:pt x="1949727" y="4241558"/>
                </a:lnTo>
                <a:lnTo>
                  <a:pt x="1890075" y="4241558"/>
                </a:lnTo>
                <a:close/>
                <a:moveTo>
                  <a:pt x="1611455" y="3880194"/>
                </a:moveTo>
                <a:lnTo>
                  <a:pt x="1846859" y="3880194"/>
                </a:lnTo>
                <a:lnTo>
                  <a:pt x="1846859" y="3941325"/>
                </a:lnTo>
                <a:lnTo>
                  <a:pt x="1759106" y="3941325"/>
                </a:lnTo>
                <a:lnTo>
                  <a:pt x="1759106" y="4241558"/>
                </a:lnTo>
                <a:lnTo>
                  <a:pt x="1699454" y="4241558"/>
                </a:lnTo>
                <a:lnTo>
                  <a:pt x="1699454" y="3941325"/>
                </a:lnTo>
                <a:lnTo>
                  <a:pt x="1611455" y="3941325"/>
                </a:lnTo>
                <a:close/>
                <a:moveTo>
                  <a:pt x="1338118" y="3880194"/>
                </a:moveTo>
                <a:lnTo>
                  <a:pt x="1396291" y="3880194"/>
                </a:lnTo>
                <a:lnTo>
                  <a:pt x="1517568" y="4121514"/>
                </a:lnTo>
                <a:lnTo>
                  <a:pt x="1517568" y="3880194"/>
                </a:lnTo>
                <a:lnTo>
                  <a:pt x="1573276" y="3880194"/>
                </a:lnTo>
                <a:lnTo>
                  <a:pt x="1573276" y="4241558"/>
                </a:lnTo>
                <a:lnTo>
                  <a:pt x="1513131" y="4241558"/>
                </a:lnTo>
                <a:lnTo>
                  <a:pt x="1393826" y="4005907"/>
                </a:lnTo>
                <a:lnTo>
                  <a:pt x="1393826" y="4241558"/>
                </a:lnTo>
                <a:lnTo>
                  <a:pt x="1338118" y="4241558"/>
                </a:lnTo>
                <a:close/>
                <a:moveTo>
                  <a:pt x="1221353" y="3880194"/>
                </a:moveTo>
                <a:lnTo>
                  <a:pt x="1281005" y="3880194"/>
                </a:lnTo>
                <a:lnTo>
                  <a:pt x="1281005" y="4241558"/>
                </a:lnTo>
                <a:lnTo>
                  <a:pt x="1221353" y="4241558"/>
                </a:lnTo>
                <a:close/>
                <a:moveTo>
                  <a:pt x="4085559" y="3874032"/>
                </a:moveTo>
                <a:cubicBezTo>
                  <a:pt x="4118785" y="3874032"/>
                  <a:pt x="4146583" y="3885371"/>
                  <a:pt x="4168953" y="3908048"/>
                </a:cubicBezTo>
                <a:cubicBezTo>
                  <a:pt x="4184907" y="3924153"/>
                  <a:pt x="4196587" y="3948063"/>
                  <a:pt x="4203989" y="3979779"/>
                </a:cubicBezTo>
                <a:lnTo>
                  <a:pt x="4144831" y="3997034"/>
                </a:lnTo>
                <a:cubicBezTo>
                  <a:pt x="4141043" y="3977478"/>
                  <a:pt x="4133511" y="3962483"/>
                  <a:pt x="4122235" y="3952048"/>
                </a:cubicBezTo>
                <a:cubicBezTo>
                  <a:pt x="4110959" y="3941613"/>
                  <a:pt x="4097667" y="3936395"/>
                  <a:pt x="4082355" y="3936395"/>
                </a:cubicBezTo>
                <a:cubicBezTo>
                  <a:pt x="4060459" y="3936395"/>
                  <a:pt x="4042595" y="3945927"/>
                  <a:pt x="4028767" y="3964989"/>
                </a:cubicBezTo>
                <a:cubicBezTo>
                  <a:pt x="4014939" y="3984051"/>
                  <a:pt x="4008025" y="4015521"/>
                  <a:pt x="4008025" y="4059397"/>
                </a:cubicBezTo>
                <a:cubicBezTo>
                  <a:pt x="4008025" y="4104917"/>
                  <a:pt x="4014763" y="4137290"/>
                  <a:pt x="4028237" y="4156517"/>
                </a:cubicBezTo>
                <a:cubicBezTo>
                  <a:pt x="4041713" y="4175744"/>
                  <a:pt x="4059215" y="4185357"/>
                  <a:pt x="4080741" y="4185357"/>
                </a:cubicBezTo>
                <a:cubicBezTo>
                  <a:pt x="4096517" y="4185357"/>
                  <a:pt x="4110157" y="4179236"/>
                  <a:pt x="4121659" y="4166993"/>
                </a:cubicBezTo>
                <a:cubicBezTo>
                  <a:pt x="4133163" y="4154750"/>
                  <a:pt x="4141461" y="4135318"/>
                  <a:pt x="4146555" y="4108697"/>
                </a:cubicBezTo>
                <a:lnTo>
                  <a:pt x="4204483" y="4131128"/>
                </a:lnTo>
                <a:cubicBezTo>
                  <a:pt x="4195445" y="4171553"/>
                  <a:pt x="4180407" y="4201092"/>
                  <a:pt x="4159375" y="4219743"/>
                </a:cubicBezTo>
                <a:cubicBezTo>
                  <a:pt x="4138339" y="4238395"/>
                  <a:pt x="4112457" y="4247721"/>
                  <a:pt x="4081727" y="4247721"/>
                </a:cubicBezTo>
                <a:cubicBezTo>
                  <a:pt x="4043109" y="4247721"/>
                  <a:pt x="4011805" y="4232849"/>
                  <a:pt x="3987813" y="4203105"/>
                </a:cubicBezTo>
                <a:cubicBezTo>
                  <a:pt x="3960205" y="4168760"/>
                  <a:pt x="3946401" y="4122418"/>
                  <a:pt x="3946401" y="4064081"/>
                </a:cubicBezTo>
                <a:cubicBezTo>
                  <a:pt x="3946401" y="4002457"/>
                  <a:pt x="3960299" y="3954225"/>
                  <a:pt x="3988097" y="3919387"/>
                </a:cubicBezTo>
                <a:cubicBezTo>
                  <a:pt x="4012277" y="3889150"/>
                  <a:pt x="4044765" y="3874032"/>
                  <a:pt x="4085559" y="3874032"/>
                </a:cubicBezTo>
                <a:close/>
                <a:moveTo>
                  <a:pt x="3012057" y="3874032"/>
                </a:moveTo>
                <a:cubicBezTo>
                  <a:pt x="3054455" y="3874032"/>
                  <a:pt x="3089005" y="3890218"/>
                  <a:pt x="3115709" y="3922592"/>
                </a:cubicBezTo>
                <a:cubicBezTo>
                  <a:pt x="3142413" y="3954965"/>
                  <a:pt x="3155765" y="4001060"/>
                  <a:pt x="3155765" y="4060876"/>
                </a:cubicBezTo>
                <a:cubicBezTo>
                  <a:pt x="3155765" y="4121350"/>
                  <a:pt x="3141633" y="4168595"/>
                  <a:pt x="3113367" y="4202612"/>
                </a:cubicBezTo>
                <a:cubicBezTo>
                  <a:pt x="3088553" y="4232684"/>
                  <a:pt x="3054867" y="4247721"/>
                  <a:pt x="3012305" y="4247721"/>
                </a:cubicBezTo>
                <a:cubicBezTo>
                  <a:pt x="2969414" y="4247721"/>
                  <a:pt x="2935562" y="4232849"/>
                  <a:pt x="2910748" y="4203105"/>
                </a:cubicBezTo>
                <a:cubicBezTo>
                  <a:pt x="2882483" y="4169088"/>
                  <a:pt x="2868350" y="4122418"/>
                  <a:pt x="2868350" y="4063095"/>
                </a:cubicBezTo>
                <a:cubicBezTo>
                  <a:pt x="2868350" y="4020040"/>
                  <a:pt x="2874718" y="3984586"/>
                  <a:pt x="2887454" y="3956731"/>
                </a:cubicBezTo>
                <a:cubicBezTo>
                  <a:pt x="2900189" y="3928877"/>
                  <a:pt x="2916828" y="3908131"/>
                  <a:pt x="2937369" y="3894491"/>
                </a:cubicBezTo>
                <a:cubicBezTo>
                  <a:pt x="2957911" y="3880852"/>
                  <a:pt x="2982807" y="3874032"/>
                  <a:pt x="3012057" y="3874032"/>
                </a:cubicBezTo>
                <a:close/>
                <a:moveTo>
                  <a:pt x="2316733" y="3874032"/>
                </a:moveTo>
                <a:cubicBezTo>
                  <a:pt x="2359130" y="3874032"/>
                  <a:pt x="2393681" y="3890218"/>
                  <a:pt x="2420385" y="3922592"/>
                </a:cubicBezTo>
                <a:cubicBezTo>
                  <a:pt x="2447089" y="3954965"/>
                  <a:pt x="2460440" y="4001060"/>
                  <a:pt x="2460440" y="4060876"/>
                </a:cubicBezTo>
                <a:cubicBezTo>
                  <a:pt x="2460440" y="4121350"/>
                  <a:pt x="2446308" y="4168595"/>
                  <a:pt x="2418043" y="4202612"/>
                </a:cubicBezTo>
                <a:cubicBezTo>
                  <a:pt x="2393229" y="4232684"/>
                  <a:pt x="2359541" y="4247721"/>
                  <a:pt x="2316979" y="4247721"/>
                </a:cubicBezTo>
                <a:cubicBezTo>
                  <a:pt x="2274089" y="4247721"/>
                  <a:pt x="2240237" y="4232849"/>
                  <a:pt x="2215423" y="4203105"/>
                </a:cubicBezTo>
                <a:cubicBezTo>
                  <a:pt x="2187158" y="4169088"/>
                  <a:pt x="2173025" y="4122418"/>
                  <a:pt x="2173025" y="4063095"/>
                </a:cubicBezTo>
                <a:cubicBezTo>
                  <a:pt x="2173025" y="4020040"/>
                  <a:pt x="2179393" y="3984586"/>
                  <a:pt x="2192129" y="3956731"/>
                </a:cubicBezTo>
                <a:cubicBezTo>
                  <a:pt x="2204864" y="3928877"/>
                  <a:pt x="2221503" y="3908131"/>
                  <a:pt x="2242044" y="3894491"/>
                </a:cubicBezTo>
                <a:cubicBezTo>
                  <a:pt x="2262586" y="3880852"/>
                  <a:pt x="2287482" y="3874032"/>
                  <a:pt x="2316733" y="3874032"/>
                </a:cubicBezTo>
                <a:close/>
                <a:moveTo>
                  <a:pt x="3868781" y="2283478"/>
                </a:moveTo>
                <a:lnTo>
                  <a:pt x="4533707" y="2283478"/>
                </a:lnTo>
                <a:lnTo>
                  <a:pt x="4533707" y="2403285"/>
                </a:lnTo>
                <a:cubicBezTo>
                  <a:pt x="4434439" y="2532219"/>
                  <a:pt x="4347151" y="2700091"/>
                  <a:pt x="4271845" y="2906900"/>
                </a:cubicBezTo>
                <a:cubicBezTo>
                  <a:pt x="4196539" y="3113709"/>
                  <a:pt x="4153179" y="3318664"/>
                  <a:pt x="4141769" y="3521765"/>
                </a:cubicBezTo>
                <a:lnTo>
                  <a:pt x="4012549" y="3521765"/>
                </a:lnTo>
                <a:cubicBezTo>
                  <a:pt x="4014261" y="3416792"/>
                  <a:pt x="4030911" y="3294418"/>
                  <a:pt x="4062497" y="3154643"/>
                </a:cubicBezTo>
                <a:cubicBezTo>
                  <a:pt x="4094085" y="3014869"/>
                  <a:pt x="4137481" y="2881655"/>
                  <a:pt x="4192687" y="2755003"/>
                </a:cubicBezTo>
                <a:cubicBezTo>
                  <a:pt x="4247893" y="2628350"/>
                  <a:pt x="4307367" y="2520524"/>
                  <a:pt x="4371113" y="2431525"/>
                </a:cubicBezTo>
                <a:lnTo>
                  <a:pt x="3868781" y="2431525"/>
                </a:lnTo>
                <a:close/>
                <a:moveTo>
                  <a:pt x="3068681" y="2283478"/>
                </a:moveTo>
                <a:lnTo>
                  <a:pt x="3733607" y="2283478"/>
                </a:lnTo>
                <a:lnTo>
                  <a:pt x="3733607" y="2403285"/>
                </a:lnTo>
                <a:cubicBezTo>
                  <a:pt x="3634339" y="2532219"/>
                  <a:pt x="3547051" y="2700091"/>
                  <a:pt x="3471745" y="2906900"/>
                </a:cubicBezTo>
                <a:cubicBezTo>
                  <a:pt x="3396439" y="3113709"/>
                  <a:pt x="3353079" y="3318664"/>
                  <a:pt x="3341669" y="3521765"/>
                </a:cubicBezTo>
                <a:lnTo>
                  <a:pt x="3212449" y="3521765"/>
                </a:lnTo>
                <a:cubicBezTo>
                  <a:pt x="3214161" y="3416792"/>
                  <a:pt x="3230811" y="3294418"/>
                  <a:pt x="3262397" y="3154643"/>
                </a:cubicBezTo>
                <a:cubicBezTo>
                  <a:pt x="3293985" y="3014869"/>
                  <a:pt x="3337381" y="2881655"/>
                  <a:pt x="3392587" y="2755003"/>
                </a:cubicBezTo>
                <a:cubicBezTo>
                  <a:pt x="3447793" y="2628350"/>
                  <a:pt x="3507267" y="2520524"/>
                  <a:pt x="3571013" y="2431525"/>
                </a:cubicBezTo>
                <a:lnTo>
                  <a:pt x="3068681" y="2431525"/>
                </a:lnTo>
                <a:close/>
                <a:moveTo>
                  <a:pt x="5053975" y="2262084"/>
                </a:moveTo>
                <a:lnTo>
                  <a:pt x="5136127" y="2262084"/>
                </a:lnTo>
                <a:lnTo>
                  <a:pt x="5136127" y="3521765"/>
                </a:lnTo>
                <a:lnTo>
                  <a:pt x="5009475" y="3521765"/>
                </a:lnTo>
                <a:lnTo>
                  <a:pt x="5009475" y="2540207"/>
                </a:lnTo>
                <a:cubicBezTo>
                  <a:pt x="4980379" y="2574437"/>
                  <a:pt x="4941299" y="2609381"/>
                  <a:pt x="4892235" y="2645037"/>
                </a:cubicBezTo>
                <a:cubicBezTo>
                  <a:pt x="4843171" y="2680694"/>
                  <a:pt x="4798101" y="2707651"/>
                  <a:pt x="4757025" y="2725907"/>
                </a:cubicBezTo>
                <a:lnTo>
                  <a:pt x="4757025" y="2577004"/>
                </a:lnTo>
                <a:cubicBezTo>
                  <a:pt x="4826627" y="2537069"/>
                  <a:pt x="4888099" y="2488290"/>
                  <a:pt x="4941441" y="2430669"/>
                </a:cubicBezTo>
                <a:cubicBezTo>
                  <a:pt x="4994783" y="2373048"/>
                  <a:pt x="5032295" y="2316853"/>
                  <a:pt x="5053975" y="2262084"/>
                </a:cubicBezTo>
                <a:close/>
                <a:moveTo>
                  <a:pt x="2508864" y="2244969"/>
                </a:moveTo>
                <a:cubicBezTo>
                  <a:pt x="2585312" y="2244969"/>
                  <a:pt x="2652204" y="2260087"/>
                  <a:pt x="2709540" y="2290324"/>
                </a:cubicBezTo>
                <a:cubicBezTo>
                  <a:pt x="2766876" y="2320561"/>
                  <a:pt x="2811376" y="2363920"/>
                  <a:pt x="2843039" y="2420400"/>
                </a:cubicBezTo>
                <a:cubicBezTo>
                  <a:pt x="2874702" y="2476880"/>
                  <a:pt x="2891675" y="2543344"/>
                  <a:pt x="2893957" y="2619792"/>
                </a:cubicBezTo>
                <a:lnTo>
                  <a:pt x="2763025" y="2631773"/>
                </a:lnTo>
                <a:cubicBezTo>
                  <a:pt x="2756179" y="2550190"/>
                  <a:pt x="2731790" y="2489717"/>
                  <a:pt x="2689858" y="2450352"/>
                </a:cubicBezTo>
                <a:cubicBezTo>
                  <a:pt x="2647925" y="2410987"/>
                  <a:pt x="2589021" y="2391304"/>
                  <a:pt x="2513143" y="2391304"/>
                </a:cubicBezTo>
                <a:cubicBezTo>
                  <a:pt x="2436124" y="2391304"/>
                  <a:pt x="2377362" y="2408560"/>
                  <a:pt x="2336856" y="2443071"/>
                </a:cubicBezTo>
                <a:cubicBezTo>
                  <a:pt x="2296350" y="2477582"/>
                  <a:pt x="2276097" y="2522218"/>
                  <a:pt x="2276097" y="2576978"/>
                </a:cubicBezTo>
                <a:cubicBezTo>
                  <a:pt x="2276097" y="2627753"/>
                  <a:pt x="2290935" y="2667113"/>
                  <a:pt x="2320610" y="2695059"/>
                </a:cubicBezTo>
                <a:cubicBezTo>
                  <a:pt x="2350276" y="2723014"/>
                  <a:pt x="2417003" y="2751317"/>
                  <a:pt x="2520791" y="2779967"/>
                </a:cubicBezTo>
                <a:cubicBezTo>
                  <a:pt x="2622288" y="2808056"/>
                  <a:pt x="2693566" y="2832413"/>
                  <a:pt x="2734625" y="2853041"/>
                </a:cubicBezTo>
                <a:cubicBezTo>
                  <a:pt x="2797354" y="2885132"/>
                  <a:pt x="2844726" y="2927249"/>
                  <a:pt x="2876741" y="2979393"/>
                </a:cubicBezTo>
                <a:cubicBezTo>
                  <a:pt x="2908757" y="3031536"/>
                  <a:pt x="2924764" y="3093800"/>
                  <a:pt x="2924764" y="3166183"/>
                </a:cubicBezTo>
                <a:cubicBezTo>
                  <a:pt x="2924764" y="3237987"/>
                  <a:pt x="2907935" y="3303379"/>
                  <a:pt x="2874274" y="3362360"/>
                </a:cubicBezTo>
                <a:cubicBezTo>
                  <a:pt x="2840614" y="3421340"/>
                  <a:pt x="2794831" y="3466219"/>
                  <a:pt x="2736925" y="3496995"/>
                </a:cubicBezTo>
                <a:cubicBezTo>
                  <a:pt x="2679018" y="3527771"/>
                  <a:pt x="2609274" y="3543159"/>
                  <a:pt x="2527691" y="3543159"/>
                </a:cubicBezTo>
                <a:cubicBezTo>
                  <a:pt x="2400468" y="3543159"/>
                  <a:pt x="2299060" y="3504935"/>
                  <a:pt x="2223468" y="3428487"/>
                </a:cubicBezTo>
                <a:cubicBezTo>
                  <a:pt x="2147875" y="3352039"/>
                  <a:pt x="2108653" y="3248492"/>
                  <a:pt x="2105800" y="3117846"/>
                </a:cubicBezTo>
                <a:lnTo>
                  <a:pt x="2234165" y="3104153"/>
                </a:lnTo>
                <a:cubicBezTo>
                  <a:pt x="2241011" y="3173185"/>
                  <a:pt x="2256557" y="3226955"/>
                  <a:pt x="2280804" y="3265465"/>
                </a:cubicBezTo>
                <a:cubicBezTo>
                  <a:pt x="2305050" y="3303974"/>
                  <a:pt x="2339709" y="3334924"/>
                  <a:pt x="2384779" y="3358315"/>
                </a:cubicBezTo>
                <a:cubicBezTo>
                  <a:pt x="2429849" y="3381705"/>
                  <a:pt x="2480624" y="3393401"/>
                  <a:pt x="2537104" y="3393401"/>
                </a:cubicBezTo>
                <a:cubicBezTo>
                  <a:pt x="2618116" y="3393401"/>
                  <a:pt x="2681015" y="3373618"/>
                  <a:pt x="2725800" y="3334053"/>
                </a:cubicBezTo>
                <a:cubicBezTo>
                  <a:pt x="2770585" y="3294487"/>
                  <a:pt x="2792977" y="3243108"/>
                  <a:pt x="2792977" y="3179915"/>
                </a:cubicBezTo>
                <a:cubicBezTo>
                  <a:pt x="2792977" y="3142912"/>
                  <a:pt x="2784847" y="3110605"/>
                  <a:pt x="2768588" y="3082993"/>
                </a:cubicBezTo>
                <a:cubicBezTo>
                  <a:pt x="2752328" y="3055382"/>
                  <a:pt x="2727797" y="3032751"/>
                  <a:pt x="2694992" y="3015101"/>
                </a:cubicBezTo>
                <a:cubicBezTo>
                  <a:pt x="2662188" y="2997451"/>
                  <a:pt x="2591303" y="2972500"/>
                  <a:pt x="2482335" y="2940248"/>
                </a:cubicBezTo>
                <a:cubicBezTo>
                  <a:pt x="2385349" y="2911456"/>
                  <a:pt x="2316318" y="2882511"/>
                  <a:pt x="2275241" y="2853415"/>
                </a:cubicBezTo>
                <a:cubicBezTo>
                  <a:pt x="2234165" y="2824319"/>
                  <a:pt x="2202216" y="2787379"/>
                  <a:pt x="2179396" y="2742594"/>
                </a:cubicBezTo>
                <a:cubicBezTo>
                  <a:pt x="2156576" y="2697809"/>
                  <a:pt x="2145165" y="2647177"/>
                  <a:pt x="2145165" y="2590696"/>
                </a:cubicBezTo>
                <a:cubicBezTo>
                  <a:pt x="2145165" y="2489146"/>
                  <a:pt x="2177970" y="2406137"/>
                  <a:pt x="2243578" y="2341670"/>
                </a:cubicBezTo>
                <a:cubicBezTo>
                  <a:pt x="2309186" y="2277202"/>
                  <a:pt x="2397615" y="2244969"/>
                  <a:pt x="2508864" y="2244969"/>
                </a:cubicBezTo>
                <a:close/>
                <a:moveTo>
                  <a:pt x="1557539" y="2244969"/>
                </a:moveTo>
                <a:cubicBezTo>
                  <a:pt x="1656906" y="2244969"/>
                  <a:pt x="1742279" y="2275845"/>
                  <a:pt x="1813659" y="2337598"/>
                </a:cubicBezTo>
                <a:cubicBezTo>
                  <a:pt x="1885040" y="2399351"/>
                  <a:pt x="1935006" y="2489993"/>
                  <a:pt x="1963558" y="2609523"/>
                </a:cubicBezTo>
                <a:lnTo>
                  <a:pt x="1830059" y="2648033"/>
                </a:lnTo>
                <a:cubicBezTo>
                  <a:pt x="1784356" y="2474028"/>
                  <a:pt x="1692665" y="2387025"/>
                  <a:pt x="1554985" y="2387025"/>
                </a:cubicBezTo>
                <a:cubicBezTo>
                  <a:pt x="1486426" y="2387025"/>
                  <a:pt x="1427009" y="2404584"/>
                  <a:pt x="1376733" y="2439701"/>
                </a:cubicBezTo>
                <a:cubicBezTo>
                  <a:pt x="1326457" y="2474819"/>
                  <a:pt x="1286323" y="2529492"/>
                  <a:pt x="1256331" y="2603720"/>
                </a:cubicBezTo>
                <a:cubicBezTo>
                  <a:pt x="1226339" y="2677949"/>
                  <a:pt x="1211343" y="2771873"/>
                  <a:pt x="1211343" y="2885493"/>
                </a:cubicBezTo>
                <a:cubicBezTo>
                  <a:pt x="1211343" y="3057367"/>
                  <a:pt x="1241580" y="3186271"/>
                  <a:pt x="1302054" y="3272204"/>
                </a:cubicBezTo>
                <a:cubicBezTo>
                  <a:pt x="1362528" y="3358136"/>
                  <a:pt x="1442970" y="3401103"/>
                  <a:pt x="1543379" y="3401103"/>
                </a:cubicBezTo>
                <a:cubicBezTo>
                  <a:pt x="1617545" y="3401103"/>
                  <a:pt x="1681584" y="3374717"/>
                  <a:pt x="1735497" y="3321945"/>
                </a:cubicBezTo>
                <a:cubicBezTo>
                  <a:pt x="1789410" y="3269173"/>
                  <a:pt x="1825495" y="3189159"/>
                  <a:pt x="1843751" y="3081904"/>
                </a:cubicBezTo>
                <a:lnTo>
                  <a:pt x="1980673" y="3123836"/>
                </a:lnTo>
                <a:cubicBezTo>
                  <a:pt x="1950436" y="3264751"/>
                  <a:pt x="1897522" y="3369868"/>
                  <a:pt x="1821929" y="3439184"/>
                </a:cubicBezTo>
                <a:cubicBezTo>
                  <a:pt x="1746337" y="3508501"/>
                  <a:pt x="1654343" y="3543159"/>
                  <a:pt x="1545946" y="3543159"/>
                </a:cubicBezTo>
                <a:cubicBezTo>
                  <a:pt x="1450671" y="3543159"/>
                  <a:pt x="1369231" y="3519895"/>
                  <a:pt x="1301626" y="3473368"/>
                </a:cubicBezTo>
                <a:cubicBezTo>
                  <a:pt x="1234021" y="3426840"/>
                  <a:pt x="1178682" y="3352197"/>
                  <a:pt x="1135609" y="3249439"/>
                </a:cubicBezTo>
                <a:cubicBezTo>
                  <a:pt x="1092535" y="3146681"/>
                  <a:pt x="1070998" y="3025370"/>
                  <a:pt x="1070998" y="2885506"/>
                </a:cubicBezTo>
                <a:cubicBezTo>
                  <a:pt x="1070998" y="2747345"/>
                  <a:pt x="1092555" y="2630454"/>
                  <a:pt x="1135669" y="2534831"/>
                </a:cubicBezTo>
                <a:cubicBezTo>
                  <a:pt x="1178782" y="2439209"/>
                  <a:pt x="1237172" y="2366993"/>
                  <a:pt x="1310839" y="2318183"/>
                </a:cubicBezTo>
                <a:cubicBezTo>
                  <a:pt x="1384506" y="2269374"/>
                  <a:pt x="1466739" y="2244969"/>
                  <a:pt x="1557539" y="2244969"/>
                </a:cubicBezTo>
                <a:close/>
                <a:moveTo>
                  <a:pt x="1312413" y="1681317"/>
                </a:moveTo>
                <a:lnTo>
                  <a:pt x="1312413" y="1681318"/>
                </a:lnTo>
                <a:lnTo>
                  <a:pt x="1313057" y="1681913"/>
                </a:lnTo>
                <a:close/>
                <a:moveTo>
                  <a:pt x="3586641" y="1610668"/>
                </a:moveTo>
                <a:lnTo>
                  <a:pt x="3586641" y="1754454"/>
                </a:lnTo>
                <a:lnTo>
                  <a:pt x="3671979" y="1754454"/>
                </a:lnTo>
                <a:cubicBezTo>
                  <a:pt x="3698871" y="1754454"/>
                  <a:pt x="3718535" y="1748372"/>
                  <a:pt x="3730975" y="1736206"/>
                </a:cubicBezTo>
                <a:cubicBezTo>
                  <a:pt x="3743415" y="1724041"/>
                  <a:pt x="3749635" y="1705702"/>
                  <a:pt x="3749635" y="1681189"/>
                </a:cubicBezTo>
                <a:cubicBezTo>
                  <a:pt x="3749635" y="1665274"/>
                  <a:pt x="3746571" y="1651645"/>
                  <a:pt x="3740443" y="1640303"/>
                </a:cubicBezTo>
                <a:cubicBezTo>
                  <a:pt x="3734315" y="1628961"/>
                  <a:pt x="3726905" y="1621186"/>
                  <a:pt x="3718215" y="1616979"/>
                </a:cubicBezTo>
                <a:cubicBezTo>
                  <a:pt x="3709527" y="1612771"/>
                  <a:pt x="3693839" y="1610668"/>
                  <a:pt x="3671155" y="1610668"/>
                </a:cubicBezTo>
                <a:close/>
                <a:moveTo>
                  <a:pt x="4224815" y="1607649"/>
                </a:moveTo>
                <a:lnTo>
                  <a:pt x="4224815" y="1740734"/>
                </a:lnTo>
                <a:lnTo>
                  <a:pt x="4318661" y="1740734"/>
                </a:lnTo>
                <a:cubicBezTo>
                  <a:pt x="4339149" y="1740734"/>
                  <a:pt x="4354699" y="1738264"/>
                  <a:pt x="4365309" y="1733325"/>
                </a:cubicBezTo>
                <a:cubicBezTo>
                  <a:pt x="4375919" y="1728386"/>
                  <a:pt x="4384335" y="1720611"/>
                  <a:pt x="4390555" y="1710001"/>
                </a:cubicBezTo>
                <a:cubicBezTo>
                  <a:pt x="4396773" y="1699391"/>
                  <a:pt x="4399883" y="1687043"/>
                  <a:pt x="4399883" y="1672957"/>
                </a:cubicBezTo>
                <a:cubicBezTo>
                  <a:pt x="4399883" y="1652651"/>
                  <a:pt x="4393939" y="1636690"/>
                  <a:pt x="4382047" y="1625074"/>
                </a:cubicBezTo>
                <a:cubicBezTo>
                  <a:pt x="4370157" y="1613457"/>
                  <a:pt x="4352503" y="1607649"/>
                  <a:pt x="4329087" y="1607649"/>
                </a:cubicBezTo>
                <a:close/>
                <a:moveTo>
                  <a:pt x="3018301" y="1605454"/>
                </a:moveTo>
                <a:cubicBezTo>
                  <a:pt x="3014039" y="1631248"/>
                  <a:pt x="3008015" y="1656859"/>
                  <a:pt x="3000229" y="1682287"/>
                </a:cubicBezTo>
                <a:lnTo>
                  <a:pt x="2963531" y="1800279"/>
                </a:lnTo>
                <a:lnTo>
                  <a:pt x="3075899" y="1800279"/>
                </a:lnTo>
                <a:lnTo>
                  <a:pt x="3041615" y="1688872"/>
                </a:lnTo>
                <a:cubicBezTo>
                  <a:pt x="3031009" y="1654663"/>
                  <a:pt x="3023237" y="1626857"/>
                  <a:pt x="3018301" y="1605454"/>
                </a:cubicBezTo>
                <a:close/>
                <a:moveTo>
                  <a:pt x="4181185" y="1563196"/>
                </a:moveTo>
                <a:lnTo>
                  <a:pt x="4327441" y="1563196"/>
                </a:lnTo>
                <a:cubicBezTo>
                  <a:pt x="4357991" y="1563196"/>
                  <a:pt x="4380539" y="1566944"/>
                  <a:pt x="4395081" y="1574440"/>
                </a:cubicBezTo>
                <a:cubicBezTo>
                  <a:pt x="4409625" y="1581936"/>
                  <a:pt x="4421561" y="1594414"/>
                  <a:pt x="4430891" y="1611872"/>
                </a:cubicBezTo>
                <a:cubicBezTo>
                  <a:pt x="4440221" y="1629331"/>
                  <a:pt x="4444885" y="1649578"/>
                  <a:pt x="4444885" y="1672614"/>
                </a:cubicBezTo>
                <a:cubicBezTo>
                  <a:pt x="4444885" y="1702961"/>
                  <a:pt x="4436973" y="1727550"/>
                  <a:pt x="4421149" y="1746381"/>
                </a:cubicBezTo>
                <a:cubicBezTo>
                  <a:pt x="4405327" y="1765212"/>
                  <a:pt x="4382323" y="1777187"/>
                  <a:pt x="4352137" y="1782306"/>
                </a:cubicBezTo>
                <a:cubicBezTo>
                  <a:pt x="4364395" y="1789669"/>
                  <a:pt x="4373723" y="1797124"/>
                  <a:pt x="4380127" y="1804670"/>
                </a:cubicBezTo>
                <a:cubicBezTo>
                  <a:pt x="4393115" y="1820036"/>
                  <a:pt x="4404549" y="1837141"/>
                  <a:pt x="4414427" y="1855983"/>
                </a:cubicBezTo>
                <a:lnTo>
                  <a:pt x="4472051" y="1965469"/>
                </a:lnTo>
                <a:lnTo>
                  <a:pt x="4417171" y="1965469"/>
                </a:lnTo>
                <a:lnTo>
                  <a:pt x="4373181" y="1881824"/>
                </a:lnTo>
                <a:cubicBezTo>
                  <a:pt x="4356137" y="1849099"/>
                  <a:pt x="4343275" y="1827056"/>
                  <a:pt x="4334595" y="1815695"/>
                </a:cubicBezTo>
                <a:cubicBezTo>
                  <a:pt x="4325915" y="1804335"/>
                  <a:pt x="4317511" y="1796684"/>
                  <a:pt x="4309379" y="1792744"/>
                </a:cubicBezTo>
                <a:cubicBezTo>
                  <a:pt x="4301247" y="1788804"/>
                  <a:pt x="4289869" y="1786834"/>
                  <a:pt x="4275249" y="1786834"/>
                </a:cubicBezTo>
                <a:lnTo>
                  <a:pt x="4224815" y="1786834"/>
                </a:lnTo>
                <a:lnTo>
                  <a:pt x="4224815" y="1965469"/>
                </a:lnTo>
                <a:lnTo>
                  <a:pt x="4181185" y="1965469"/>
                </a:lnTo>
                <a:close/>
                <a:moveTo>
                  <a:pt x="3847811" y="1563196"/>
                </a:moveTo>
                <a:lnTo>
                  <a:pt x="3891441" y="1563196"/>
                </a:lnTo>
                <a:lnTo>
                  <a:pt x="3891441" y="1795340"/>
                </a:lnTo>
                <a:cubicBezTo>
                  <a:pt x="3891441" y="1831744"/>
                  <a:pt x="3894275" y="1858087"/>
                  <a:pt x="3899947" y="1874368"/>
                </a:cubicBezTo>
                <a:cubicBezTo>
                  <a:pt x="3905617" y="1890649"/>
                  <a:pt x="3914901" y="1903043"/>
                  <a:pt x="3927799" y="1911549"/>
                </a:cubicBezTo>
                <a:cubicBezTo>
                  <a:pt x="3940695" y="1920056"/>
                  <a:pt x="3956383" y="1924309"/>
                  <a:pt x="3974859" y="1924309"/>
                </a:cubicBezTo>
                <a:cubicBezTo>
                  <a:pt x="4005957" y="1924309"/>
                  <a:pt x="4028503" y="1915528"/>
                  <a:pt x="4042499" y="1897966"/>
                </a:cubicBezTo>
                <a:cubicBezTo>
                  <a:pt x="4056493" y="1880405"/>
                  <a:pt x="4063491" y="1846196"/>
                  <a:pt x="4063491" y="1795340"/>
                </a:cubicBezTo>
                <a:lnTo>
                  <a:pt x="4063491" y="1563196"/>
                </a:lnTo>
                <a:lnTo>
                  <a:pt x="4107119" y="1563196"/>
                </a:lnTo>
                <a:lnTo>
                  <a:pt x="4107119" y="1795614"/>
                </a:lnTo>
                <a:cubicBezTo>
                  <a:pt x="4107119" y="1834580"/>
                  <a:pt x="4103329" y="1866547"/>
                  <a:pt x="4095745" y="1891518"/>
                </a:cubicBezTo>
                <a:cubicBezTo>
                  <a:pt x="4088163" y="1916488"/>
                  <a:pt x="4074365" y="1936200"/>
                  <a:pt x="4054353" y="1950652"/>
                </a:cubicBezTo>
                <a:cubicBezTo>
                  <a:pt x="4034343" y="1965103"/>
                  <a:pt x="4008895" y="1972329"/>
                  <a:pt x="3978015" y="1972329"/>
                </a:cubicBezTo>
                <a:cubicBezTo>
                  <a:pt x="3934521" y="1972329"/>
                  <a:pt x="3901947" y="1959341"/>
                  <a:pt x="3880293" y="1933364"/>
                </a:cubicBezTo>
                <a:cubicBezTo>
                  <a:pt x="3858637" y="1907387"/>
                  <a:pt x="3847811" y="1861471"/>
                  <a:pt x="3847811" y="1795614"/>
                </a:cubicBezTo>
                <a:close/>
                <a:moveTo>
                  <a:pt x="3543011" y="1563196"/>
                </a:moveTo>
                <a:lnTo>
                  <a:pt x="3667315" y="1563196"/>
                </a:lnTo>
                <a:cubicBezTo>
                  <a:pt x="3696583" y="1563196"/>
                  <a:pt x="3718171" y="1565757"/>
                  <a:pt x="3732073" y="1570879"/>
                </a:cubicBezTo>
                <a:cubicBezTo>
                  <a:pt x="3751099" y="1577831"/>
                  <a:pt x="3766283" y="1590728"/>
                  <a:pt x="3777623" y="1609570"/>
                </a:cubicBezTo>
                <a:cubicBezTo>
                  <a:pt x="3788967" y="1628412"/>
                  <a:pt x="3794637" y="1651554"/>
                  <a:pt x="3794637" y="1678994"/>
                </a:cubicBezTo>
                <a:cubicBezTo>
                  <a:pt x="3794637" y="1715215"/>
                  <a:pt x="3785399" y="1744759"/>
                  <a:pt x="3766923" y="1767625"/>
                </a:cubicBezTo>
                <a:cubicBezTo>
                  <a:pt x="3748445" y="1790492"/>
                  <a:pt x="3716523" y="1801926"/>
                  <a:pt x="3671155" y="1801926"/>
                </a:cubicBezTo>
                <a:lnTo>
                  <a:pt x="3586641" y="1801926"/>
                </a:lnTo>
                <a:lnTo>
                  <a:pt x="3586641" y="1965469"/>
                </a:lnTo>
                <a:lnTo>
                  <a:pt x="3543011" y="1965469"/>
                </a:lnTo>
                <a:close/>
                <a:moveTo>
                  <a:pt x="3208537" y="1563196"/>
                </a:moveTo>
                <a:lnTo>
                  <a:pt x="3253265" y="1563196"/>
                </a:lnTo>
                <a:lnTo>
                  <a:pt x="3426687" y="1879659"/>
                </a:lnTo>
                <a:lnTo>
                  <a:pt x="3426687" y="1563196"/>
                </a:lnTo>
                <a:lnTo>
                  <a:pt x="3468397" y="1563196"/>
                </a:lnTo>
                <a:lnTo>
                  <a:pt x="3468397" y="1965469"/>
                </a:lnTo>
                <a:lnTo>
                  <a:pt x="3423669" y="1965469"/>
                </a:lnTo>
                <a:lnTo>
                  <a:pt x="3250521" y="1648947"/>
                </a:lnTo>
                <a:lnTo>
                  <a:pt x="3250521" y="1965469"/>
                </a:lnTo>
                <a:lnTo>
                  <a:pt x="3208537" y="1965469"/>
                </a:lnTo>
                <a:close/>
                <a:moveTo>
                  <a:pt x="2598663" y="1563196"/>
                </a:moveTo>
                <a:lnTo>
                  <a:pt x="2642293" y="1563196"/>
                </a:lnTo>
                <a:lnTo>
                  <a:pt x="2642293" y="1762686"/>
                </a:lnTo>
                <a:lnTo>
                  <a:pt x="2806184" y="1563196"/>
                </a:lnTo>
                <a:lnTo>
                  <a:pt x="2865382" y="1563196"/>
                </a:lnTo>
                <a:lnTo>
                  <a:pt x="2726912" y="1726362"/>
                </a:lnTo>
                <a:lnTo>
                  <a:pt x="2869758" y="1962721"/>
                </a:lnTo>
                <a:lnTo>
                  <a:pt x="2996109" y="1563196"/>
                </a:lnTo>
                <a:lnTo>
                  <a:pt x="3042773" y="1563196"/>
                </a:lnTo>
                <a:lnTo>
                  <a:pt x="3177865" y="1965469"/>
                </a:lnTo>
                <a:lnTo>
                  <a:pt x="3127919" y="1965469"/>
                </a:lnTo>
                <a:lnTo>
                  <a:pt x="3089551" y="1843635"/>
                </a:lnTo>
                <a:lnTo>
                  <a:pt x="2950772" y="1843635"/>
                </a:lnTo>
                <a:lnTo>
                  <a:pt x="2914915" y="1965469"/>
                </a:lnTo>
                <a:lnTo>
                  <a:pt x="2871419" y="1965469"/>
                </a:lnTo>
                <a:lnTo>
                  <a:pt x="2868889" y="1965469"/>
                </a:lnTo>
                <a:lnTo>
                  <a:pt x="2813794" y="1965469"/>
                </a:lnTo>
                <a:lnTo>
                  <a:pt x="2696621" y="1762047"/>
                </a:lnTo>
                <a:lnTo>
                  <a:pt x="2642293" y="1826073"/>
                </a:lnTo>
                <a:lnTo>
                  <a:pt x="2642293" y="1965469"/>
                </a:lnTo>
                <a:lnTo>
                  <a:pt x="2598663" y="1965469"/>
                </a:lnTo>
                <a:close/>
                <a:moveTo>
                  <a:pt x="2176112" y="1563196"/>
                </a:moveTo>
                <a:lnTo>
                  <a:pt x="2437617" y="1563196"/>
                </a:lnTo>
                <a:lnTo>
                  <a:pt x="2437617" y="1610668"/>
                </a:lnTo>
                <a:lnTo>
                  <a:pt x="2328405" y="1610668"/>
                </a:lnTo>
                <a:lnTo>
                  <a:pt x="2328405" y="1965469"/>
                </a:lnTo>
                <a:lnTo>
                  <a:pt x="2284775" y="1965469"/>
                </a:lnTo>
                <a:lnTo>
                  <a:pt x="2284775" y="1610668"/>
                </a:lnTo>
                <a:lnTo>
                  <a:pt x="2176112" y="1610668"/>
                </a:lnTo>
                <a:close/>
                <a:moveTo>
                  <a:pt x="2084667" y="1563196"/>
                </a:moveTo>
                <a:lnTo>
                  <a:pt x="2128297" y="1563196"/>
                </a:lnTo>
                <a:lnTo>
                  <a:pt x="2128297" y="1965469"/>
                </a:lnTo>
                <a:lnTo>
                  <a:pt x="2084667" y="1965469"/>
                </a:lnTo>
                <a:close/>
                <a:moveTo>
                  <a:pt x="1960842" y="1563196"/>
                </a:moveTo>
                <a:lnTo>
                  <a:pt x="2004472" y="1563196"/>
                </a:lnTo>
                <a:lnTo>
                  <a:pt x="2004472" y="1965469"/>
                </a:lnTo>
                <a:lnTo>
                  <a:pt x="1960842" y="1965469"/>
                </a:lnTo>
                <a:close/>
                <a:moveTo>
                  <a:pt x="3200397" y="320412"/>
                </a:moveTo>
                <a:lnTo>
                  <a:pt x="3129017" y="322217"/>
                </a:lnTo>
                <a:lnTo>
                  <a:pt x="3104419" y="371950"/>
                </a:lnTo>
                <a:cubicBezTo>
                  <a:pt x="3060563" y="474591"/>
                  <a:pt x="3033709" y="612560"/>
                  <a:pt x="3033709" y="764276"/>
                </a:cubicBezTo>
                <a:lnTo>
                  <a:pt x="3035211" y="785582"/>
                </a:lnTo>
                <a:lnTo>
                  <a:pt x="2952646" y="789751"/>
                </a:lnTo>
                <a:lnTo>
                  <a:pt x="2911961" y="795960"/>
                </a:lnTo>
                <a:lnTo>
                  <a:pt x="2867118" y="799965"/>
                </a:lnTo>
                <a:lnTo>
                  <a:pt x="2789750" y="814612"/>
                </a:lnTo>
                <a:lnTo>
                  <a:pt x="2734552" y="823036"/>
                </a:lnTo>
                <a:lnTo>
                  <a:pt x="2730889" y="804142"/>
                </a:lnTo>
                <a:cubicBezTo>
                  <a:pt x="2691622" y="657597"/>
                  <a:pt x="2629976" y="531279"/>
                  <a:pt x="2561048" y="443487"/>
                </a:cubicBezTo>
                <a:lnTo>
                  <a:pt x="2524415" y="401813"/>
                </a:lnTo>
                <a:lnTo>
                  <a:pt x="2455003" y="418544"/>
                </a:lnTo>
                <a:lnTo>
                  <a:pt x="2386522" y="438761"/>
                </a:lnTo>
                <a:lnTo>
                  <a:pt x="2375634" y="493169"/>
                </a:lnTo>
                <a:cubicBezTo>
                  <a:pt x="2359837" y="603662"/>
                  <a:pt x="2369608" y="743880"/>
                  <a:pt x="2408876" y="890428"/>
                </a:cubicBezTo>
                <a:lnTo>
                  <a:pt x="2415529" y="909715"/>
                </a:lnTo>
                <a:lnTo>
                  <a:pt x="2383243" y="921531"/>
                </a:lnTo>
                <a:lnTo>
                  <a:pt x="2371311" y="925383"/>
                </a:lnTo>
                <a:lnTo>
                  <a:pt x="2356039" y="931488"/>
                </a:lnTo>
                <a:lnTo>
                  <a:pt x="2257197" y="967665"/>
                </a:lnTo>
                <a:lnTo>
                  <a:pt x="2216504" y="987267"/>
                </a:lnTo>
                <a:lnTo>
                  <a:pt x="2202907" y="992702"/>
                </a:lnTo>
                <a:lnTo>
                  <a:pt x="2165987" y="1011603"/>
                </a:lnTo>
                <a:lnTo>
                  <a:pt x="2135850" y="1026120"/>
                </a:lnTo>
                <a:lnTo>
                  <a:pt x="2126688" y="1007313"/>
                </a:lnTo>
                <a:cubicBezTo>
                  <a:pt x="2050830" y="875923"/>
                  <a:pt x="1958590" y="769864"/>
                  <a:pt x="1869290" y="702904"/>
                </a:cubicBezTo>
                <a:lnTo>
                  <a:pt x="1823119" y="672131"/>
                </a:lnTo>
                <a:lnTo>
                  <a:pt x="1760401" y="706257"/>
                </a:lnTo>
                <a:lnTo>
                  <a:pt x="1699487" y="743510"/>
                </a:lnTo>
                <a:lnTo>
                  <a:pt x="1703051" y="798881"/>
                </a:lnTo>
                <a:cubicBezTo>
                  <a:pt x="1716391" y="909698"/>
                  <a:pt x="1762119" y="1042610"/>
                  <a:pt x="1837978" y="1174000"/>
                </a:cubicBezTo>
                <a:lnTo>
                  <a:pt x="1848369" y="1189388"/>
                </a:lnTo>
                <a:lnTo>
                  <a:pt x="1845588" y="1191078"/>
                </a:lnTo>
                <a:lnTo>
                  <a:pt x="1807264" y="1219737"/>
                </a:lnTo>
                <a:lnTo>
                  <a:pt x="1786584" y="1233110"/>
                </a:lnTo>
                <a:lnTo>
                  <a:pt x="1733593" y="1274827"/>
                </a:lnTo>
                <a:lnTo>
                  <a:pt x="1659045" y="1330572"/>
                </a:lnTo>
                <a:lnTo>
                  <a:pt x="1609370" y="1375720"/>
                </a:lnTo>
                <a:lnTo>
                  <a:pt x="1595663" y="1359937"/>
                </a:lnTo>
                <a:cubicBezTo>
                  <a:pt x="1488383" y="1252657"/>
                  <a:pt x="1371836" y="1174085"/>
                  <a:pt x="1268246" y="1132520"/>
                </a:cubicBezTo>
                <a:lnTo>
                  <a:pt x="1215685" y="1114746"/>
                </a:lnTo>
                <a:lnTo>
                  <a:pt x="1163939" y="1163942"/>
                </a:lnTo>
                <a:lnTo>
                  <a:pt x="1114741" y="1215690"/>
                </a:lnTo>
                <a:lnTo>
                  <a:pt x="1132515" y="1268252"/>
                </a:lnTo>
                <a:cubicBezTo>
                  <a:pt x="1174081" y="1371841"/>
                  <a:pt x="1252651" y="1488388"/>
                  <a:pt x="1359932" y="1595666"/>
                </a:cubicBezTo>
                <a:lnTo>
                  <a:pt x="1375717" y="1609374"/>
                </a:lnTo>
                <a:lnTo>
                  <a:pt x="1330572" y="1659046"/>
                </a:lnTo>
                <a:lnTo>
                  <a:pt x="1313318" y="1682120"/>
                </a:lnTo>
                <a:lnTo>
                  <a:pt x="1287770" y="1711798"/>
                </a:lnTo>
                <a:lnTo>
                  <a:pt x="1235248" y="1786522"/>
                </a:lnTo>
                <a:lnTo>
                  <a:pt x="1191078" y="1845589"/>
                </a:lnTo>
                <a:lnTo>
                  <a:pt x="1189386" y="1848374"/>
                </a:lnTo>
                <a:lnTo>
                  <a:pt x="1173994" y="1837982"/>
                </a:lnTo>
                <a:cubicBezTo>
                  <a:pt x="1042604" y="1762124"/>
                  <a:pt x="909693" y="1716393"/>
                  <a:pt x="798877" y="1703056"/>
                </a:cubicBezTo>
                <a:lnTo>
                  <a:pt x="743505" y="1699491"/>
                </a:lnTo>
                <a:lnTo>
                  <a:pt x="706252" y="1760404"/>
                </a:lnTo>
                <a:lnTo>
                  <a:pt x="672127" y="1823124"/>
                </a:lnTo>
                <a:lnTo>
                  <a:pt x="702898" y="1869294"/>
                </a:lnTo>
                <a:cubicBezTo>
                  <a:pt x="769858" y="1958595"/>
                  <a:pt x="875917" y="2050837"/>
                  <a:pt x="1007308" y="2126693"/>
                </a:cubicBezTo>
                <a:lnTo>
                  <a:pt x="1026117" y="2135856"/>
                </a:lnTo>
                <a:lnTo>
                  <a:pt x="1011662" y="2165862"/>
                </a:lnTo>
                <a:lnTo>
                  <a:pt x="1008355" y="2172324"/>
                </a:lnTo>
                <a:lnTo>
                  <a:pt x="1006377" y="2176834"/>
                </a:lnTo>
                <a:lnTo>
                  <a:pt x="967664" y="2257197"/>
                </a:lnTo>
                <a:lnTo>
                  <a:pt x="950127" y="2305114"/>
                </a:lnTo>
                <a:lnTo>
                  <a:pt x="941377" y="2325066"/>
                </a:lnTo>
                <a:lnTo>
                  <a:pt x="940596" y="2324822"/>
                </a:lnTo>
                <a:lnTo>
                  <a:pt x="940596" y="2324823"/>
                </a:lnTo>
                <a:lnTo>
                  <a:pt x="941677" y="2325160"/>
                </a:lnTo>
                <a:lnTo>
                  <a:pt x="936371" y="2337261"/>
                </a:lnTo>
                <a:lnTo>
                  <a:pt x="921503" y="2383319"/>
                </a:lnTo>
                <a:lnTo>
                  <a:pt x="909714" y="2415528"/>
                </a:lnTo>
                <a:lnTo>
                  <a:pt x="890423" y="2408875"/>
                </a:lnTo>
                <a:cubicBezTo>
                  <a:pt x="743877" y="2369609"/>
                  <a:pt x="603659" y="2359837"/>
                  <a:pt x="493165" y="2375635"/>
                </a:cubicBezTo>
                <a:lnTo>
                  <a:pt x="438759" y="2386521"/>
                </a:lnTo>
                <a:lnTo>
                  <a:pt x="418541" y="2455001"/>
                </a:lnTo>
                <a:lnTo>
                  <a:pt x="401810" y="2524417"/>
                </a:lnTo>
                <a:lnTo>
                  <a:pt x="443484" y="2561050"/>
                </a:lnTo>
                <a:cubicBezTo>
                  <a:pt x="531275" y="2629977"/>
                  <a:pt x="657593" y="2691623"/>
                  <a:pt x="804140" y="2730890"/>
                </a:cubicBezTo>
                <a:lnTo>
                  <a:pt x="823036" y="2734553"/>
                </a:lnTo>
                <a:lnTo>
                  <a:pt x="816780" y="2775543"/>
                </a:lnTo>
                <a:lnTo>
                  <a:pt x="808124" y="2815886"/>
                </a:lnTo>
                <a:lnTo>
                  <a:pt x="806669" y="2829020"/>
                </a:lnTo>
                <a:lnTo>
                  <a:pt x="806257" y="2828926"/>
                </a:lnTo>
                <a:lnTo>
                  <a:pt x="799966" y="2885717"/>
                </a:lnTo>
                <a:lnTo>
                  <a:pt x="789751" y="2952646"/>
                </a:lnTo>
                <a:lnTo>
                  <a:pt x="785581" y="3035214"/>
                </a:lnTo>
                <a:lnTo>
                  <a:pt x="764269" y="3033711"/>
                </a:lnTo>
                <a:cubicBezTo>
                  <a:pt x="612553" y="3033713"/>
                  <a:pt x="474583" y="3060564"/>
                  <a:pt x="371944" y="3104422"/>
                </a:cubicBezTo>
                <a:lnTo>
                  <a:pt x="322208" y="3129020"/>
                </a:lnTo>
                <a:lnTo>
                  <a:pt x="320404" y="3200397"/>
                </a:lnTo>
                <a:lnTo>
                  <a:pt x="322208" y="3271776"/>
                </a:lnTo>
                <a:lnTo>
                  <a:pt x="371944" y="3296374"/>
                </a:lnTo>
                <a:cubicBezTo>
                  <a:pt x="474584" y="3340232"/>
                  <a:pt x="612553" y="3367085"/>
                  <a:pt x="764269" y="3367085"/>
                </a:cubicBezTo>
                <a:lnTo>
                  <a:pt x="785581" y="3365583"/>
                </a:lnTo>
                <a:lnTo>
                  <a:pt x="789751" y="3448154"/>
                </a:lnTo>
                <a:lnTo>
                  <a:pt x="794867" y="3481680"/>
                </a:lnTo>
                <a:lnTo>
                  <a:pt x="799533" y="3533925"/>
                </a:lnTo>
                <a:lnTo>
                  <a:pt x="816591" y="3624019"/>
                </a:lnTo>
                <a:lnTo>
                  <a:pt x="816779" y="3625249"/>
                </a:lnTo>
                <a:lnTo>
                  <a:pt x="808124" y="3584912"/>
                </a:lnTo>
                <a:lnTo>
                  <a:pt x="807686" y="3580968"/>
                </a:lnTo>
                <a:lnTo>
                  <a:pt x="806669" y="3571779"/>
                </a:lnTo>
                <a:lnTo>
                  <a:pt x="804339" y="3572303"/>
                </a:lnTo>
                <a:lnTo>
                  <a:pt x="804339" y="3572304"/>
                </a:lnTo>
                <a:lnTo>
                  <a:pt x="806668" y="3571780"/>
                </a:lnTo>
                <a:lnTo>
                  <a:pt x="807686" y="3580968"/>
                </a:lnTo>
                <a:lnTo>
                  <a:pt x="808124" y="3584912"/>
                </a:lnTo>
                <a:lnTo>
                  <a:pt x="816779" y="3625252"/>
                </a:lnTo>
                <a:lnTo>
                  <a:pt x="816779" y="3625249"/>
                </a:lnTo>
                <a:lnTo>
                  <a:pt x="816780" y="3625256"/>
                </a:lnTo>
                <a:lnTo>
                  <a:pt x="823035" y="3666244"/>
                </a:lnTo>
                <a:lnTo>
                  <a:pt x="804139" y="3669907"/>
                </a:lnTo>
                <a:cubicBezTo>
                  <a:pt x="657593" y="3709174"/>
                  <a:pt x="531275" y="3770819"/>
                  <a:pt x="443483" y="3839749"/>
                </a:cubicBezTo>
                <a:lnTo>
                  <a:pt x="401809" y="3876381"/>
                </a:lnTo>
                <a:lnTo>
                  <a:pt x="418540" y="3945794"/>
                </a:lnTo>
                <a:lnTo>
                  <a:pt x="438759" y="4014275"/>
                </a:lnTo>
                <a:lnTo>
                  <a:pt x="493165" y="4025162"/>
                </a:lnTo>
                <a:cubicBezTo>
                  <a:pt x="603658" y="4040960"/>
                  <a:pt x="743876" y="4031189"/>
                  <a:pt x="890423" y="3991922"/>
                </a:cubicBezTo>
                <a:lnTo>
                  <a:pt x="909712" y="3985269"/>
                </a:lnTo>
                <a:lnTo>
                  <a:pt x="921506" y="4017492"/>
                </a:lnTo>
                <a:lnTo>
                  <a:pt x="927587" y="4036326"/>
                </a:lnTo>
                <a:lnTo>
                  <a:pt x="937224" y="4060436"/>
                </a:lnTo>
                <a:lnTo>
                  <a:pt x="967664" y="4143603"/>
                </a:lnTo>
                <a:lnTo>
                  <a:pt x="984148" y="4177822"/>
                </a:lnTo>
                <a:lnTo>
                  <a:pt x="990303" y="4193220"/>
                </a:lnTo>
                <a:lnTo>
                  <a:pt x="1011700" y="4235018"/>
                </a:lnTo>
                <a:lnTo>
                  <a:pt x="1026116" y="4264942"/>
                </a:lnTo>
                <a:lnTo>
                  <a:pt x="1007305" y="4274106"/>
                </a:lnTo>
                <a:cubicBezTo>
                  <a:pt x="875914" y="4349964"/>
                  <a:pt x="769856" y="4442203"/>
                  <a:pt x="702896" y="4531505"/>
                </a:cubicBezTo>
                <a:lnTo>
                  <a:pt x="672124" y="4577675"/>
                </a:lnTo>
                <a:lnTo>
                  <a:pt x="706250" y="4640393"/>
                </a:lnTo>
                <a:lnTo>
                  <a:pt x="743503" y="4701307"/>
                </a:lnTo>
                <a:lnTo>
                  <a:pt x="798874" y="4697742"/>
                </a:lnTo>
                <a:cubicBezTo>
                  <a:pt x="909691" y="4684402"/>
                  <a:pt x="1042602" y="4638674"/>
                  <a:pt x="1173992" y="4562816"/>
                </a:cubicBezTo>
                <a:lnTo>
                  <a:pt x="1189384" y="4552423"/>
                </a:lnTo>
                <a:lnTo>
                  <a:pt x="1191078" y="4555212"/>
                </a:lnTo>
                <a:lnTo>
                  <a:pt x="1219690" y="4593474"/>
                </a:lnTo>
                <a:lnTo>
                  <a:pt x="1236908" y="4620098"/>
                </a:lnTo>
                <a:lnTo>
                  <a:pt x="1245163" y="4630412"/>
                </a:lnTo>
                <a:lnTo>
                  <a:pt x="1245167" y="4630410"/>
                </a:lnTo>
                <a:lnTo>
                  <a:pt x="1236909" y="4620096"/>
                </a:lnTo>
                <a:lnTo>
                  <a:pt x="1235964" y="4618631"/>
                </a:lnTo>
                <a:lnTo>
                  <a:pt x="1286611" y="4682965"/>
                </a:lnTo>
                <a:lnTo>
                  <a:pt x="1330572" y="4741755"/>
                </a:lnTo>
                <a:lnTo>
                  <a:pt x="1375715" y="4791425"/>
                </a:lnTo>
                <a:lnTo>
                  <a:pt x="1359930" y="4805132"/>
                </a:lnTo>
                <a:cubicBezTo>
                  <a:pt x="1252652" y="4912412"/>
                  <a:pt x="1174080" y="5028958"/>
                  <a:pt x="1132515" y="5132547"/>
                </a:cubicBezTo>
                <a:lnTo>
                  <a:pt x="1114740" y="5185109"/>
                </a:lnTo>
                <a:lnTo>
                  <a:pt x="1163936" y="5236857"/>
                </a:lnTo>
                <a:lnTo>
                  <a:pt x="1215685" y="5286053"/>
                </a:lnTo>
                <a:lnTo>
                  <a:pt x="1268246" y="5268280"/>
                </a:lnTo>
                <a:cubicBezTo>
                  <a:pt x="1371835" y="5226714"/>
                  <a:pt x="1488382" y="5148143"/>
                  <a:pt x="1595662" y="5040862"/>
                </a:cubicBezTo>
                <a:lnTo>
                  <a:pt x="1609368" y="5025078"/>
                </a:lnTo>
                <a:lnTo>
                  <a:pt x="1659045" y="5070228"/>
                </a:lnTo>
                <a:lnTo>
                  <a:pt x="1667763" y="5076747"/>
                </a:lnTo>
                <a:lnTo>
                  <a:pt x="1671261" y="5079909"/>
                </a:lnTo>
                <a:lnTo>
                  <a:pt x="1681906" y="5087737"/>
                </a:lnTo>
                <a:lnTo>
                  <a:pt x="1681817" y="5087834"/>
                </a:lnTo>
                <a:lnTo>
                  <a:pt x="1711371" y="5113270"/>
                </a:lnTo>
                <a:lnTo>
                  <a:pt x="1798580" y="5174571"/>
                </a:lnTo>
                <a:lnTo>
                  <a:pt x="1807260" y="5181060"/>
                </a:lnTo>
                <a:lnTo>
                  <a:pt x="1790054" y="5169933"/>
                </a:lnTo>
                <a:lnTo>
                  <a:pt x="1790053" y="5169935"/>
                </a:lnTo>
                <a:lnTo>
                  <a:pt x="1807286" y="5181080"/>
                </a:lnTo>
                <a:lnTo>
                  <a:pt x="1845589" y="5209722"/>
                </a:lnTo>
                <a:lnTo>
                  <a:pt x="1848370" y="5211413"/>
                </a:lnTo>
                <a:lnTo>
                  <a:pt x="1837978" y="5226803"/>
                </a:lnTo>
                <a:cubicBezTo>
                  <a:pt x="1762121" y="5358193"/>
                  <a:pt x="1716390" y="5491103"/>
                  <a:pt x="1703053" y="5601920"/>
                </a:cubicBezTo>
                <a:lnTo>
                  <a:pt x="1699487" y="5657292"/>
                </a:lnTo>
                <a:lnTo>
                  <a:pt x="1760401" y="5694543"/>
                </a:lnTo>
                <a:lnTo>
                  <a:pt x="1823120" y="5728671"/>
                </a:lnTo>
                <a:lnTo>
                  <a:pt x="1869291" y="5697899"/>
                </a:lnTo>
                <a:cubicBezTo>
                  <a:pt x="1958591" y="5630938"/>
                  <a:pt x="2050831" y="5524880"/>
                  <a:pt x="2126689" y="5393490"/>
                </a:cubicBezTo>
                <a:lnTo>
                  <a:pt x="2135852" y="5374681"/>
                </a:lnTo>
                <a:lnTo>
                  <a:pt x="2165881" y="5389147"/>
                </a:lnTo>
                <a:lnTo>
                  <a:pt x="2209818" y="5411639"/>
                </a:lnTo>
                <a:lnTo>
                  <a:pt x="2222127" y="5416444"/>
                </a:lnTo>
                <a:lnTo>
                  <a:pt x="2222128" y="5416441"/>
                </a:lnTo>
                <a:lnTo>
                  <a:pt x="2209819" y="5411636"/>
                </a:lnTo>
                <a:lnTo>
                  <a:pt x="2178226" y="5395463"/>
                </a:lnTo>
                <a:lnTo>
                  <a:pt x="2186758" y="5399204"/>
                </a:lnTo>
                <a:lnTo>
                  <a:pt x="2257197" y="5433136"/>
                </a:lnTo>
                <a:lnTo>
                  <a:pt x="2299200" y="5448510"/>
                </a:lnTo>
                <a:lnTo>
                  <a:pt x="2324947" y="5459800"/>
                </a:lnTo>
                <a:lnTo>
                  <a:pt x="2325159" y="5459118"/>
                </a:lnTo>
                <a:lnTo>
                  <a:pt x="2337261" y="5464425"/>
                </a:lnTo>
                <a:lnTo>
                  <a:pt x="2337607" y="5464536"/>
                </a:lnTo>
                <a:lnTo>
                  <a:pt x="2338427" y="5464741"/>
                </a:lnTo>
                <a:lnTo>
                  <a:pt x="2338414" y="5464798"/>
                </a:lnTo>
                <a:lnTo>
                  <a:pt x="2383234" y="5479266"/>
                </a:lnTo>
                <a:lnTo>
                  <a:pt x="2415526" y="5491086"/>
                </a:lnTo>
                <a:lnTo>
                  <a:pt x="2408875" y="5510372"/>
                </a:lnTo>
                <a:cubicBezTo>
                  <a:pt x="2369609" y="5656919"/>
                  <a:pt x="2359837" y="5797137"/>
                  <a:pt x="2375635" y="5907630"/>
                </a:cubicBezTo>
                <a:lnTo>
                  <a:pt x="2386522" y="5962038"/>
                </a:lnTo>
                <a:lnTo>
                  <a:pt x="2455001" y="5982255"/>
                </a:lnTo>
                <a:lnTo>
                  <a:pt x="2524417" y="5998986"/>
                </a:lnTo>
                <a:lnTo>
                  <a:pt x="2561048" y="5957312"/>
                </a:lnTo>
                <a:cubicBezTo>
                  <a:pt x="2629976" y="5869521"/>
                  <a:pt x="2691623" y="5743203"/>
                  <a:pt x="2730891" y="5596656"/>
                </a:cubicBezTo>
                <a:lnTo>
                  <a:pt x="2734553" y="5577764"/>
                </a:lnTo>
                <a:lnTo>
                  <a:pt x="2775603" y="5584029"/>
                </a:lnTo>
                <a:lnTo>
                  <a:pt x="2815884" y="5592672"/>
                </a:lnTo>
                <a:lnTo>
                  <a:pt x="2829017" y="5594128"/>
                </a:lnTo>
                <a:lnTo>
                  <a:pt x="2828591" y="5596023"/>
                </a:lnTo>
                <a:lnTo>
                  <a:pt x="2828591" y="5596024"/>
                </a:lnTo>
                <a:lnTo>
                  <a:pt x="2828862" y="5594823"/>
                </a:lnTo>
                <a:lnTo>
                  <a:pt x="2892599" y="5601885"/>
                </a:lnTo>
                <a:lnTo>
                  <a:pt x="2952646" y="5611049"/>
                </a:lnTo>
                <a:lnTo>
                  <a:pt x="3035211" y="5615218"/>
                </a:lnTo>
                <a:lnTo>
                  <a:pt x="3033711" y="5636522"/>
                </a:lnTo>
                <a:cubicBezTo>
                  <a:pt x="3033709" y="5788239"/>
                  <a:pt x="3060563" y="5926208"/>
                  <a:pt x="3104419" y="6028847"/>
                </a:cubicBezTo>
                <a:lnTo>
                  <a:pt x="3129019" y="6078583"/>
                </a:lnTo>
                <a:lnTo>
                  <a:pt x="3200399" y="6080388"/>
                </a:lnTo>
                <a:lnTo>
                  <a:pt x="3271775" y="6078583"/>
                </a:lnTo>
                <a:lnTo>
                  <a:pt x="3296375" y="6028848"/>
                </a:lnTo>
                <a:cubicBezTo>
                  <a:pt x="3340233" y="5926207"/>
                  <a:pt x="3367085" y="5788240"/>
                  <a:pt x="3367085" y="5636523"/>
                </a:cubicBezTo>
                <a:lnTo>
                  <a:pt x="3365585" y="5615219"/>
                </a:lnTo>
                <a:lnTo>
                  <a:pt x="3448155" y="5611049"/>
                </a:lnTo>
                <a:lnTo>
                  <a:pt x="3478483" y="5606421"/>
                </a:lnTo>
                <a:lnTo>
                  <a:pt x="3533499" y="5601509"/>
                </a:lnTo>
                <a:lnTo>
                  <a:pt x="3571809" y="5594255"/>
                </a:lnTo>
                <a:lnTo>
                  <a:pt x="3571779" y="5594130"/>
                </a:lnTo>
                <a:lnTo>
                  <a:pt x="3584913" y="5592675"/>
                </a:lnTo>
                <a:lnTo>
                  <a:pt x="3625233" y="5584024"/>
                </a:lnTo>
                <a:lnTo>
                  <a:pt x="3666245" y="5577765"/>
                </a:lnTo>
                <a:lnTo>
                  <a:pt x="3669907" y="5596659"/>
                </a:lnTo>
                <a:cubicBezTo>
                  <a:pt x="3709175" y="5743205"/>
                  <a:pt x="3770821" y="5869522"/>
                  <a:pt x="3839749" y="5957315"/>
                </a:cubicBezTo>
                <a:lnTo>
                  <a:pt x="3876381" y="5998989"/>
                </a:lnTo>
                <a:lnTo>
                  <a:pt x="3945797" y="5982258"/>
                </a:lnTo>
                <a:lnTo>
                  <a:pt x="4014275" y="5962039"/>
                </a:lnTo>
                <a:lnTo>
                  <a:pt x="4025163" y="5907633"/>
                </a:lnTo>
                <a:cubicBezTo>
                  <a:pt x="4040961" y="5797140"/>
                  <a:pt x="4031189" y="5656922"/>
                  <a:pt x="3991923" y="5510374"/>
                </a:cubicBezTo>
                <a:lnTo>
                  <a:pt x="3985271" y="5491086"/>
                </a:lnTo>
                <a:lnTo>
                  <a:pt x="4017551" y="5479272"/>
                </a:lnTo>
                <a:lnTo>
                  <a:pt x="4051377" y="5468352"/>
                </a:lnTo>
                <a:lnTo>
                  <a:pt x="4051377" y="5468351"/>
                </a:lnTo>
                <a:lnTo>
                  <a:pt x="4037295" y="5472896"/>
                </a:lnTo>
                <a:lnTo>
                  <a:pt x="4062507" y="5462818"/>
                </a:lnTo>
                <a:lnTo>
                  <a:pt x="4143603" y="5433136"/>
                </a:lnTo>
                <a:lnTo>
                  <a:pt x="4176981" y="5417057"/>
                </a:lnTo>
                <a:lnTo>
                  <a:pt x="4192505" y="5410852"/>
                </a:lnTo>
                <a:lnTo>
                  <a:pt x="4190977" y="5411634"/>
                </a:lnTo>
                <a:lnTo>
                  <a:pt x="4178669" y="5416439"/>
                </a:lnTo>
                <a:lnTo>
                  <a:pt x="4178669" y="5416442"/>
                </a:lnTo>
                <a:lnTo>
                  <a:pt x="4190975" y="5411639"/>
                </a:lnTo>
                <a:lnTo>
                  <a:pt x="4234805" y="5389202"/>
                </a:lnTo>
                <a:lnTo>
                  <a:pt x="4264945" y="5374684"/>
                </a:lnTo>
                <a:lnTo>
                  <a:pt x="4274105" y="5393488"/>
                </a:lnTo>
                <a:cubicBezTo>
                  <a:pt x="4349963" y="5524879"/>
                  <a:pt x="4442203" y="5630938"/>
                  <a:pt x="4531505" y="5697898"/>
                </a:cubicBezTo>
                <a:lnTo>
                  <a:pt x="4577675" y="5728671"/>
                </a:lnTo>
                <a:lnTo>
                  <a:pt x="4640393" y="5694544"/>
                </a:lnTo>
                <a:lnTo>
                  <a:pt x="4701307" y="5657292"/>
                </a:lnTo>
                <a:lnTo>
                  <a:pt x="4697741" y="5601921"/>
                </a:lnTo>
                <a:cubicBezTo>
                  <a:pt x="4684403" y="5491102"/>
                  <a:pt x="4638673" y="5358192"/>
                  <a:pt x="4562815" y="5226803"/>
                </a:cubicBezTo>
                <a:lnTo>
                  <a:pt x="4552425" y="5211415"/>
                </a:lnTo>
                <a:lnTo>
                  <a:pt x="4555211" y="5209722"/>
                </a:lnTo>
                <a:lnTo>
                  <a:pt x="4593549" y="5181053"/>
                </a:lnTo>
                <a:lnTo>
                  <a:pt x="4618017" y="5165232"/>
                </a:lnTo>
                <a:lnTo>
                  <a:pt x="4618395" y="5164987"/>
                </a:lnTo>
                <a:lnTo>
                  <a:pt x="4620097" y="5163886"/>
                </a:lnTo>
                <a:lnTo>
                  <a:pt x="4630413" y="5155629"/>
                </a:lnTo>
                <a:lnTo>
                  <a:pt x="4620097" y="5163885"/>
                </a:lnTo>
                <a:lnTo>
                  <a:pt x="4618395" y="5164987"/>
                </a:lnTo>
                <a:lnTo>
                  <a:pt x="4618019" y="5165230"/>
                </a:lnTo>
                <a:lnTo>
                  <a:pt x="4680699" y="5115885"/>
                </a:lnTo>
                <a:lnTo>
                  <a:pt x="4741755" y="5070228"/>
                </a:lnTo>
                <a:lnTo>
                  <a:pt x="4791429" y="5025082"/>
                </a:lnTo>
                <a:lnTo>
                  <a:pt x="4805135" y="5040865"/>
                </a:lnTo>
                <a:cubicBezTo>
                  <a:pt x="4912415" y="5148144"/>
                  <a:pt x="5028961" y="5226715"/>
                  <a:pt x="5132549" y="5268282"/>
                </a:cubicBezTo>
                <a:lnTo>
                  <a:pt x="5185111" y="5286057"/>
                </a:lnTo>
                <a:lnTo>
                  <a:pt x="5236861" y="5236858"/>
                </a:lnTo>
                <a:lnTo>
                  <a:pt x="5286055" y="5185110"/>
                </a:lnTo>
                <a:lnTo>
                  <a:pt x="5268283" y="5132550"/>
                </a:lnTo>
                <a:cubicBezTo>
                  <a:pt x="5226717" y="5028960"/>
                  <a:pt x="5148145" y="4912414"/>
                  <a:pt x="5040867" y="4805134"/>
                </a:cubicBezTo>
                <a:lnTo>
                  <a:pt x="5025083" y="4791427"/>
                </a:lnTo>
                <a:lnTo>
                  <a:pt x="5070229" y="4741755"/>
                </a:lnTo>
                <a:lnTo>
                  <a:pt x="5076749" y="4733033"/>
                </a:lnTo>
                <a:lnTo>
                  <a:pt x="5076755" y="4733027"/>
                </a:lnTo>
                <a:lnTo>
                  <a:pt x="5076753" y="4733029"/>
                </a:lnTo>
                <a:lnTo>
                  <a:pt x="5077115" y="4732628"/>
                </a:lnTo>
                <a:lnTo>
                  <a:pt x="5079913" y="4729535"/>
                </a:lnTo>
                <a:lnTo>
                  <a:pt x="5087739" y="4718890"/>
                </a:lnTo>
                <a:lnTo>
                  <a:pt x="5088947" y="4720003"/>
                </a:lnTo>
                <a:lnTo>
                  <a:pt x="5088947" y="4720002"/>
                </a:lnTo>
                <a:lnTo>
                  <a:pt x="5087739" y="4718889"/>
                </a:lnTo>
                <a:lnTo>
                  <a:pt x="5079911" y="4729534"/>
                </a:lnTo>
                <a:lnTo>
                  <a:pt x="5077115" y="4732628"/>
                </a:lnTo>
                <a:lnTo>
                  <a:pt x="5076755" y="4733027"/>
                </a:lnTo>
                <a:lnTo>
                  <a:pt x="5084867" y="4722179"/>
                </a:lnTo>
                <a:lnTo>
                  <a:pt x="5112845" y="4689674"/>
                </a:lnTo>
                <a:lnTo>
                  <a:pt x="5170329" y="4607892"/>
                </a:lnTo>
                <a:lnTo>
                  <a:pt x="5181057" y="4593545"/>
                </a:lnTo>
                <a:lnTo>
                  <a:pt x="5163885" y="4620101"/>
                </a:lnTo>
                <a:lnTo>
                  <a:pt x="5155627" y="4630416"/>
                </a:lnTo>
                <a:lnTo>
                  <a:pt x="5155629" y="4630417"/>
                </a:lnTo>
                <a:lnTo>
                  <a:pt x="5163885" y="4620101"/>
                </a:lnTo>
                <a:lnTo>
                  <a:pt x="5181063" y="4593537"/>
                </a:lnTo>
                <a:lnTo>
                  <a:pt x="5209723" y="4555211"/>
                </a:lnTo>
                <a:lnTo>
                  <a:pt x="5211413" y="4552427"/>
                </a:lnTo>
                <a:lnTo>
                  <a:pt x="5226801" y="4562819"/>
                </a:lnTo>
                <a:cubicBezTo>
                  <a:pt x="5358193" y="4638677"/>
                  <a:pt x="5491103" y="4684405"/>
                  <a:pt x="5601921" y="4697745"/>
                </a:cubicBezTo>
                <a:lnTo>
                  <a:pt x="5657291" y="4701310"/>
                </a:lnTo>
                <a:lnTo>
                  <a:pt x="5694543" y="4640395"/>
                </a:lnTo>
                <a:lnTo>
                  <a:pt x="5728671" y="4577678"/>
                </a:lnTo>
                <a:lnTo>
                  <a:pt x="5697897" y="4531507"/>
                </a:lnTo>
                <a:cubicBezTo>
                  <a:pt x="5630939" y="4442206"/>
                  <a:pt x="5524879" y="4349967"/>
                  <a:pt x="5393489" y="4274108"/>
                </a:cubicBezTo>
                <a:lnTo>
                  <a:pt x="5374683" y="4264946"/>
                </a:lnTo>
                <a:lnTo>
                  <a:pt x="5389185" y="4234839"/>
                </a:lnTo>
                <a:lnTo>
                  <a:pt x="5396845" y="4219874"/>
                </a:lnTo>
                <a:lnTo>
                  <a:pt x="5410469" y="4193263"/>
                </a:lnTo>
                <a:lnTo>
                  <a:pt x="5410437" y="4193324"/>
                </a:lnTo>
                <a:lnTo>
                  <a:pt x="5396845" y="4219874"/>
                </a:lnTo>
                <a:lnTo>
                  <a:pt x="5393243" y="4226911"/>
                </a:lnTo>
                <a:lnTo>
                  <a:pt x="5395659" y="4221404"/>
                </a:lnTo>
                <a:lnTo>
                  <a:pt x="5433137" y="4143603"/>
                </a:lnTo>
                <a:lnTo>
                  <a:pt x="5450115" y="4097213"/>
                </a:lnTo>
                <a:lnTo>
                  <a:pt x="5459521" y="4075762"/>
                </a:lnTo>
                <a:lnTo>
                  <a:pt x="5459123" y="4075638"/>
                </a:lnTo>
                <a:lnTo>
                  <a:pt x="5464427" y="4063537"/>
                </a:lnTo>
                <a:lnTo>
                  <a:pt x="5479285" y="4017518"/>
                </a:lnTo>
                <a:lnTo>
                  <a:pt x="5491087" y="3985268"/>
                </a:lnTo>
                <a:lnTo>
                  <a:pt x="5510377" y="3991922"/>
                </a:lnTo>
                <a:cubicBezTo>
                  <a:pt x="5656923" y="4031189"/>
                  <a:pt x="5797141" y="4040959"/>
                  <a:pt x="5907635" y="4025162"/>
                </a:cubicBezTo>
                <a:lnTo>
                  <a:pt x="5962041" y="4014274"/>
                </a:lnTo>
                <a:lnTo>
                  <a:pt x="5982259" y="3945794"/>
                </a:lnTo>
                <a:lnTo>
                  <a:pt x="5998989" y="3876381"/>
                </a:lnTo>
                <a:lnTo>
                  <a:pt x="5957315" y="3839749"/>
                </a:lnTo>
                <a:cubicBezTo>
                  <a:pt x="5869525" y="3770820"/>
                  <a:pt x="5743205" y="3709174"/>
                  <a:pt x="5596659" y="3669907"/>
                </a:cubicBezTo>
                <a:lnTo>
                  <a:pt x="5577765" y="3666244"/>
                </a:lnTo>
                <a:lnTo>
                  <a:pt x="5584023" y="3625242"/>
                </a:lnTo>
                <a:lnTo>
                  <a:pt x="5592675" y="3584913"/>
                </a:lnTo>
                <a:lnTo>
                  <a:pt x="5594131" y="3571780"/>
                </a:lnTo>
                <a:lnTo>
                  <a:pt x="5595021" y="3571981"/>
                </a:lnTo>
                <a:lnTo>
                  <a:pt x="5595021" y="3571980"/>
                </a:lnTo>
                <a:lnTo>
                  <a:pt x="5594435" y="3571848"/>
                </a:lnTo>
                <a:lnTo>
                  <a:pt x="5600431" y="3517727"/>
                </a:lnTo>
                <a:lnTo>
                  <a:pt x="5611049" y="3448154"/>
                </a:lnTo>
                <a:lnTo>
                  <a:pt x="5615219" y="3365584"/>
                </a:lnTo>
                <a:lnTo>
                  <a:pt x="5636525" y="3367084"/>
                </a:lnTo>
                <a:cubicBezTo>
                  <a:pt x="5788239" y="3367084"/>
                  <a:pt x="5926209" y="3340231"/>
                  <a:pt x="6028849" y="3296374"/>
                </a:cubicBezTo>
                <a:lnTo>
                  <a:pt x="6078583" y="3271776"/>
                </a:lnTo>
                <a:lnTo>
                  <a:pt x="6080389" y="3200396"/>
                </a:lnTo>
                <a:lnTo>
                  <a:pt x="6078583" y="3129020"/>
                </a:lnTo>
                <a:lnTo>
                  <a:pt x="6028849" y="3104421"/>
                </a:lnTo>
                <a:cubicBezTo>
                  <a:pt x="5926209" y="3060564"/>
                  <a:pt x="5788241" y="3033712"/>
                  <a:pt x="5636525" y="3033712"/>
                </a:cubicBezTo>
                <a:lnTo>
                  <a:pt x="5615219" y="3035211"/>
                </a:lnTo>
                <a:lnTo>
                  <a:pt x="5611049" y="2952646"/>
                </a:lnTo>
                <a:lnTo>
                  <a:pt x="5605347" y="2915284"/>
                </a:lnTo>
                <a:lnTo>
                  <a:pt x="5601085" y="2867547"/>
                </a:lnTo>
                <a:lnTo>
                  <a:pt x="5585501" y="2785252"/>
                </a:lnTo>
                <a:lnTo>
                  <a:pt x="5584025" y="2775578"/>
                </a:lnTo>
                <a:lnTo>
                  <a:pt x="5592673" y="2815887"/>
                </a:lnTo>
                <a:lnTo>
                  <a:pt x="5592673" y="2815885"/>
                </a:lnTo>
                <a:lnTo>
                  <a:pt x="5584025" y="2775575"/>
                </a:lnTo>
                <a:lnTo>
                  <a:pt x="5577765" y="2734553"/>
                </a:lnTo>
                <a:lnTo>
                  <a:pt x="5596659" y="2730890"/>
                </a:lnTo>
                <a:cubicBezTo>
                  <a:pt x="5743205" y="2691623"/>
                  <a:pt x="5869523" y="2629977"/>
                  <a:pt x="5957315" y="2561050"/>
                </a:cubicBezTo>
                <a:lnTo>
                  <a:pt x="5998987" y="2524417"/>
                </a:lnTo>
                <a:lnTo>
                  <a:pt x="5982257" y="2455001"/>
                </a:lnTo>
                <a:lnTo>
                  <a:pt x="5962039" y="2386522"/>
                </a:lnTo>
                <a:lnTo>
                  <a:pt x="5907633" y="2375634"/>
                </a:lnTo>
                <a:cubicBezTo>
                  <a:pt x="5797139" y="2359837"/>
                  <a:pt x="5656921" y="2369608"/>
                  <a:pt x="5510375" y="2408875"/>
                </a:cubicBezTo>
                <a:lnTo>
                  <a:pt x="5491085" y="2415527"/>
                </a:lnTo>
                <a:lnTo>
                  <a:pt x="5479283" y="2383279"/>
                </a:lnTo>
                <a:lnTo>
                  <a:pt x="5475101" y="2370329"/>
                </a:lnTo>
                <a:lnTo>
                  <a:pt x="5468477" y="2353758"/>
                </a:lnTo>
                <a:lnTo>
                  <a:pt x="5433135" y="2257197"/>
                </a:lnTo>
                <a:lnTo>
                  <a:pt x="5413989" y="2217451"/>
                </a:lnTo>
                <a:lnTo>
                  <a:pt x="5408455" y="2203606"/>
                </a:lnTo>
                <a:lnTo>
                  <a:pt x="5389221" y="2166033"/>
                </a:lnTo>
                <a:lnTo>
                  <a:pt x="5374681" y="2135854"/>
                </a:lnTo>
                <a:lnTo>
                  <a:pt x="5393487" y="2126692"/>
                </a:lnTo>
                <a:cubicBezTo>
                  <a:pt x="5524877" y="2050835"/>
                  <a:pt x="5630935" y="1958594"/>
                  <a:pt x="5697897" y="1869292"/>
                </a:cubicBezTo>
                <a:lnTo>
                  <a:pt x="5728669" y="1823122"/>
                </a:lnTo>
                <a:lnTo>
                  <a:pt x="5694541" y="1760403"/>
                </a:lnTo>
                <a:lnTo>
                  <a:pt x="5657289" y="1699489"/>
                </a:lnTo>
                <a:lnTo>
                  <a:pt x="5601919" y="1703055"/>
                </a:lnTo>
                <a:cubicBezTo>
                  <a:pt x="5491101" y="1716392"/>
                  <a:pt x="5358189" y="1762123"/>
                  <a:pt x="5226801" y="1837981"/>
                </a:cubicBezTo>
                <a:lnTo>
                  <a:pt x="5211413" y="1848371"/>
                </a:lnTo>
                <a:lnTo>
                  <a:pt x="5209723" y="1845589"/>
                </a:lnTo>
                <a:lnTo>
                  <a:pt x="5181063" y="1807263"/>
                </a:lnTo>
                <a:lnTo>
                  <a:pt x="5168091" y="1787205"/>
                </a:lnTo>
                <a:lnTo>
                  <a:pt x="5127657" y="1735845"/>
                </a:lnTo>
                <a:lnTo>
                  <a:pt x="5070229" y="1659046"/>
                </a:lnTo>
                <a:lnTo>
                  <a:pt x="5025083" y="1609372"/>
                </a:lnTo>
                <a:lnTo>
                  <a:pt x="5040865" y="1595667"/>
                </a:lnTo>
                <a:cubicBezTo>
                  <a:pt x="5148145" y="1488388"/>
                  <a:pt x="5226715" y="1371840"/>
                  <a:pt x="5268281" y="1268253"/>
                </a:cubicBezTo>
                <a:lnTo>
                  <a:pt x="5286055" y="1215690"/>
                </a:lnTo>
                <a:lnTo>
                  <a:pt x="5236859" y="1163941"/>
                </a:lnTo>
                <a:lnTo>
                  <a:pt x="5185111" y="1114746"/>
                </a:lnTo>
                <a:lnTo>
                  <a:pt x="5132549" y="1132520"/>
                </a:lnTo>
                <a:cubicBezTo>
                  <a:pt x="5028959" y="1174084"/>
                  <a:pt x="4912413" y="1252657"/>
                  <a:pt x="4805135" y="1359937"/>
                </a:cubicBezTo>
                <a:lnTo>
                  <a:pt x="4791429" y="1375719"/>
                </a:lnTo>
                <a:lnTo>
                  <a:pt x="4741755" y="1330572"/>
                </a:lnTo>
                <a:lnTo>
                  <a:pt x="4716719" y="1311852"/>
                </a:lnTo>
                <a:lnTo>
                  <a:pt x="4689247" y="1288203"/>
                </a:lnTo>
                <a:lnTo>
                  <a:pt x="4620095" y="1239597"/>
                </a:lnTo>
                <a:lnTo>
                  <a:pt x="4555211" y="1191078"/>
                </a:lnTo>
                <a:lnTo>
                  <a:pt x="4552425" y="1189386"/>
                </a:lnTo>
                <a:lnTo>
                  <a:pt x="4562815" y="1173999"/>
                </a:lnTo>
                <a:cubicBezTo>
                  <a:pt x="4638675" y="1042610"/>
                  <a:pt x="4684403" y="909700"/>
                  <a:pt x="4697743" y="798881"/>
                </a:cubicBezTo>
                <a:lnTo>
                  <a:pt x="4701307" y="743509"/>
                </a:lnTo>
                <a:lnTo>
                  <a:pt x="4640393" y="706257"/>
                </a:lnTo>
                <a:lnTo>
                  <a:pt x="4577675" y="672131"/>
                </a:lnTo>
                <a:lnTo>
                  <a:pt x="4531505" y="702904"/>
                </a:lnTo>
                <a:cubicBezTo>
                  <a:pt x="4442203" y="769864"/>
                  <a:pt x="4349965" y="875922"/>
                  <a:pt x="4274105" y="1007313"/>
                </a:cubicBezTo>
                <a:lnTo>
                  <a:pt x="4264945" y="1026118"/>
                </a:lnTo>
                <a:lnTo>
                  <a:pt x="4234731" y="1011563"/>
                </a:lnTo>
                <a:lnTo>
                  <a:pt x="4232817" y="1010583"/>
                </a:lnTo>
                <a:lnTo>
                  <a:pt x="4231481" y="1009997"/>
                </a:lnTo>
                <a:lnTo>
                  <a:pt x="4143603" y="967664"/>
                </a:lnTo>
                <a:lnTo>
                  <a:pt x="4091227" y="948495"/>
                </a:lnTo>
                <a:lnTo>
                  <a:pt x="4075645" y="941661"/>
                </a:lnTo>
                <a:lnTo>
                  <a:pt x="4075639" y="941681"/>
                </a:lnTo>
                <a:lnTo>
                  <a:pt x="4063537" y="936376"/>
                </a:lnTo>
                <a:lnTo>
                  <a:pt x="4017593" y="921545"/>
                </a:lnTo>
                <a:lnTo>
                  <a:pt x="3985271" y="909714"/>
                </a:lnTo>
                <a:lnTo>
                  <a:pt x="3991923" y="890428"/>
                </a:lnTo>
                <a:cubicBezTo>
                  <a:pt x="4031189" y="743880"/>
                  <a:pt x="4040961" y="603661"/>
                  <a:pt x="4025163" y="493169"/>
                </a:cubicBezTo>
                <a:lnTo>
                  <a:pt x="4014275" y="438762"/>
                </a:lnTo>
                <a:lnTo>
                  <a:pt x="3945795" y="418544"/>
                </a:lnTo>
                <a:lnTo>
                  <a:pt x="3876381" y="401812"/>
                </a:lnTo>
                <a:lnTo>
                  <a:pt x="3839749" y="443487"/>
                </a:lnTo>
                <a:cubicBezTo>
                  <a:pt x="3770821" y="531278"/>
                  <a:pt x="3709175" y="657597"/>
                  <a:pt x="3669907" y="804142"/>
                </a:cubicBezTo>
                <a:lnTo>
                  <a:pt x="3666245" y="823035"/>
                </a:lnTo>
                <a:lnTo>
                  <a:pt x="3625205" y="816772"/>
                </a:lnTo>
                <a:lnTo>
                  <a:pt x="3584913" y="808128"/>
                </a:lnTo>
                <a:lnTo>
                  <a:pt x="3571781" y="806671"/>
                </a:lnTo>
                <a:lnTo>
                  <a:pt x="3572001" y="805688"/>
                </a:lnTo>
                <a:lnTo>
                  <a:pt x="3572001" y="805687"/>
                </a:lnTo>
                <a:lnTo>
                  <a:pt x="3571785" y="806651"/>
                </a:lnTo>
                <a:lnTo>
                  <a:pt x="3524735" y="801438"/>
                </a:lnTo>
                <a:lnTo>
                  <a:pt x="3448155" y="789751"/>
                </a:lnTo>
                <a:lnTo>
                  <a:pt x="3365583" y="785581"/>
                </a:lnTo>
                <a:lnTo>
                  <a:pt x="3367083" y="764276"/>
                </a:lnTo>
                <a:cubicBezTo>
                  <a:pt x="3367083" y="612560"/>
                  <a:pt x="3340231" y="474591"/>
                  <a:pt x="3296373" y="371951"/>
                </a:cubicBezTo>
                <a:lnTo>
                  <a:pt x="3271775" y="322217"/>
                </a:lnTo>
                <a:close/>
                <a:moveTo>
                  <a:pt x="3200397" y="228971"/>
                </a:moveTo>
                <a:lnTo>
                  <a:pt x="3296615" y="231404"/>
                </a:lnTo>
                <a:lnTo>
                  <a:pt x="3296615" y="231404"/>
                </a:lnTo>
                <a:lnTo>
                  <a:pt x="3297743" y="231433"/>
                </a:lnTo>
                <a:lnTo>
                  <a:pt x="3299555" y="233404"/>
                </a:lnTo>
                <a:lnTo>
                  <a:pt x="3302355" y="235310"/>
                </a:lnTo>
                <a:lnTo>
                  <a:pt x="3313633" y="248727"/>
                </a:lnTo>
                <a:lnTo>
                  <a:pt x="3336221" y="273308"/>
                </a:lnTo>
                <a:lnTo>
                  <a:pt x="3340357" y="280516"/>
                </a:lnTo>
                <a:lnTo>
                  <a:pt x="3346849" y="288241"/>
                </a:lnTo>
                <a:lnTo>
                  <a:pt x="3367507" y="325595"/>
                </a:lnTo>
                <a:lnTo>
                  <a:pt x="3366165" y="325492"/>
                </a:lnTo>
                <a:lnTo>
                  <a:pt x="3387823" y="363240"/>
                </a:lnTo>
                <a:cubicBezTo>
                  <a:pt x="3422399" y="440849"/>
                  <a:pt x="3447023" y="539850"/>
                  <a:pt x="3457175" y="650333"/>
                </a:cubicBezTo>
                <a:lnTo>
                  <a:pt x="3459527" y="702320"/>
                </a:lnTo>
                <a:lnTo>
                  <a:pt x="3597523" y="717608"/>
                </a:lnTo>
                <a:lnTo>
                  <a:pt x="3596685" y="720251"/>
                </a:lnTo>
                <a:lnTo>
                  <a:pt x="3596687" y="720250"/>
                </a:lnTo>
                <a:lnTo>
                  <a:pt x="3612377" y="670765"/>
                </a:lnTo>
                <a:cubicBezTo>
                  <a:pt x="3650777" y="566673"/>
                  <a:pt x="3700185" y="477419"/>
                  <a:pt x="3753669" y="411403"/>
                </a:cubicBezTo>
                <a:lnTo>
                  <a:pt x="3784359" y="380548"/>
                </a:lnTo>
                <a:lnTo>
                  <a:pt x="3783037" y="380299"/>
                </a:lnTo>
                <a:lnTo>
                  <a:pt x="3812659" y="349565"/>
                </a:lnTo>
                <a:lnTo>
                  <a:pt x="3820931" y="343784"/>
                </a:lnTo>
                <a:lnTo>
                  <a:pt x="3826791" y="337892"/>
                </a:lnTo>
                <a:lnTo>
                  <a:pt x="3854971" y="319994"/>
                </a:lnTo>
                <a:lnTo>
                  <a:pt x="3869337" y="309954"/>
                </a:lnTo>
                <a:lnTo>
                  <a:pt x="3872533" y="308839"/>
                </a:lnTo>
                <a:lnTo>
                  <a:pt x="3874795" y="307402"/>
                </a:lnTo>
                <a:lnTo>
                  <a:pt x="3875891" y="307668"/>
                </a:lnTo>
                <a:lnTo>
                  <a:pt x="3875891" y="307666"/>
                </a:lnTo>
                <a:lnTo>
                  <a:pt x="3969459" y="330220"/>
                </a:lnTo>
                <a:lnTo>
                  <a:pt x="3969461" y="330220"/>
                </a:lnTo>
                <a:lnTo>
                  <a:pt x="3974989" y="331852"/>
                </a:lnTo>
                <a:lnTo>
                  <a:pt x="4061769" y="357471"/>
                </a:lnTo>
                <a:lnTo>
                  <a:pt x="4062853" y="357793"/>
                </a:lnTo>
                <a:lnTo>
                  <a:pt x="4064095" y="360170"/>
                </a:lnTo>
                <a:lnTo>
                  <a:pt x="4066305" y="362731"/>
                </a:lnTo>
                <a:lnTo>
                  <a:pt x="4073713" y="378584"/>
                </a:lnTo>
                <a:lnTo>
                  <a:pt x="4089183" y="408199"/>
                </a:lnTo>
                <a:lnTo>
                  <a:pt x="4091315" y="416243"/>
                </a:lnTo>
                <a:lnTo>
                  <a:pt x="4095581" y="425373"/>
                </a:lnTo>
                <a:lnTo>
                  <a:pt x="4105867" y="466802"/>
                </a:lnTo>
                <a:lnTo>
                  <a:pt x="4104599" y="466358"/>
                </a:lnTo>
                <a:lnTo>
                  <a:pt x="4115751" y="508423"/>
                </a:lnTo>
                <a:cubicBezTo>
                  <a:pt x="4129063" y="592336"/>
                  <a:pt x="4127225" y="694336"/>
                  <a:pt x="4108435" y="803682"/>
                </a:cubicBezTo>
                <a:lnTo>
                  <a:pt x="4097495" y="853399"/>
                </a:lnTo>
                <a:lnTo>
                  <a:pt x="4097497" y="853399"/>
                </a:lnTo>
                <a:lnTo>
                  <a:pt x="4097875" y="851677"/>
                </a:lnTo>
                <a:lnTo>
                  <a:pt x="4225025" y="907433"/>
                </a:lnTo>
                <a:lnTo>
                  <a:pt x="4253057" y="863589"/>
                </a:lnTo>
                <a:cubicBezTo>
                  <a:pt x="4317089" y="772983"/>
                  <a:pt x="4387915" y="699558"/>
                  <a:pt x="4456663" y="649635"/>
                </a:cubicBezTo>
                <a:lnTo>
                  <a:pt x="4494293" y="627775"/>
                </a:lnTo>
                <a:lnTo>
                  <a:pt x="4493079" y="627192"/>
                </a:lnTo>
                <a:lnTo>
                  <a:pt x="4529647" y="605169"/>
                </a:lnTo>
                <a:lnTo>
                  <a:pt x="4539133" y="601727"/>
                </a:lnTo>
                <a:lnTo>
                  <a:pt x="4546319" y="597552"/>
                </a:lnTo>
                <a:lnTo>
                  <a:pt x="4578169" y="587557"/>
                </a:lnTo>
                <a:lnTo>
                  <a:pt x="4594645" y="581578"/>
                </a:lnTo>
                <a:lnTo>
                  <a:pt x="4598023" y="581329"/>
                </a:lnTo>
                <a:lnTo>
                  <a:pt x="4600577" y="580527"/>
                </a:lnTo>
                <a:lnTo>
                  <a:pt x="4601569" y="581066"/>
                </a:lnTo>
                <a:lnTo>
                  <a:pt x="4601569" y="581066"/>
                </a:lnTo>
                <a:lnTo>
                  <a:pt x="4686113" y="627068"/>
                </a:lnTo>
                <a:lnTo>
                  <a:pt x="4686113" y="627067"/>
                </a:lnTo>
                <a:lnTo>
                  <a:pt x="4691029" y="630074"/>
                </a:lnTo>
                <a:lnTo>
                  <a:pt x="4768221" y="677282"/>
                </a:lnTo>
                <a:lnTo>
                  <a:pt x="4769187" y="677873"/>
                </a:lnTo>
                <a:lnTo>
                  <a:pt x="4769771" y="680491"/>
                </a:lnTo>
                <a:lnTo>
                  <a:pt x="4771241" y="683537"/>
                </a:lnTo>
                <a:lnTo>
                  <a:pt x="4774295" y="700768"/>
                </a:lnTo>
                <a:lnTo>
                  <a:pt x="4781571" y="733377"/>
                </a:lnTo>
                <a:lnTo>
                  <a:pt x="4781551" y="741699"/>
                </a:lnTo>
                <a:lnTo>
                  <a:pt x="4783309" y="751623"/>
                </a:lnTo>
                <a:lnTo>
                  <a:pt x="4782521" y="794301"/>
                </a:lnTo>
                <a:lnTo>
                  <a:pt x="4781409" y="793541"/>
                </a:lnTo>
                <a:lnTo>
                  <a:pt x="4781295" y="837061"/>
                </a:lnTo>
                <a:cubicBezTo>
                  <a:pt x="4772433" y="921561"/>
                  <a:pt x="4744259" y="1019611"/>
                  <a:pt x="4697809" y="1120368"/>
                </a:cubicBezTo>
                <a:lnTo>
                  <a:pt x="4674175" y="1165946"/>
                </a:lnTo>
                <a:lnTo>
                  <a:pt x="4745433" y="1216032"/>
                </a:lnTo>
                <a:lnTo>
                  <a:pt x="4784643" y="1249784"/>
                </a:lnTo>
                <a:lnTo>
                  <a:pt x="4822001" y="1215662"/>
                </a:lnTo>
                <a:cubicBezTo>
                  <a:pt x="4907303" y="1144717"/>
                  <a:pt x="4994717" y="1092124"/>
                  <a:pt x="5074045" y="1061696"/>
                </a:cubicBezTo>
                <a:lnTo>
                  <a:pt x="5116051" y="1050319"/>
                </a:lnTo>
                <a:lnTo>
                  <a:pt x="5115029" y="1049442"/>
                </a:lnTo>
                <a:lnTo>
                  <a:pt x="5156051" y="1037636"/>
                </a:lnTo>
                <a:lnTo>
                  <a:pt x="5166103" y="1036764"/>
                </a:lnTo>
                <a:lnTo>
                  <a:pt x="5174123" y="1034593"/>
                </a:lnTo>
                <a:lnTo>
                  <a:pt x="5207479" y="1033182"/>
                </a:lnTo>
                <a:lnTo>
                  <a:pt x="5224939" y="1031671"/>
                </a:lnTo>
                <a:lnTo>
                  <a:pt x="5228267" y="1032303"/>
                </a:lnTo>
                <a:lnTo>
                  <a:pt x="5230943" y="1032189"/>
                </a:lnTo>
                <a:lnTo>
                  <a:pt x="5231759" y="1032968"/>
                </a:lnTo>
                <a:lnTo>
                  <a:pt x="5231761" y="1032968"/>
                </a:lnTo>
                <a:lnTo>
                  <a:pt x="5301517" y="1099283"/>
                </a:lnTo>
                <a:lnTo>
                  <a:pt x="5301517" y="1099284"/>
                </a:lnTo>
                <a:lnTo>
                  <a:pt x="5305489" y="1103461"/>
                </a:lnTo>
                <a:lnTo>
                  <a:pt x="5367831" y="1169039"/>
                </a:lnTo>
                <a:lnTo>
                  <a:pt x="5368611" y="1169859"/>
                </a:lnTo>
                <a:lnTo>
                  <a:pt x="5368495" y="1172537"/>
                </a:lnTo>
                <a:lnTo>
                  <a:pt x="5369129" y="1175861"/>
                </a:lnTo>
                <a:lnTo>
                  <a:pt x="5367619" y="1193294"/>
                </a:lnTo>
                <a:lnTo>
                  <a:pt x="5366209" y="1226676"/>
                </a:lnTo>
                <a:lnTo>
                  <a:pt x="5364033" y="1234708"/>
                </a:lnTo>
                <a:lnTo>
                  <a:pt x="5363165" y="1244749"/>
                </a:lnTo>
                <a:lnTo>
                  <a:pt x="5351357" y="1285770"/>
                </a:lnTo>
                <a:lnTo>
                  <a:pt x="5350481" y="1284749"/>
                </a:lnTo>
                <a:lnTo>
                  <a:pt x="5339105" y="1326757"/>
                </a:lnTo>
                <a:cubicBezTo>
                  <a:pt x="5308677" y="1406083"/>
                  <a:pt x="5256085" y="1493499"/>
                  <a:pt x="5185139" y="1578800"/>
                </a:cubicBezTo>
                <a:lnTo>
                  <a:pt x="5147869" y="1619605"/>
                </a:lnTo>
                <a:lnTo>
                  <a:pt x="5147871" y="1619606"/>
                </a:lnTo>
                <a:lnTo>
                  <a:pt x="5150301" y="1616944"/>
                </a:lnTo>
                <a:lnTo>
                  <a:pt x="5236127" y="1725962"/>
                </a:lnTo>
                <a:lnTo>
                  <a:pt x="5280433" y="1702988"/>
                </a:lnTo>
                <a:cubicBezTo>
                  <a:pt x="5381191" y="1656541"/>
                  <a:pt x="5479239" y="1628367"/>
                  <a:pt x="5563739" y="1619506"/>
                </a:cubicBezTo>
                <a:lnTo>
                  <a:pt x="5607257" y="1619389"/>
                </a:lnTo>
                <a:lnTo>
                  <a:pt x="5606497" y="1618277"/>
                </a:lnTo>
                <a:lnTo>
                  <a:pt x="5649177" y="1617491"/>
                </a:lnTo>
                <a:lnTo>
                  <a:pt x="5659113" y="1619251"/>
                </a:lnTo>
                <a:lnTo>
                  <a:pt x="5667423" y="1619229"/>
                </a:lnTo>
                <a:lnTo>
                  <a:pt x="5700005" y="1626499"/>
                </a:lnTo>
                <a:lnTo>
                  <a:pt x="5717263" y="1629559"/>
                </a:lnTo>
                <a:lnTo>
                  <a:pt x="5720313" y="1631030"/>
                </a:lnTo>
                <a:lnTo>
                  <a:pt x="5722927" y="1631614"/>
                </a:lnTo>
                <a:lnTo>
                  <a:pt x="5723515" y="1632577"/>
                </a:lnTo>
                <a:lnTo>
                  <a:pt x="5723517" y="1632578"/>
                </a:lnTo>
                <a:lnTo>
                  <a:pt x="5773731" y="1714682"/>
                </a:lnTo>
                <a:lnTo>
                  <a:pt x="5776487" y="1719745"/>
                </a:lnTo>
                <a:lnTo>
                  <a:pt x="5819733" y="1799225"/>
                </a:lnTo>
                <a:lnTo>
                  <a:pt x="5820273" y="1800218"/>
                </a:lnTo>
                <a:lnTo>
                  <a:pt x="5819469" y="1802777"/>
                </a:lnTo>
                <a:lnTo>
                  <a:pt x="5819221" y="1806150"/>
                </a:lnTo>
                <a:lnTo>
                  <a:pt x="5813251" y="1822599"/>
                </a:lnTo>
                <a:lnTo>
                  <a:pt x="5803247" y="1854480"/>
                </a:lnTo>
                <a:lnTo>
                  <a:pt x="5799067" y="1861675"/>
                </a:lnTo>
                <a:lnTo>
                  <a:pt x="5795629" y="1871148"/>
                </a:lnTo>
                <a:lnTo>
                  <a:pt x="5773607" y="1907716"/>
                </a:lnTo>
                <a:lnTo>
                  <a:pt x="5773025" y="1906503"/>
                </a:lnTo>
                <a:lnTo>
                  <a:pt x="5751165" y="1944134"/>
                </a:lnTo>
                <a:cubicBezTo>
                  <a:pt x="5701241" y="2012882"/>
                  <a:pt x="5627817" y="2083709"/>
                  <a:pt x="5537211" y="2147741"/>
                </a:cubicBezTo>
                <a:lnTo>
                  <a:pt x="5495221" y="2174587"/>
                </a:lnTo>
                <a:lnTo>
                  <a:pt x="5546733" y="2303448"/>
                </a:lnTo>
                <a:lnTo>
                  <a:pt x="5544407" y="2303960"/>
                </a:lnTo>
                <a:lnTo>
                  <a:pt x="5544407" y="2303961"/>
                </a:lnTo>
                <a:lnTo>
                  <a:pt x="5597119" y="2292365"/>
                </a:lnTo>
                <a:cubicBezTo>
                  <a:pt x="5706465" y="2273574"/>
                  <a:pt x="5808465" y="2271736"/>
                  <a:pt x="5892379" y="2285047"/>
                </a:cubicBezTo>
                <a:lnTo>
                  <a:pt x="5934445" y="2296199"/>
                </a:lnTo>
                <a:lnTo>
                  <a:pt x="5933997" y="2294927"/>
                </a:lnTo>
                <a:lnTo>
                  <a:pt x="5975427" y="2305213"/>
                </a:lnTo>
                <a:lnTo>
                  <a:pt x="5984569" y="2309486"/>
                </a:lnTo>
                <a:lnTo>
                  <a:pt x="5992601" y="2311615"/>
                </a:lnTo>
                <a:lnTo>
                  <a:pt x="6022191" y="2327070"/>
                </a:lnTo>
                <a:lnTo>
                  <a:pt x="6038069" y="2334492"/>
                </a:lnTo>
                <a:lnTo>
                  <a:pt x="6040635" y="2336703"/>
                </a:lnTo>
                <a:lnTo>
                  <a:pt x="6043009" y="2337943"/>
                </a:lnTo>
                <a:lnTo>
                  <a:pt x="6043327" y="2339025"/>
                </a:lnTo>
                <a:lnTo>
                  <a:pt x="6043329" y="2339026"/>
                </a:lnTo>
                <a:lnTo>
                  <a:pt x="6070581" y="2431334"/>
                </a:lnTo>
                <a:lnTo>
                  <a:pt x="6070581" y="2431335"/>
                </a:lnTo>
                <a:lnTo>
                  <a:pt x="6071931" y="2436939"/>
                </a:lnTo>
                <a:lnTo>
                  <a:pt x="6093133" y="2524902"/>
                </a:lnTo>
                <a:lnTo>
                  <a:pt x="6093399" y="2526003"/>
                </a:lnTo>
                <a:lnTo>
                  <a:pt x="6091961" y="2528267"/>
                </a:lnTo>
                <a:lnTo>
                  <a:pt x="6090847" y="2531460"/>
                </a:lnTo>
                <a:lnTo>
                  <a:pt x="6080823" y="2545803"/>
                </a:lnTo>
                <a:lnTo>
                  <a:pt x="6062909" y="2574008"/>
                </a:lnTo>
                <a:lnTo>
                  <a:pt x="6057009" y="2579877"/>
                </a:lnTo>
                <a:lnTo>
                  <a:pt x="6051237" y="2588136"/>
                </a:lnTo>
                <a:lnTo>
                  <a:pt x="6020499" y="2617759"/>
                </a:lnTo>
                <a:lnTo>
                  <a:pt x="6020253" y="2616437"/>
                </a:lnTo>
                <a:lnTo>
                  <a:pt x="5989397" y="2647128"/>
                </a:lnTo>
                <a:cubicBezTo>
                  <a:pt x="5923381" y="2700615"/>
                  <a:pt x="5834129" y="2750020"/>
                  <a:pt x="5730037" y="2788422"/>
                </a:cubicBezTo>
                <a:lnTo>
                  <a:pt x="5681963" y="2803664"/>
                </a:lnTo>
                <a:lnTo>
                  <a:pt x="5691679" y="2854976"/>
                </a:lnTo>
                <a:lnTo>
                  <a:pt x="5699389" y="2941307"/>
                </a:lnTo>
                <a:lnTo>
                  <a:pt x="5750467" y="2943620"/>
                </a:lnTo>
                <a:cubicBezTo>
                  <a:pt x="5860951" y="2953770"/>
                  <a:pt x="5959951" y="2978395"/>
                  <a:pt x="6037561" y="3012972"/>
                </a:cubicBezTo>
                <a:lnTo>
                  <a:pt x="6075307" y="3034630"/>
                </a:lnTo>
                <a:lnTo>
                  <a:pt x="6075205" y="3033288"/>
                </a:lnTo>
                <a:lnTo>
                  <a:pt x="6112559" y="3053946"/>
                </a:lnTo>
                <a:lnTo>
                  <a:pt x="6120285" y="3060437"/>
                </a:lnTo>
                <a:lnTo>
                  <a:pt x="6127491" y="3064575"/>
                </a:lnTo>
                <a:lnTo>
                  <a:pt x="6152075" y="3087161"/>
                </a:lnTo>
                <a:lnTo>
                  <a:pt x="6165491" y="3098440"/>
                </a:lnTo>
                <a:lnTo>
                  <a:pt x="6167395" y="3101240"/>
                </a:lnTo>
                <a:lnTo>
                  <a:pt x="6169367" y="3103052"/>
                </a:lnTo>
                <a:lnTo>
                  <a:pt x="6169395" y="3104178"/>
                </a:lnTo>
                <a:lnTo>
                  <a:pt x="6169397" y="3104180"/>
                </a:lnTo>
                <a:lnTo>
                  <a:pt x="6171829" y="3200396"/>
                </a:lnTo>
                <a:lnTo>
                  <a:pt x="6171829" y="3200396"/>
                </a:lnTo>
                <a:lnTo>
                  <a:pt x="6171683" y="3206158"/>
                </a:lnTo>
                <a:lnTo>
                  <a:pt x="6169397" y="3296612"/>
                </a:lnTo>
                <a:lnTo>
                  <a:pt x="6169367" y="3297743"/>
                </a:lnTo>
                <a:lnTo>
                  <a:pt x="6167391" y="3299556"/>
                </a:lnTo>
                <a:lnTo>
                  <a:pt x="6165489" y="3302354"/>
                </a:lnTo>
                <a:lnTo>
                  <a:pt x="6152095" y="3313614"/>
                </a:lnTo>
                <a:lnTo>
                  <a:pt x="6127493" y="3336221"/>
                </a:lnTo>
                <a:lnTo>
                  <a:pt x="6120273" y="3340362"/>
                </a:lnTo>
                <a:lnTo>
                  <a:pt x="6112561" y="3346847"/>
                </a:lnTo>
                <a:lnTo>
                  <a:pt x="6075205" y="3367504"/>
                </a:lnTo>
                <a:lnTo>
                  <a:pt x="6075307" y="3366164"/>
                </a:lnTo>
                <a:lnTo>
                  <a:pt x="6037561" y="3387823"/>
                </a:lnTo>
                <a:cubicBezTo>
                  <a:pt x="5959951" y="3422399"/>
                  <a:pt x="5860951" y="3447023"/>
                  <a:pt x="5750469" y="3457174"/>
                </a:cubicBezTo>
                <a:lnTo>
                  <a:pt x="5698777" y="3459515"/>
                </a:lnTo>
                <a:lnTo>
                  <a:pt x="5683477" y="3597613"/>
                </a:lnTo>
                <a:lnTo>
                  <a:pt x="5681017" y="3596833"/>
                </a:lnTo>
                <a:lnTo>
                  <a:pt x="5681017" y="3596834"/>
                </a:lnTo>
                <a:lnTo>
                  <a:pt x="5730037" y="3612377"/>
                </a:lnTo>
                <a:cubicBezTo>
                  <a:pt x="5834129" y="3650778"/>
                  <a:pt x="5923383" y="3700186"/>
                  <a:pt x="5989399" y="3753670"/>
                </a:cubicBezTo>
                <a:lnTo>
                  <a:pt x="6020253" y="3784360"/>
                </a:lnTo>
                <a:lnTo>
                  <a:pt x="6020503" y="3783037"/>
                </a:lnTo>
                <a:lnTo>
                  <a:pt x="6051237" y="3812659"/>
                </a:lnTo>
                <a:lnTo>
                  <a:pt x="6057019" y="3820930"/>
                </a:lnTo>
                <a:lnTo>
                  <a:pt x="6062911" y="3826791"/>
                </a:lnTo>
                <a:lnTo>
                  <a:pt x="6080809" y="3854970"/>
                </a:lnTo>
                <a:lnTo>
                  <a:pt x="6090849" y="3869336"/>
                </a:lnTo>
                <a:lnTo>
                  <a:pt x="6091965" y="3872534"/>
                </a:lnTo>
                <a:lnTo>
                  <a:pt x="6093399" y="3874795"/>
                </a:lnTo>
                <a:lnTo>
                  <a:pt x="6093135" y="3875891"/>
                </a:lnTo>
                <a:lnTo>
                  <a:pt x="6093135" y="3875893"/>
                </a:lnTo>
                <a:lnTo>
                  <a:pt x="6070583" y="3969461"/>
                </a:lnTo>
                <a:lnTo>
                  <a:pt x="6070583" y="3969462"/>
                </a:lnTo>
                <a:lnTo>
                  <a:pt x="6068951" y="3974988"/>
                </a:lnTo>
                <a:lnTo>
                  <a:pt x="6043331" y="4061768"/>
                </a:lnTo>
                <a:lnTo>
                  <a:pt x="6043009" y="4062853"/>
                </a:lnTo>
                <a:lnTo>
                  <a:pt x="6040633" y="4064094"/>
                </a:lnTo>
                <a:lnTo>
                  <a:pt x="6038071" y="4066304"/>
                </a:lnTo>
                <a:lnTo>
                  <a:pt x="6022219" y="4073713"/>
                </a:lnTo>
                <a:lnTo>
                  <a:pt x="5992603" y="4089182"/>
                </a:lnTo>
                <a:lnTo>
                  <a:pt x="5984559" y="4091315"/>
                </a:lnTo>
                <a:lnTo>
                  <a:pt x="5975429" y="4095581"/>
                </a:lnTo>
                <a:lnTo>
                  <a:pt x="5934001" y="4105868"/>
                </a:lnTo>
                <a:lnTo>
                  <a:pt x="5934445" y="4104598"/>
                </a:lnTo>
                <a:lnTo>
                  <a:pt x="5892379" y="4115750"/>
                </a:lnTo>
                <a:cubicBezTo>
                  <a:pt x="5808467" y="4129062"/>
                  <a:pt x="5706467" y="4127223"/>
                  <a:pt x="5597119" y="4108433"/>
                </a:cubicBezTo>
                <a:lnTo>
                  <a:pt x="5549519" y="4097961"/>
                </a:lnTo>
                <a:lnTo>
                  <a:pt x="5493707" y="4225243"/>
                </a:lnTo>
                <a:lnTo>
                  <a:pt x="5537213" y="4253058"/>
                </a:lnTo>
                <a:cubicBezTo>
                  <a:pt x="5627819" y="4317092"/>
                  <a:pt x="5701243" y="4387918"/>
                  <a:pt x="5751167" y="4456665"/>
                </a:cubicBezTo>
                <a:lnTo>
                  <a:pt x="5773027" y="4494295"/>
                </a:lnTo>
                <a:lnTo>
                  <a:pt x="5773611" y="4493081"/>
                </a:lnTo>
                <a:lnTo>
                  <a:pt x="5795633" y="4529649"/>
                </a:lnTo>
                <a:lnTo>
                  <a:pt x="5799075" y="4539135"/>
                </a:lnTo>
                <a:lnTo>
                  <a:pt x="5803249" y="4546320"/>
                </a:lnTo>
                <a:lnTo>
                  <a:pt x="5813243" y="4578172"/>
                </a:lnTo>
                <a:lnTo>
                  <a:pt x="5819223" y="4594647"/>
                </a:lnTo>
                <a:lnTo>
                  <a:pt x="5819473" y="4598025"/>
                </a:lnTo>
                <a:lnTo>
                  <a:pt x="5820275" y="4600580"/>
                </a:lnTo>
                <a:lnTo>
                  <a:pt x="5819735" y="4601570"/>
                </a:lnTo>
                <a:lnTo>
                  <a:pt x="5819735" y="4601571"/>
                </a:lnTo>
                <a:lnTo>
                  <a:pt x="5773735" y="4686115"/>
                </a:lnTo>
                <a:lnTo>
                  <a:pt x="5773733" y="4686115"/>
                </a:lnTo>
                <a:lnTo>
                  <a:pt x="5770727" y="4691032"/>
                </a:lnTo>
                <a:lnTo>
                  <a:pt x="5723519" y="4768224"/>
                </a:lnTo>
                <a:lnTo>
                  <a:pt x="5722929" y="4769190"/>
                </a:lnTo>
                <a:lnTo>
                  <a:pt x="5720311" y="4769773"/>
                </a:lnTo>
                <a:lnTo>
                  <a:pt x="5717265" y="4771244"/>
                </a:lnTo>
                <a:lnTo>
                  <a:pt x="5700035" y="4774297"/>
                </a:lnTo>
                <a:lnTo>
                  <a:pt x="5667423" y="4781575"/>
                </a:lnTo>
                <a:lnTo>
                  <a:pt x="5659103" y="4781552"/>
                </a:lnTo>
                <a:lnTo>
                  <a:pt x="5649181" y="4783311"/>
                </a:lnTo>
                <a:lnTo>
                  <a:pt x="5606501" y="4782524"/>
                </a:lnTo>
                <a:lnTo>
                  <a:pt x="5607259" y="4781414"/>
                </a:lnTo>
                <a:lnTo>
                  <a:pt x="5563741" y="4781297"/>
                </a:lnTo>
                <a:cubicBezTo>
                  <a:pt x="5479241" y="4772436"/>
                  <a:pt x="5381193" y="4744261"/>
                  <a:pt x="5280435" y="4697811"/>
                </a:cubicBezTo>
                <a:lnTo>
                  <a:pt x="5235255" y="4674385"/>
                </a:lnTo>
                <a:lnTo>
                  <a:pt x="5185017" y="4745859"/>
                </a:lnTo>
                <a:lnTo>
                  <a:pt x="5151335" y="4784989"/>
                </a:lnTo>
                <a:lnTo>
                  <a:pt x="5185141" y="4822001"/>
                </a:lnTo>
                <a:cubicBezTo>
                  <a:pt x="5256085" y="4907303"/>
                  <a:pt x="5308677" y="4994718"/>
                  <a:pt x="5339107" y="5074045"/>
                </a:cubicBezTo>
                <a:lnTo>
                  <a:pt x="5350483" y="5116051"/>
                </a:lnTo>
                <a:lnTo>
                  <a:pt x="5351361" y="5115029"/>
                </a:lnTo>
                <a:lnTo>
                  <a:pt x="5363167" y="5156050"/>
                </a:lnTo>
                <a:lnTo>
                  <a:pt x="5364037" y="5166103"/>
                </a:lnTo>
                <a:lnTo>
                  <a:pt x="5366209" y="5174124"/>
                </a:lnTo>
                <a:lnTo>
                  <a:pt x="5367619" y="5207477"/>
                </a:lnTo>
                <a:lnTo>
                  <a:pt x="5369131" y="5224939"/>
                </a:lnTo>
                <a:lnTo>
                  <a:pt x="5368499" y="5228267"/>
                </a:lnTo>
                <a:lnTo>
                  <a:pt x="5368611" y="5230941"/>
                </a:lnTo>
                <a:lnTo>
                  <a:pt x="5367833" y="5231759"/>
                </a:lnTo>
                <a:lnTo>
                  <a:pt x="5367835" y="5231761"/>
                </a:lnTo>
                <a:lnTo>
                  <a:pt x="5301519" y="5301516"/>
                </a:lnTo>
                <a:lnTo>
                  <a:pt x="5301519" y="5301518"/>
                </a:lnTo>
                <a:lnTo>
                  <a:pt x="5297341" y="5305489"/>
                </a:lnTo>
                <a:lnTo>
                  <a:pt x="5231763" y="5367830"/>
                </a:lnTo>
                <a:lnTo>
                  <a:pt x="5230943" y="5368610"/>
                </a:lnTo>
                <a:lnTo>
                  <a:pt x="5228263" y="5368496"/>
                </a:lnTo>
                <a:lnTo>
                  <a:pt x="5224943" y="5369130"/>
                </a:lnTo>
                <a:lnTo>
                  <a:pt x="5207509" y="5367620"/>
                </a:lnTo>
                <a:lnTo>
                  <a:pt x="5174125" y="5366208"/>
                </a:lnTo>
                <a:lnTo>
                  <a:pt x="5166091" y="5364033"/>
                </a:lnTo>
                <a:lnTo>
                  <a:pt x="5156053" y="5363162"/>
                </a:lnTo>
                <a:lnTo>
                  <a:pt x="5115033" y="5351357"/>
                </a:lnTo>
                <a:lnTo>
                  <a:pt x="5116051" y="5350480"/>
                </a:lnTo>
                <a:lnTo>
                  <a:pt x="5074047" y="5339105"/>
                </a:lnTo>
                <a:cubicBezTo>
                  <a:pt x="4994719" y="5308676"/>
                  <a:pt x="4907303" y="5256086"/>
                  <a:pt x="4822003" y="5185139"/>
                </a:cubicBezTo>
                <a:lnTo>
                  <a:pt x="4784223" y="5150634"/>
                </a:lnTo>
                <a:lnTo>
                  <a:pt x="4675063" y="5236566"/>
                </a:lnTo>
                <a:lnTo>
                  <a:pt x="4674179" y="5234861"/>
                </a:lnTo>
                <a:lnTo>
                  <a:pt x="4674177" y="5234862"/>
                </a:lnTo>
                <a:lnTo>
                  <a:pt x="4697809" y="5280436"/>
                </a:lnTo>
                <a:cubicBezTo>
                  <a:pt x="4744259" y="5381192"/>
                  <a:pt x="4772433" y="5479241"/>
                  <a:pt x="4781295" y="5563740"/>
                </a:cubicBezTo>
                <a:lnTo>
                  <a:pt x="4781411" y="5607259"/>
                </a:lnTo>
                <a:lnTo>
                  <a:pt x="4782523" y="5606500"/>
                </a:lnTo>
                <a:lnTo>
                  <a:pt x="4783309" y="5649179"/>
                </a:lnTo>
                <a:lnTo>
                  <a:pt x="4781549" y="5659114"/>
                </a:lnTo>
                <a:lnTo>
                  <a:pt x="4781571" y="5667425"/>
                </a:lnTo>
                <a:lnTo>
                  <a:pt x="4774301" y="5700007"/>
                </a:lnTo>
                <a:lnTo>
                  <a:pt x="4771243" y="5717265"/>
                </a:lnTo>
                <a:lnTo>
                  <a:pt x="4769769" y="5720314"/>
                </a:lnTo>
                <a:lnTo>
                  <a:pt x="4769187" y="5722928"/>
                </a:lnTo>
                <a:lnTo>
                  <a:pt x="4768223" y="5723516"/>
                </a:lnTo>
                <a:lnTo>
                  <a:pt x="4768223" y="5723517"/>
                </a:lnTo>
                <a:lnTo>
                  <a:pt x="4686113" y="5773733"/>
                </a:lnTo>
                <a:lnTo>
                  <a:pt x="4686113" y="5773734"/>
                </a:lnTo>
                <a:lnTo>
                  <a:pt x="4681051" y="5776488"/>
                </a:lnTo>
                <a:lnTo>
                  <a:pt x="4601571" y="5819734"/>
                </a:lnTo>
                <a:lnTo>
                  <a:pt x="4600577" y="5820274"/>
                </a:lnTo>
                <a:lnTo>
                  <a:pt x="4598019" y="5819471"/>
                </a:lnTo>
                <a:lnTo>
                  <a:pt x="4594645" y="5819222"/>
                </a:lnTo>
                <a:lnTo>
                  <a:pt x="4578195" y="5813252"/>
                </a:lnTo>
                <a:lnTo>
                  <a:pt x="4546317" y="5803248"/>
                </a:lnTo>
                <a:lnTo>
                  <a:pt x="4539121" y="5799068"/>
                </a:lnTo>
                <a:lnTo>
                  <a:pt x="4529649" y="5795630"/>
                </a:lnTo>
                <a:lnTo>
                  <a:pt x="4493081" y="5773609"/>
                </a:lnTo>
                <a:lnTo>
                  <a:pt x="4494293" y="5773027"/>
                </a:lnTo>
                <a:lnTo>
                  <a:pt x="4456663" y="5751166"/>
                </a:lnTo>
                <a:cubicBezTo>
                  <a:pt x="4387915" y="5701244"/>
                  <a:pt x="4317089" y="5627819"/>
                  <a:pt x="4253055" y="5537213"/>
                </a:cubicBezTo>
                <a:lnTo>
                  <a:pt x="4226477" y="5495640"/>
                </a:lnTo>
                <a:lnTo>
                  <a:pt x="4097457" y="5547215"/>
                </a:lnTo>
                <a:lnTo>
                  <a:pt x="4097119" y="5545678"/>
                </a:lnTo>
                <a:lnTo>
                  <a:pt x="4097117" y="5545679"/>
                </a:lnTo>
                <a:lnTo>
                  <a:pt x="4108433" y="5597120"/>
                </a:lnTo>
                <a:cubicBezTo>
                  <a:pt x="4127223" y="5706466"/>
                  <a:pt x="4129061" y="5808466"/>
                  <a:pt x="4115751" y="5892379"/>
                </a:cubicBezTo>
                <a:lnTo>
                  <a:pt x="4104599" y="5934445"/>
                </a:lnTo>
                <a:lnTo>
                  <a:pt x="4105871" y="5933999"/>
                </a:lnTo>
                <a:lnTo>
                  <a:pt x="4095585" y="5975428"/>
                </a:lnTo>
                <a:lnTo>
                  <a:pt x="4091313" y="5984569"/>
                </a:lnTo>
                <a:lnTo>
                  <a:pt x="4089183" y="5992602"/>
                </a:lnTo>
                <a:lnTo>
                  <a:pt x="4073727" y="6022192"/>
                </a:lnTo>
                <a:lnTo>
                  <a:pt x="4066305" y="6038070"/>
                </a:lnTo>
                <a:lnTo>
                  <a:pt x="4064095" y="6040635"/>
                </a:lnTo>
                <a:lnTo>
                  <a:pt x="4062855" y="6043009"/>
                </a:lnTo>
                <a:lnTo>
                  <a:pt x="4061773" y="6043328"/>
                </a:lnTo>
                <a:lnTo>
                  <a:pt x="4061771" y="6043329"/>
                </a:lnTo>
                <a:lnTo>
                  <a:pt x="3969463" y="6070582"/>
                </a:lnTo>
                <a:lnTo>
                  <a:pt x="3969461" y="6070581"/>
                </a:lnTo>
                <a:lnTo>
                  <a:pt x="3963859" y="6071931"/>
                </a:lnTo>
                <a:lnTo>
                  <a:pt x="3875895" y="6093133"/>
                </a:lnTo>
                <a:lnTo>
                  <a:pt x="3874795" y="6093399"/>
                </a:lnTo>
                <a:lnTo>
                  <a:pt x="3872533" y="6091961"/>
                </a:lnTo>
                <a:lnTo>
                  <a:pt x="3869339" y="6090847"/>
                </a:lnTo>
                <a:lnTo>
                  <a:pt x="3854995" y="6080823"/>
                </a:lnTo>
                <a:lnTo>
                  <a:pt x="3826791" y="6062909"/>
                </a:lnTo>
                <a:lnTo>
                  <a:pt x="3820921" y="6057010"/>
                </a:lnTo>
                <a:lnTo>
                  <a:pt x="3812661" y="6051236"/>
                </a:lnTo>
                <a:lnTo>
                  <a:pt x="3783039" y="6020501"/>
                </a:lnTo>
                <a:lnTo>
                  <a:pt x="3784361" y="6020252"/>
                </a:lnTo>
                <a:lnTo>
                  <a:pt x="3753671" y="5989398"/>
                </a:lnTo>
                <a:cubicBezTo>
                  <a:pt x="3700185" y="5923382"/>
                  <a:pt x="3650777" y="5834128"/>
                  <a:pt x="3612377" y="5730038"/>
                </a:cubicBezTo>
                <a:lnTo>
                  <a:pt x="3597275" y="5682410"/>
                </a:lnTo>
                <a:lnTo>
                  <a:pt x="3546071" y="5692103"/>
                </a:lnTo>
                <a:lnTo>
                  <a:pt x="3459467" y="5699838"/>
                </a:lnTo>
                <a:lnTo>
                  <a:pt x="3457175" y="5750466"/>
                </a:lnTo>
                <a:cubicBezTo>
                  <a:pt x="3447023" y="5860950"/>
                  <a:pt x="3422401" y="5959950"/>
                  <a:pt x="3387825" y="6037559"/>
                </a:cubicBezTo>
                <a:lnTo>
                  <a:pt x="3366165" y="6075306"/>
                </a:lnTo>
                <a:lnTo>
                  <a:pt x="3367509" y="6075204"/>
                </a:lnTo>
                <a:lnTo>
                  <a:pt x="3346851" y="6112559"/>
                </a:lnTo>
                <a:lnTo>
                  <a:pt x="3340357" y="6120283"/>
                </a:lnTo>
                <a:lnTo>
                  <a:pt x="3336221" y="6127491"/>
                </a:lnTo>
                <a:lnTo>
                  <a:pt x="3313635" y="6152072"/>
                </a:lnTo>
                <a:lnTo>
                  <a:pt x="3302357" y="6165489"/>
                </a:lnTo>
                <a:lnTo>
                  <a:pt x="3299557" y="6167394"/>
                </a:lnTo>
                <a:lnTo>
                  <a:pt x="3297745" y="6169365"/>
                </a:lnTo>
                <a:lnTo>
                  <a:pt x="3296617" y="6169393"/>
                </a:lnTo>
                <a:lnTo>
                  <a:pt x="3296615" y="6169395"/>
                </a:lnTo>
                <a:lnTo>
                  <a:pt x="3200399" y="6171828"/>
                </a:lnTo>
                <a:lnTo>
                  <a:pt x="3200397" y="6171828"/>
                </a:lnTo>
                <a:lnTo>
                  <a:pt x="3194637" y="6171682"/>
                </a:lnTo>
                <a:lnTo>
                  <a:pt x="3104183" y="6169395"/>
                </a:lnTo>
                <a:lnTo>
                  <a:pt x="3103051" y="6169366"/>
                </a:lnTo>
                <a:lnTo>
                  <a:pt x="3101237" y="6167391"/>
                </a:lnTo>
                <a:lnTo>
                  <a:pt x="3098441" y="6165489"/>
                </a:lnTo>
                <a:lnTo>
                  <a:pt x="3087181" y="6152094"/>
                </a:lnTo>
                <a:lnTo>
                  <a:pt x="3064573" y="6127492"/>
                </a:lnTo>
                <a:lnTo>
                  <a:pt x="3060431" y="6120273"/>
                </a:lnTo>
                <a:lnTo>
                  <a:pt x="3053947" y="6112558"/>
                </a:lnTo>
                <a:lnTo>
                  <a:pt x="3033289" y="6075203"/>
                </a:lnTo>
                <a:lnTo>
                  <a:pt x="3034631" y="6075305"/>
                </a:lnTo>
                <a:lnTo>
                  <a:pt x="3012971" y="6037558"/>
                </a:lnTo>
                <a:cubicBezTo>
                  <a:pt x="2978395" y="5959951"/>
                  <a:pt x="2953771" y="5860950"/>
                  <a:pt x="2943619" y="5750466"/>
                </a:cubicBezTo>
                <a:lnTo>
                  <a:pt x="2941297" y="5699177"/>
                </a:lnTo>
                <a:lnTo>
                  <a:pt x="2803061" y="5683860"/>
                </a:lnTo>
                <a:lnTo>
                  <a:pt x="2788420" y="5730035"/>
                </a:lnTo>
                <a:cubicBezTo>
                  <a:pt x="2750019" y="5834127"/>
                  <a:pt x="2700611" y="5923380"/>
                  <a:pt x="2647126" y="5989394"/>
                </a:cubicBezTo>
                <a:lnTo>
                  <a:pt x="2616436" y="6020250"/>
                </a:lnTo>
                <a:lnTo>
                  <a:pt x="2617757" y="6020499"/>
                </a:lnTo>
                <a:lnTo>
                  <a:pt x="2588135" y="6051234"/>
                </a:lnTo>
                <a:lnTo>
                  <a:pt x="2579875" y="6057007"/>
                </a:lnTo>
                <a:lnTo>
                  <a:pt x="2574006" y="6062908"/>
                </a:lnTo>
                <a:lnTo>
                  <a:pt x="2545803" y="6080821"/>
                </a:lnTo>
                <a:lnTo>
                  <a:pt x="2531459" y="6090845"/>
                </a:lnTo>
                <a:lnTo>
                  <a:pt x="2528265" y="6091959"/>
                </a:lnTo>
                <a:lnTo>
                  <a:pt x="2526001" y="6093397"/>
                </a:lnTo>
                <a:lnTo>
                  <a:pt x="2524902" y="6093132"/>
                </a:lnTo>
                <a:lnTo>
                  <a:pt x="2436939" y="6071930"/>
                </a:lnTo>
                <a:lnTo>
                  <a:pt x="2431336" y="6070580"/>
                </a:lnTo>
                <a:lnTo>
                  <a:pt x="2431334" y="6070580"/>
                </a:lnTo>
                <a:lnTo>
                  <a:pt x="2339027" y="6043327"/>
                </a:lnTo>
                <a:lnTo>
                  <a:pt x="2339026" y="6043325"/>
                </a:lnTo>
                <a:lnTo>
                  <a:pt x="2337943" y="6043007"/>
                </a:lnTo>
                <a:lnTo>
                  <a:pt x="2336704" y="6040633"/>
                </a:lnTo>
                <a:lnTo>
                  <a:pt x="2334492" y="6038067"/>
                </a:lnTo>
                <a:lnTo>
                  <a:pt x="2327071" y="6022189"/>
                </a:lnTo>
                <a:lnTo>
                  <a:pt x="2311615" y="5992600"/>
                </a:lnTo>
                <a:lnTo>
                  <a:pt x="2309485" y="5984567"/>
                </a:lnTo>
                <a:lnTo>
                  <a:pt x="2305212" y="5975426"/>
                </a:lnTo>
                <a:lnTo>
                  <a:pt x="2294927" y="5933997"/>
                </a:lnTo>
                <a:lnTo>
                  <a:pt x="2296198" y="5934443"/>
                </a:lnTo>
                <a:lnTo>
                  <a:pt x="2285047" y="5892376"/>
                </a:lnTo>
                <a:cubicBezTo>
                  <a:pt x="2271736" y="5808463"/>
                  <a:pt x="2273574" y="5706462"/>
                  <a:pt x="2292363" y="5597117"/>
                </a:cubicBezTo>
                <a:lnTo>
                  <a:pt x="2302771" y="5549808"/>
                </a:lnTo>
                <a:lnTo>
                  <a:pt x="2175397" y="5493953"/>
                </a:lnTo>
                <a:lnTo>
                  <a:pt x="2147739" y="5537213"/>
                </a:lnTo>
                <a:cubicBezTo>
                  <a:pt x="2083706" y="5627819"/>
                  <a:pt x="2012879" y="5701243"/>
                  <a:pt x="1944131" y="5751166"/>
                </a:cubicBezTo>
                <a:lnTo>
                  <a:pt x="1906501" y="5773027"/>
                </a:lnTo>
                <a:lnTo>
                  <a:pt x="1907713" y="5773608"/>
                </a:lnTo>
                <a:lnTo>
                  <a:pt x="1871145" y="5795631"/>
                </a:lnTo>
                <a:lnTo>
                  <a:pt x="1861673" y="5799069"/>
                </a:lnTo>
                <a:lnTo>
                  <a:pt x="1854477" y="5803249"/>
                </a:lnTo>
                <a:lnTo>
                  <a:pt x="1822598" y="5813253"/>
                </a:lnTo>
                <a:lnTo>
                  <a:pt x="1806147" y="5819223"/>
                </a:lnTo>
                <a:lnTo>
                  <a:pt x="1802776" y="5819471"/>
                </a:lnTo>
                <a:lnTo>
                  <a:pt x="1800217" y="5820275"/>
                </a:lnTo>
                <a:lnTo>
                  <a:pt x="1799222" y="5819734"/>
                </a:lnTo>
                <a:lnTo>
                  <a:pt x="1719744" y="5776487"/>
                </a:lnTo>
                <a:lnTo>
                  <a:pt x="1714682" y="5773734"/>
                </a:lnTo>
                <a:lnTo>
                  <a:pt x="1714681" y="5773734"/>
                </a:lnTo>
                <a:lnTo>
                  <a:pt x="1632570" y="5723517"/>
                </a:lnTo>
                <a:lnTo>
                  <a:pt x="1632570" y="5723516"/>
                </a:lnTo>
                <a:lnTo>
                  <a:pt x="1631607" y="5722928"/>
                </a:lnTo>
                <a:lnTo>
                  <a:pt x="1631024" y="5720315"/>
                </a:lnTo>
                <a:lnTo>
                  <a:pt x="1629552" y="5717265"/>
                </a:lnTo>
                <a:lnTo>
                  <a:pt x="1626493" y="5700007"/>
                </a:lnTo>
                <a:lnTo>
                  <a:pt x="1619223" y="5667425"/>
                </a:lnTo>
                <a:lnTo>
                  <a:pt x="1619245" y="5659115"/>
                </a:lnTo>
                <a:lnTo>
                  <a:pt x="1617483" y="5649179"/>
                </a:lnTo>
                <a:lnTo>
                  <a:pt x="1618271" y="5606500"/>
                </a:lnTo>
                <a:lnTo>
                  <a:pt x="1619383" y="5607259"/>
                </a:lnTo>
                <a:lnTo>
                  <a:pt x="1619500" y="5563740"/>
                </a:lnTo>
                <a:cubicBezTo>
                  <a:pt x="1628360" y="5479240"/>
                  <a:pt x="1656535" y="5381192"/>
                  <a:pt x="1702985" y="5280435"/>
                </a:cubicBezTo>
                <a:lnTo>
                  <a:pt x="1727726" y="5232722"/>
                </a:lnTo>
                <a:lnTo>
                  <a:pt x="1727724" y="5232721"/>
                </a:lnTo>
                <a:lnTo>
                  <a:pt x="1726315" y="5235439"/>
                </a:lnTo>
                <a:lnTo>
                  <a:pt x="1655184" y="5185442"/>
                </a:lnTo>
                <a:lnTo>
                  <a:pt x="1615685" y="5151443"/>
                </a:lnTo>
                <a:lnTo>
                  <a:pt x="1578794" y="5185138"/>
                </a:lnTo>
                <a:cubicBezTo>
                  <a:pt x="1493494" y="5256083"/>
                  <a:pt x="1406077" y="5308675"/>
                  <a:pt x="1326751" y="5339104"/>
                </a:cubicBezTo>
                <a:lnTo>
                  <a:pt x="1284744" y="5350479"/>
                </a:lnTo>
                <a:lnTo>
                  <a:pt x="1285764" y="5351355"/>
                </a:lnTo>
                <a:lnTo>
                  <a:pt x="1244743" y="5363161"/>
                </a:lnTo>
                <a:lnTo>
                  <a:pt x="1234705" y="5364032"/>
                </a:lnTo>
                <a:lnTo>
                  <a:pt x="1226672" y="5366207"/>
                </a:lnTo>
                <a:lnTo>
                  <a:pt x="1193289" y="5367618"/>
                </a:lnTo>
                <a:lnTo>
                  <a:pt x="1175855" y="5369128"/>
                </a:lnTo>
                <a:lnTo>
                  <a:pt x="1172533" y="5368495"/>
                </a:lnTo>
                <a:lnTo>
                  <a:pt x="1169855" y="5368609"/>
                </a:lnTo>
                <a:lnTo>
                  <a:pt x="1169033" y="5367830"/>
                </a:lnTo>
                <a:lnTo>
                  <a:pt x="1103456" y="5305485"/>
                </a:lnTo>
                <a:lnTo>
                  <a:pt x="1099279" y="5301516"/>
                </a:lnTo>
                <a:lnTo>
                  <a:pt x="1099278" y="5301515"/>
                </a:lnTo>
                <a:lnTo>
                  <a:pt x="1032963" y="5231759"/>
                </a:lnTo>
                <a:lnTo>
                  <a:pt x="1032963" y="5231757"/>
                </a:lnTo>
                <a:lnTo>
                  <a:pt x="1032184" y="5230940"/>
                </a:lnTo>
                <a:lnTo>
                  <a:pt x="1032298" y="5228264"/>
                </a:lnTo>
                <a:lnTo>
                  <a:pt x="1031665" y="5224937"/>
                </a:lnTo>
                <a:lnTo>
                  <a:pt x="1033176" y="5207476"/>
                </a:lnTo>
                <a:lnTo>
                  <a:pt x="1034588" y="5174123"/>
                </a:lnTo>
                <a:lnTo>
                  <a:pt x="1036760" y="5166100"/>
                </a:lnTo>
                <a:lnTo>
                  <a:pt x="1037630" y="5156049"/>
                </a:lnTo>
                <a:lnTo>
                  <a:pt x="1049437" y="5115027"/>
                </a:lnTo>
                <a:lnTo>
                  <a:pt x="1050315" y="5116048"/>
                </a:lnTo>
                <a:lnTo>
                  <a:pt x="1061690" y="5074042"/>
                </a:lnTo>
                <a:cubicBezTo>
                  <a:pt x="1092119" y="4994716"/>
                  <a:pt x="1144711" y="4907300"/>
                  <a:pt x="1215656" y="4821998"/>
                </a:cubicBezTo>
                <a:lnTo>
                  <a:pt x="1252061" y="4782141"/>
                </a:lnTo>
                <a:lnTo>
                  <a:pt x="1252059" y="4782138"/>
                </a:lnTo>
                <a:lnTo>
                  <a:pt x="1250113" y="4784269"/>
                </a:lnTo>
                <a:lnTo>
                  <a:pt x="1164166" y="4675093"/>
                </a:lnTo>
                <a:lnTo>
                  <a:pt x="1120359" y="4697808"/>
                </a:lnTo>
                <a:cubicBezTo>
                  <a:pt x="1019602" y="4744259"/>
                  <a:pt x="921552" y="4772434"/>
                  <a:pt x="837054" y="4781294"/>
                </a:cubicBezTo>
                <a:lnTo>
                  <a:pt x="793535" y="4781410"/>
                </a:lnTo>
                <a:lnTo>
                  <a:pt x="794293" y="4782521"/>
                </a:lnTo>
                <a:lnTo>
                  <a:pt x="751614" y="4783308"/>
                </a:lnTo>
                <a:lnTo>
                  <a:pt x="741691" y="4781550"/>
                </a:lnTo>
                <a:lnTo>
                  <a:pt x="733369" y="4781572"/>
                </a:lnTo>
                <a:lnTo>
                  <a:pt x="700759" y="4774295"/>
                </a:lnTo>
                <a:lnTo>
                  <a:pt x="683529" y="4771240"/>
                </a:lnTo>
                <a:lnTo>
                  <a:pt x="680483" y="4769769"/>
                </a:lnTo>
                <a:lnTo>
                  <a:pt x="677866" y="4769186"/>
                </a:lnTo>
                <a:lnTo>
                  <a:pt x="677275" y="4768221"/>
                </a:lnTo>
                <a:lnTo>
                  <a:pt x="630067" y="4691029"/>
                </a:lnTo>
                <a:lnTo>
                  <a:pt x="627060" y="4686113"/>
                </a:lnTo>
                <a:lnTo>
                  <a:pt x="581058" y="4601569"/>
                </a:lnTo>
                <a:lnTo>
                  <a:pt x="581059" y="4601568"/>
                </a:lnTo>
                <a:lnTo>
                  <a:pt x="580519" y="4600577"/>
                </a:lnTo>
                <a:lnTo>
                  <a:pt x="581321" y="4598022"/>
                </a:lnTo>
                <a:lnTo>
                  <a:pt x="581571" y="4594644"/>
                </a:lnTo>
                <a:lnTo>
                  <a:pt x="587550" y="4578170"/>
                </a:lnTo>
                <a:lnTo>
                  <a:pt x="597545" y="4546318"/>
                </a:lnTo>
                <a:lnTo>
                  <a:pt x="601720" y="4539132"/>
                </a:lnTo>
                <a:lnTo>
                  <a:pt x="605163" y="4529647"/>
                </a:lnTo>
                <a:lnTo>
                  <a:pt x="627184" y="4493079"/>
                </a:lnTo>
                <a:lnTo>
                  <a:pt x="627768" y="4494293"/>
                </a:lnTo>
                <a:lnTo>
                  <a:pt x="649628" y="4456663"/>
                </a:lnTo>
                <a:cubicBezTo>
                  <a:pt x="699551" y="4387915"/>
                  <a:pt x="772975" y="4317090"/>
                  <a:pt x="863580" y="4253058"/>
                </a:cubicBezTo>
                <a:lnTo>
                  <a:pt x="906970" y="4225317"/>
                </a:lnTo>
                <a:lnTo>
                  <a:pt x="906969" y="4225315"/>
                </a:lnTo>
                <a:lnTo>
                  <a:pt x="905215" y="4226436"/>
                </a:lnTo>
                <a:lnTo>
                  <a:pt x="853649" y="4097440"/>
                </a:lnTo>
                <a:lnTo>
                  <a:pt x="803678" y="4108433"/>
                </a:lnTo>
                <a:cubicBezTo>
                  <a:pt x="694332" y="4127224"/>
                  <a:pt x="592331" y="4129061"/>
                  <a:pt x="508418" y="4115749"/>
                </a:cubicBezTo>
                <a:lnTo>
                  <a:pt x="466352" y="4104598"/>
                </a:lnTo>
                <a:lnTo>
                  <a:pt x="466798" y="4105867"/>
                </a:lnTo>
                <a:lnTo>
                  <a:pt x="425369" y="4095581"/>
                </a:lnTo>
                <a:lnTo>
                  <a:pt x="416239" y="4091314"/>
                </a:lnTo>
                <a:lnTo>
                  <a:pt x="408196" y="4089182"/>
                </a:lnTo>
                <a:lnTo>
                  <a:pt x="378580" y="4073712"/>
                </a:lnTo>
                <a:lnTo>
                  <a:pt x="362728" y="4066303"/>
                </a:lnTo>
                <a:lnTo>
                  <a:pt x="360166" y="4064094"/>
                </a:lnTo>
                <a:lnTo>
                  <a:pt x="357789" y="4062853"/>
                </a:lnTo>
                <a:lnTo>
                  <a:pt x="357467" y="4061768"/>
                </a:lnTo>
                <a:lnTo>
                  <a:pt x="331848" y="3974989"/>
                </a:lnTo>
                <a:lnTo>
                  <a:pt x="330216" y="3969462"/>
                </a:lnTo>
                <a:lnTo>
                  <a:pt x="330215" y="3969461"/>
                </a:lnTo>
                <a:lnTo>
                  <a:pt x="307662" y="3875892"/>
                </a:lnTo>
                <a:lnTo>
                  <a:pt x="307664" y="3875891"/>
                </a:lnTo>
                <a:lnTo>
                  <a:pt x="307399" y="3874794"/>
                </a:lnTo>
                <a:lnTo>
                  <a:pt x="308834" y="3872533"/>
                </a:lnTo>
                <a:lnTo>
                  <a:pt x="309950" y="3869336"/>
                </a:lnTo>
                <a:lnTo>
                  <a:pt x="319990" y="3854970"/>
                </a:lnTo>
                <a:lnTo>
                  <a:pt x="337887" y="3826790"/>
                </a:lnTo>
                <a:lnTo>
                  <a:pt x="343779" y="3820930"/>
                </a:lnTo>
                <a:lnTo>
                  <a:pt x="349560" y="3812659"/>
                </a:lnTo>
                <a:lnTo>
                  <a:pt x="380296" y="3783037"/>
                </a:lnTo>
                <a:lnTo>
                  <a:pt x="380545" y="3784360"/>
                </a:lnTo>
                <a:lnTo>
                  <a:pt x="411399" y="3753669"/>
                </a:lnTo>
                <a:cubicBezTo>
                  <a:pt x="477415" y="3700185"/>
                  <a:pt x="566669" y="3650777"/>
                  <a:pt x="670761" y="3612377"/>
                </a:cubicBezTo>
                <a:lnTo>
                  <a:pt x="721313" y="3596348"/>
                </a:lnTo>
                <a:lnTo>
                  <a:pt x="721313" y="3596347"/>
                </a:lnTo>
                <a:lnTo>
                  <a:pt x="718542" y="3597226"/>
                </a:lnTo>
                <a:lnTo>
                  <a:pt x="708938" y="3546498"/>
                </a:lnTo>
                <a:lnTo>
                  <a:pt x="701166" y="3459477"/>
                </a:lnTo>
                <a:lnTo>
                  <a:pt x="650325" y="3457175"/>
                </a:lnTo>
                <a:cubicBezTo>
                  <a:pt x="539842" y="3447024"/>
                  <a:pt x="440842" y="3422400"/>
                  <a:pt x="363233" y="3387823"/>
                </a:cubicBezTo>
                <a:lnTo>
                  <a:pt x="325485" y="3366165"/>
                </a:lnTo>
                <a:lnTo>
                  <a:pt x="325588" y="3367506"/>
                </a:lnTo>
                <a:lnTo>
                  <a:pt x="288233" y="3346847"/>
                </a:lnTo>
                <a:lnTo>
                  <a:pt x="280519" y="3340364"/>
                </a:lnTo>
                <a:lnTo>
                  <a:pt x="273301" y="3336221"/>
                </a:lnTo>
                <a:lnTo>
                  <a:pt x="248698" y="3313614"/>
                </a:lnTo>
                <a:lnTo>
                  <a:pt x="235303" y="3302355"/>
                </a:lnTo>
                <a:lnTo>
                  <a:pt x="233401" y="3299558"/>
                </a:lnTo>
                <a:lnTo>
                  <a:pt x="231426" y="3297743"/>
                </a:lnTo>
                <a:lnTo>
                  <a:pt x="231397" y="3296613"/>
                </a:lnTo>
                <a:lnTo>
                  <a:pt x="229110" y="3206159"/>
                </a:lnTo>
                <a:lnTo>
                  <a:pt x="228964" y="3200398"/>
                </a:lnTo>
                <a:lnTo>
                  <a:pt x="228964" y="3200396"/>
                </a:lnTo>
                <a:lnTo>
                  <a:pt x="231396" y="3104181"/>
                </a:lnTo>
                <a:lnTo>
                  <a:pt x="231398" y="3104181"/>
                </a:lnTo>
                <a:lnTo>
                  <a:pt x="231426" y="3103053"/>
                </a:lnTo>
                <a:lnTo>
                  <a:pt x="233398" y="3101240"/>
                </a:lnTo>
                <a:lnTo>
                  <a:pt x="235303" y="3098441"/>
                </a:lnTo>
                <a:lnTo>
                  <a:pt x="248719" y="3087163"/>
                </a:lnTo>
                <a:lnTo>
                  <a:pt x="273301" y="3064575"/>
                </a:lnTo>
                <a:lnTo>
                  <a:pt x="280509" y="3060438"/>
                </a:lnTo>
                <a:lnTo>
                  <a:pt x="288233" y="3053946"/>
                </a:lnTo>
                <a:lnTo>
                  <a:pt x="325588" y="3033287"/>
                </a:lnTo>
                <a:lnTo>
                  <a:pt x="325485" y="3034632"/>
                </a:lnTo>
                <a:lnTo>
                  <a:pt x="363232" y="3012971"/>
                </a:lnTo>
                <a:cubicBezTo>
                  <a:pt x="440842" y="2978395"/>
                  <a:pt x="539842" y="2953772"/>
                  <a:pt x="650325" y="2943620"/>
                </a:cubicBezTo>
                <a:lnTo>
                  <a:pt x="704711" y="2941158"/>
                </a:lnTo>
                <a:lnTo>
                  <a:pt x="704711" y="2941156"/>
                </a:lnTo>
                <a:lnTo>
                  <a:pt x="701912" y="2941284"/>
                </a:lnTo>
                <a:lnTo>
                  <a:pt x="717216" y="2803150"/>
                </a:lnTo>
                <a:lnTo>
                  <a:pt x="670761" y="2788420"/>
                </a:lnTo>
                <a:cubicBezTo>
                  <a:pt x="566670" y="2750020"/>
                  <a:pt x="477416" y="2700614"/>
                  <a:pt x="411401" y="2647128"/>
                </a:cubicBezTo>
                <a:lnTo>
                  <a:pt x="380545" y="2616436"/>
                </a:lnTo>
                <a:lnTo>
                  <a:pt x="380298" y="2617759"/>
                </a:lnTo>
                <a:lnTo>
                  <a:pt x="349562" y="2588137"/>
                </a:lnTo>
                <a:lnTo>
                  <a:pt x="343789" y="2579877"/>
                </a:lnTo>
                <a:lnTo>
                  <a:pt x="337889" y="2574008"/>
                </a:lnTo>
                <a:lnTo>
                  <a:pt x="319976" y="2545803"/>
                </a:lnTo>
                <a:lnTo>
                  <a:pt x="309951" y="2531460"/>
                </a:lnTo>
                <a:lnTo>
                  <a:pt x="308838" y="2528265"/>
                </a:lnTo>
                <a:lnTo>
                  <a:pt x="307400" y="2526003"/>
                </a:lnTo>
                <a:lnTo>
                  <a:pt x="307665" y="2524902"/>
                </a:lnTo>
                <a:lnTo>
                  <a:pt x="328867" y="2436938"/>
                </a:lnTo>
                <a:lnTo>
                  <a:pt x="330216" y="2431335"/>
                </a:lnTo>
                <a:lnTo>
                  <a:pt x="330216" y="2431334"/>
                </a:lnTo>
                <a:lnTo>
                  <a:pt x="357470" y="2339025"/>
                </a:lnTo>
                <a:lnTo>
                  <a:pt x="357472" y="2339025"/>
                </a:lnTo>
                <a:lnTo>
                  <a:pt x="357790" y="2337943"/>
                </a:lnTo>
                <a:lnTo>
                  <a:pt x="360164" y="2336704"/>
                </a:lnTo>
                <a:lnTo>
                  <a:pt x="362729" y="2334493"/>
                </a:lnTo>
                <a:lnTo>
                  <a:pt x="378605" y="2327071"/>
                </a:lnTo>
                <a:lnTo>
                  <a:pt x="408197" y="2311617"/>
                </a:lnTo>
                <a:lnTo>
                  <a:pt x="416230" y="2309487"/>
                </a:lnTo>
                <a:lnTo>
                  <a:pt x="425371" y="2305213"/>
                </a:lnTo>
                <a:lnTo>
                  <a:pt x="466800" y="2294929"/>
                </a:lnTo>
                <a:lnTo>
                  <a:pt x="466354" y="2296199"/>
                </a:lnTo>
                <a:lnTo>
                  <a:pt x="508420" y="2285047"/>
                </a:lnTo>
                <a:cubicBezTo>
                  <a:pt x="536391" y="2280611"/>
                  <a:pt x="566372" y="2277857"/>
                  <a:pt x="597964" y="2276853"/>
                </a:cubicBezTo>
                <a:cubicBezTo>
                  <a:pt x="645354" y="2275347"/>
                  <a:pt x="696369" y="2277780"/>
                  <a:pt x="749668" y="2284375"/>
                </a:cubicBezTo>
                <a:lnTo>
                  <a:pt x="853477" y="2304770"/>
                </a:lnTo>
                <a:lnTo>
                  <a:pt x="854056" y="2303446"/>
                </a:lnTo>
                <a:lnTo>
                  <a:pt x="851382" y="2302859"/>
                </a:lnTo>
                <a:lnTo>
                  <a:pt x="907178" y="2175616"/>
                </a:lnTo>
                <a:lnTo>
                  <a:pt x="909170" y="2176889"/>
                </a:lnTo>
                <a:lnTo>
                  <a:pt x="909169" y="2176888"/>
                </a:lnTo>
                <a:lnTo>
                  <a:pt x="907179" y="2175615"/>
                </a:lnTo>
                <a:lnTo>
                  <a:pt x="907178" y="2175616"/>
                </a:lnTo>
                <a:lnTo>
                  <a:pt x="863583" y="2147743"/>
                </a:lnTo>
                <a:cubicBezTo>
                  <a:pt x="772978" y="2083710"/>
                  <a:pt x="699553" y="2012883"/>
                  <a:pt x="649630" y="1944135"/>
                </a:cubicBezTo>
                <a:lnTo>
                  <a:pt x="627770" y="1906504"/>
                </a:lnTo>
                <a:lnTo>
                  <a:pt x="627187" y="1907718"/>
                </a:lnTo>
                <a:lnTo>
                  <a:pt x="605166" y="1871149"/>
                </a:lnTo>
                <a:lnTo>
                  <a:pt x="601728" y="1861678"/>
                </a:lnTo>
                <a:lnTo>
                  <a:pt x="597548" y="1854482"/>
                </a:lnTo>
                <a:lnTo>
                  <a:pt x="587543" y="1822602"/>
                </a:lnTo>
                <a:lnTo>
                  <a:pt x="581574" y="1806152"/>
                </a:lnTo>
                <a:lnTo>
                  <a:pt x="581325" y="1802780"/>
                </a:lnTo>
                <a:lnTo>
                  <a:pt x="580522" y="1800220"/>
                </a:lnTo>
                <a:lnTo>
                  <a:pt x="581062" y="1799226"/>
                </a:lnTo>
                <a:lnTo>
                  <a:pt x="624309" y="1719746"/>
                </a:lnTo>
                <a:lnTo>
                  <a:pt x="627063" y="1714684"/>
                </a:lnTo>
                <a:lnTo>
                  <a:pt x="677279" y="1632579"/>
                </a:lnTo>
                <a:lnTo>
                  <a:pt x="677867" y="1631616"/>
                </a:lnTo>
                <a:lnTo>
                  <a:pt x="680482" y="1631032"/>
                </a:lnTo>
                <a:lnTo>
                  <a:pt x="683532" y="1629561"/>
                </a:lnTo>
                <a:lnTo>
                  <a:pt x="700789" y="1626500"/>
                </a:lnTo>
                <a:lnTo>
                  <a:pt x="733371" y="1619231"/>
                </a:lnTo>
                <a:lnTo>
                  <a:pt x="741682" y="1619253"/>
                </a:lnTo>
                <a:lnTo>
                  <a:pt x="751617" y="1617492"/>
                </a:lnTo>
                <a:lnTo>
                  <a:pt x="794297" y="1618280"/>
                </a:lnTo>
                <a:lnTo>
                  <a:pt x="793537" y="1619391"/>
                </a:lnTo>
                <a:lnTo>
                  <a:pt x="837057" y="1619507"/>
                </a:lnTo>
                <a:cubicBezTo>
                  <a:pt x="921556" y="1628368"/>
                  <a:pt x="1019605" y="1656543"/>
                  <a:pt x="1120361" y="1702990"/>
                </a:cubicBezTo>
                <a:lnTo>
                  <a:pt x="1168154" y="1727771"/>
                </a:lnTo>
                <a:lnTo>
                  <a:pt x="1168155" y="1727770"/>
                </a:lnTo>
                <a:lnTo>
                  <a:pt x="1165754" y="1726526"/>
                </a:lnTo>
                <a:lnTo>
                  <a:pt x="1215599" y="1655615"/>
                </a:lnTo>
                <a:lnTo>
                  <a:pt x="1249667" y="1616037"/>
                </a:lnTo>
                <a:lnTo>
                  <a:pt x="1215657" y="1578801"/>
                </a:lnTo>
                <a:cubicBezTo>
                  <a:pt x="1144712" y="1493498"/>
                  <a:pt x="1092119" y="1406084"/>
                  <a:pt x="1061692" y="1326757"/>
                </a:cubicBezTo>
                <a:lnTo>
                  <a:pt x="1050316" y="1284750"/>
                </a:lnTo>
                <a:lnTo>
                  <a:pt x="1049440" y="1285770"/>
                </a:lnTo>
                <a:lnTo>
                  <a:pt x="1037633" y="1244749"/>
                </a:lnTo>
                <a:lnTo>
                  <a:pt x="1036763" y="1234708"/>
                </a:lnTo>
                <a:lnTo>
                  <a:pt x="1034588" y="1226678"/>
                </a:lnTo>
                <a:lnTo>
                  <a:pt x="1033176" y="1193295"/>
                </a:lnTo>
                <a:lnTo>
                  <a:pt x="1031667" y="1175861"/>
                </a:lnTo>
                <a:lnTo>
                  <a:pt x="1032300" y="1172539"/>
                </a:lnTo>
                <a:lnTo>
                  <a:pt x="1032186" y="1169859"/>
                </a:lnTo>
                <a:lnTo>
                  <a:pt x="1032965" y="1169038"/>
                </a:lnTo>
                <a:lnTo>
                  <a:pt x="1095309" y="1103461"/>
                </a:lnTo>
                <a:lnTo>
                  <a:pt x="1099279" y="1099285"/>
                </a:lnTo>
                <a:lnTo>
                  <a:pt x="1099280" y="1099284"/>
                </a:lnTo>
                <a:lnTo>
                  <a:pt x="1169035" y="1032968"/>
                </a:lnTo>
                <a:lnTo>
                  <a:pt x="1169036" y="1032968"/>
                </a:lnTo>
                <a:lnTo>
                  <a:pt x="1169854" y="1032191"/>
                </a:lnTo>
                <a:lnTo>
                  <a:pt x="1172530" y="1032304"/>
                </a:lnTo>
                <a:lnTo>
                  <a:pt x="1175858" y="1031671"/>
                </a:lnTo>
                <a:lnTo>
                  <a:pt x="1193319" y="1033181"/>
                </a:lnTo>
                <a:lnTo>
                  <a:pt x="1226672" y="1034592"/>
                </a:lnTo>
                <a:lnTo>
                  <a:pt x="1234693" y="1036766"/>
                </a:lnTo>
                <a:lnTo>
                  <a:pt x="1244746" y="1037636"/>
                </a:lnTo>
                <a:lnTo>
                  <a:pt x="1285768" y="1049443"/>
                </a:lnTo>
                <a:lnTo>
                  <a:pt x="1284746" y="1050320"/>
                </a:lnTo>
                <a:lnTo>
                  <a:pt x="1326752" y="1061696"/>
                </a:lnTo>
                <a:cubicBezTo>
                  <a:pt x="1406079" y="1092125"/>
                  <a:pt x="1493494" y="1144716"/>
                  <a:pt x="1578795" y="1215662"/>
                </a:cubicBezTo>
                <a:lnTo>
                  <a:pt x="1618430" y="1251864"/>
                </a:lnTo>
                <a:lnTo>
                  <a:pt x="1618432" y="1251863"/>
                </a:lnTo>
                <a:lnTo>
                  <a:pt x="1616888" y="1250452"/>
                </a:lnTo>
                <a:lnTo>
                  <a:pt x="1725926" y="1164613"/>
                </a:lnTo>
                <a:lnTo>
                  <a:pt x="1702985" y="1120367"/>
                </a:lnTo>
                <a:cubicBezTo>
                  <a:pt x="1656534" y="1019611"/>
                  <a:pt x="1628360" y="921561"/>
                  <a:pt x="1619500" y="837061"/>
                </a:cubicBezTo>
                <a:lnTo>
                  <a:pt x="1619383" y="793542"/>
                </a:lnTo>
                <a:lnTo>
                  <a:pt x="1618273" y="794301"/>
                </a:lnTo>
                <a:lnTo>
                  <a:pt x="1617485" y="751622"/>
                </a:lnTo>
                <a:lnTo>
                  <a:pt x="1619244" y="741699"/>
                </a:lnTo>
                <a:lnTo>
                  <a:pt x="1619222" y="733377"/>
                </a:lnTo>
                <a:lnTo>
                  <a:pt x="1626499" y="700766"/>
                </a:lnTo>
                <a:lnTo>
                  <a:pt x="1629552" y="683536"/>
                </a:lnTo>
                <a:lnTo>
                  <a:pt x="1631023" y="680491"/>
                </a:lnTo>
                <a:lnTo>
                  <a:pt x="1631608" y="677873"/>
                </a:lnTo>
                <a:lnTo>
                  <a:pt x="1632572" y="677283"/>
                </a:lnTo>
                <a:lnTo>
                  <a:pt x="1709764" y="630074"/>
                </a:lnTo>
                <a:lnTo>
                  <a:pt x="1714680" y="627068"/>
                </a:lnTo>
                <a:lnTo>
                  <a:pt x="1714681" y="627068"/>
                </a:lnTo>
                <a:lnTo>
                  <a:pt x="1799224" y="581066"/>
                </a:lnTo>
                <a:lnTo>
                  <a:pt x="1799225" y="581065"/>
                </a:lnTo>
                <a:lnTo>
                  <a:pt x="1800217" y="580526"/>
                </a:lnTo>
                <a:lnTo>
                  <a:pt x="1802772" y="581328"/>
                </a:lnTo>
                <a:lnTo>
                  <a:pt x="1806149" y="581578"/>
                </a:lnTo>
                <a:lnTo>
                  <a:pt x="1822623" y="587557"/>
                </a:lnTo>
                <a:lnTo>
                  <a:pt x="1854475" y="597553"/>
                </a:lnTo>
                <a:lnTo>
                  <a:pt x="1861661" y="601727"/>
                </a:lnTo>
                <a:lnTo>
                  <a:pt x="1871146" y="605170"/>
                </a:lnTo>
                <a:lnTo>
                  <a:pt x="1907715" y="627192"/>
                </a:lnTo>
                <a:lnTo>
                  <a:pt x="1906500" y="627775"/>
                </a:lnTo>
                <a:lnTo>
                  <a:pt x="1944132" y="649635"/>
                </a:lnTo>
                <a:cubicBezTo>
                  <a:pt x="2012880" y="699559"/>
                  <a:pt x="2083704" y="772983"/>
                  <a:pt x="2147738" y="863588"/>
                </a:cubicBezTo>
                <a:lnTo>
                  <a:pt x="2174623" y="905640"/>
                </a:lnTo>
                <a:lnTo>
                  <a:pt x="2303462" y="854137"/>
                </a:lnTo>
                <a:lnTo>
                  <a:pt x="2303958" y="856392"/>
                </a:lnTo>
                <a:lnTo>
                  <a:pt x="2303959" y="856392"/>
                </a:lnTo>
                <a:lnTo>
                  <a:pt x="2292363" y="803681"/>
                </a:lnTo>
                <a:cubicBezTo>
                  <a:pt x="2273573" y="694337"/>
                  <a:pt x="2271735" y="592336"/>
                  <a:pt x="2285047" y="508422"/>
                </a:cubicBezTo>
                <a:lnTo>
                  <a:pt x="2296199" y="466357"/>
                </a:lnTo>
                <a:lnTo>
                  <a:pt x="2294930" y="466802"/>
                </a:lnTo>
                <a:lnTo>
                  <a:pt x="2305216" y="425374"/>
                </a:lnTo>
                <a:lnTo>
                  <a:pt x="2309481" y="416244"/>
                </a:lnTo>
                <a:lnTo>
                  <a:pt x="2311614" y="408200"/>
                </a:lnTo>
                <a:lnTo>
                  <a:pt x="2327083" y="378584"/>
                </a:lnTo>
                <a:lnTo>
                  <a:pt x="2334493" y="362732"/>
                </a:lnTo>
                <a:lnTo>
                  <a:pt x="2336702" y="360170"/>
                </a:lnTo>
                <a:lnTo>
                  <a:pt x="2337943" y="357792"/>
                </a:lnTo>
                <a:lnTo>
                  <a:pt x="2339028" y="357471"/>
                </a:lnTo>
                <a:lnTo>
                  <a:pt x="2425809" y="331851"/>
                </a:lnTo>
                <a:lnTo>
                  <a:pt x="2431336" y="330220"/>
                </a:lnTo>
                <a:lnTo>
                  <a:pt x="2431336" y="330220"/>
                </a:lnTo>
                <a:lnTo>
                  <a:pt x="2524905" y="307667"/>
                </a:lnTo>
                <a:lnTo>
                  <a:pt x="2524905" y="307668"/>
                </a:lnTo>
                <a:lnTo>
                  <a:pt x="2526002" y="307403"/>
                </a:lnTo>
                <a:lnTo>
                  <a:pt x="2528263" y="308839"/>
                </a:lnTo>
                <a:lnTo>
                  <a:pt x="2531461" y="309953"/>
                </a:lnTo>
                <a:lnTo>
                  <a:pt x="2545826" y="319994"/>
                </a:lnTo>
                <a:lnTo>
                  <a:pt x="2574006" y="337892"/>
                </a:lnTo>
                <a:lnTo>
                  <a:pt x="2579866" y="343783"/>
                </a:lnTo>
                <a:lnTo>
                  <a:pt x="2588139" y="349565"/>
                </a:lnTo>
                <a:lnTo>
                  <a:pt x="2617761" y="380300"/>
                </a:lnTo>
                <a:lnTo>
                  <a:pt x="2616436" y="380549"/>
                </a:lnTo>
                <a:lnTo>
                  <a:pt x="2647128" y="411403"/>
                </a:lnTo>
                <a:cubicBezTo>
                  <a:pt x="2700611" y="477419"/>
                  <a:pt x="2750020" y="566673"/>
                  <a:pt x="2788419" y="670766"/>
                </a:cubicBezTo>
                <a:lnTo>
                  <a:pt x="2803712" y="718994"/>
                </a:lnTo>
                <a:lnTo>
                  <a:pt x="2854545" y="709369"/>
                </a:lnTo>
                <a:lnTo>
                  <a:pt x="2941297" y="701623"/>
                </a:lnTo>
                <a:lnTo>
                  <a:pt x="2943618" y="650333"/>
                </a:lnTo>
                <a:cubicBezTo>
                  <a:pt x="2953770" y="539849"/>
                  <a:pt x="2978395" y="440849"/>
                  <a:pt x="3012971" y="363240"/>
                </a:cubicBezTo>
                <a:lnTo>
                  <a:pt x="3034629" y="325493"/>
                </a:lnTo>
                <a:lnTo>
                  <a:pt x="3033289" y="325594"/>
                </a:lnTo>
                <a:lnTo>
                  <a:pt x="3053947" y="288241"/>
                </a:lnTo>
                <a:lnTo>
                  <a:pt x="3060431" y="280526"/>
                </a:lnTo>
                <a:lnTo>
                  <a:pt x="3064573" y="273308"/>
                </a:lnTo>
                <a:lnTo>
                  <a:pt x="3087179" y="248704"/>
                </a:lnTo>
                <a:lnTo>
                  <a:pt x="3098439" y="235310"/>
                </a:lnTo>
                <a:lnTo>
                  <a:pt x="3101237" y="233408"/>
                </a:lnTo>
                <a:lnTo>
                  <a:pt x="3103051" y="231434"/>
                </a:lnTo>
                <a:lnTo>
                  <a:pt x="3104181" y="231403"/>
                </a:lnTo>
                <a:lnTo>
                  <a:pt x="3194635" y="229118"/>
                </a:lnTo>
                <a:lnTo>
                  <a:pt x="3200395" y="228972"/>
                </a:lnTo>
                <a:close/>
                <a:moveTo>
                  <a:pt x="3200399" y="91440"/>
                </a:moveTo>
                <a:cubicBezTo>
                  <a:pt x="1483369" y="91440"/>
                  <a:pt x="91440" y="1483369"/>
                  <a:pt x="91440" y="3200400"/>
                </a:cubicBezTo>
                <a:cubicBezTo>
                  <a:pt x="91440" y="4917431"/>
                  <a:pt x="1483369" y="6309360"/>
                  <a:pt x="3200399" y="6309360"/>
                </a:cubicBezTo>
                <a:cubicBezTo>
                  <a:pt x="4917431" y="6309360"/>
                  <a:pt x="6309359" y="4917431"/>
                  <a:pt x="6309359" y="3200400"/>
                </a:cubicBezTo>
                <a:cubicBezTo>
                  <a:pt x="6309359" y="1483369"/>
                  <a:pt x="4917431" y="91440"/>
                  <a:pt x="3200399" y="91440"/>
                </a:cubicBezTo>
                <a:close/>
                <a:moveTo>
                  <a:pt x="3200399" y="0"/>
                </a:moveTo>
                <a:cubicBezTo>
                  <a:pt x="4967931" y="0"/>
                  <a:pt x="6400799" y="1432868"/>
                  <a:pt x="6400799" y="3200400"/>
                </a:cubicBezTo>
                <a:cubicBezTo>
                  <a:pt x="6400799" y="4967932"/>
                  <a:pt x="4967931" y="6400800"/>
                  <a:pt x="3200399" y="6400800"/>
                </a:cubicBezTo>
                <a:cubicBezTo>
                  <a:pt x="1432868" y="6400800"/>
                  <a:pt x="0" y="4967932"/>
                  <a:pt x="0" y="3200400"/>
                </a:cubicBezTo>
                <a:cubicBezTo>
                  <a:pt x="0" y="1432868"/>
                  <a:pt x="1432868" y="0"/>
                  <a:pt x="3200399" y="0"/>
                </a:cubicBezTo>
                <a:close/>
              </a:path>
            </a:pathLst>
          </a:custGeom>
          <a:solidFill>
            <a:schemeClr val="tx1">
              <a:lumMod val="50000"/>
              <a:lumOff val="5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solidFill>
                <a:srgbClr val="002060"/>
              </a:solidFill>
            </a:endParaRPr>
          </a:p>
        </p:txBody>
      </p:sp>
      <p:sp>
        <p:nvSpPr>
          <p:cNvPr id="2" name="Title 1"/>
          <p:cNvSpPr>
            <a:spLocks noGrp="1"/>
          </p:cNvSpPr>
          <p:nvPr>
            <p:ph type="title"/>
          </p:nvPr>
        </p:nvSpPr>
        <p:spPr/>
        <p:txBody>
          <a:bodyPr/>
          <a:lstStyle>
            <a:lvl1pPr>
              <a:defRPr>
                <a:solidFill>
                  <a:schemeClr val="accent5"/>
                </a:solidFill>
              </a:defRPr>
            </a:lvl1pPr>
          </a:lstStyle>
          <a:p>
            <a:r>
              <a:rPr lang="en-US"/>
              <a:t>Click to edit Master title style</a:t>
            </a:r>
            <a:endParaRPr lang="en-US" dirty="0"/>
          </a:p>
        </p:txBody>
      </p:sp>
      <p:sp>
        <p:nvSpPr>
          <p:cNvPr id="3" name="Content Placeholder 2"/>
          <p:cNvSpPr>
            <a:spLocks noGrp="1"/>
          </p:cNvSpPr>
          <p:nvPr>
            <p:ph sz="half" idx="1"/>
          </p:nvPr>
        </p:nvSpPr>
        <p:spPr>
          <a:xfrm>
            <a:off x="253351" y="1111623"/>
            <a:ext cx="5852160" cy="5300823"/>
          </a:xfrm>
        </p:spPr>
        <p:txBody>
          <a:bodyPr>
            <a:normAutofit/>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05511" y="1111624"/>
            <a:ext cx="5852160" cy="5300822"/>
          </a:xfrm>
        </p:spPr>
        <p:txBody>
          <a:bodyPr>
            <a:normAutofit/>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9B41850-E7C2-49C5-BFEB-311EFCDD4E8C}" type="datetimeFigureOut">
              <a:rPr lang="en-IN" smtClean="0"/>
              <a:t>30-06-2023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C87DE77-F1B2-4907-956C-F167B6CDF25D}" type="slidenum">
              <a:rPr lang="en-IN" smtClean="0"/>
              <a:t>‹#›</a:t>
            </a:fld>
            <a:endParaRPr lang="en-IN"/>
          </a:p>
        </p:txBody>
      </p:sp>
    </p:spTree>
    <p:extLst>
      <p:ext uri="{BB962C8B-B14F-4D97-AF65-F5344CB8AC3E}">
        <p14:creationId xmlns:p14="http://schemas.microsoft.com/office/powerpoint/2010/main" val="23834832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0F4C456E-7040-95FE-B22F-C17CC21C8A6E}"/>
              </a:ext>
            </a:extLst>
          </p:cNvPr>
          <p:cNvSpPr>
            <a:spLocks noChangeAspect="1"/>
          </p:cNvSpPr>
          <p:nvPr/>
        </p:nvSpPr>
        <p:spPr>
          <a:xfrm>
            <a:off x="11277599" y="5943600"/>
            <a:ext cx="914400" cy="914400"/>
          </a:xfrm>
          <a:custGeom>
            <a:avLst/>
            <a:gdLst/>
            <a:ahLst/>
            <a:cxnLst/>
            <a:rect l="l" t="t" r="r" b="b"/>
            <a:pathLst>
              <a:path w="6400799" h="6400800">
                <a:moveTo>
                  <a:pt x="4618019" y="5165230"/>
                </a:moveTo>
                <a:lnTo>
                  <a:pt x="4618017" y="5165232"/>
                </a:lnTo>
                <a:lnTo>
                  <a:pt x="4618015" y="5165233"/>
                </a:lnTo>
                <a:close/>
                <a:moveTo>
                  <a:pt x="1770381" y="5155624"/>
                </a:moveTo>
                <a:lnTo>
                  <a:pt x="1770052" y="5156145"/>
                </a:lnTo>
                <a:lnTo>
                  <a:pt x="1770053" y="5156145"/>
                </a:lnTo>
                <a:lnTo>
                  <a:pt x="1770381" y="5155628"/>
                </a:lnTo>
                <a:lnTo>
                  <a:pt x="1777025" y="5160947"/>
                </a:lnTo>
                <a:lnTo>
                  <a:pt x="1777058" y="5160968"/>
                </a:lnTo>
                <a:close/>
                <a:moveTo>
                  <a:pt x="2806398" y="4574096"/>
                </a:moveTo>
                <a:lnTo>
                  <a:pt x="2766254" y="4708190"/>
                </a:lnTo>
                <a:lnTo>
                  <a:pt x="2847309" y="4708190"/>
                </a:lnTo>
                <a:close/>
                <a:moveTo>
                  <a:pt x="3045103" y="4550925"/>
                </a:moveTo>
                <a:lnTo>
                  <a:pt x="3045103" y="4642622"/>
                </a:lnTo>
                <a:lnTo>
                  <a:pt x="3089471" y="4642622"/>
                </a:lnTo>
                <a:cubicBezTo>
                  <a:pt x="3116587" y="4642622"/>
                  <a:pt x="3133841" y="4641430"/>
                  <a:pt x="3141235" y="4639048"/>
                </a:cubicBezTo>
                <a:cubicBezTo>
                  <a:pt x="3148631" y="4636665"/>
                  <a:pt x="3154629" y="4631858"/>
                  <a:pt x="3159231" y="4624628"/>
                </a:cubicBezTo>
                <a:cubicBezTo>
                  <a:pt x="3163831" y="4617397"/>
                  <a:pt x="3166133" y="4607784"/>
                  <a:pt x="3166133" y="4595788"/>
                </a:cubicBezTo>
                <a:cubicBezTo>
                  <a:pt x="3166133" y="4584284"/>
                  <a:pt x="3163831" y="4575041"/>
                  <a:pt x="3159231" y="4568057"/>
                </a:cubicBezTo>
                <a:cubicBezTo>
                  <a:pt x="3154629" y="4561073"/>
                  <a:pt x="3148385" y="4556266"/>
                  <a:pt x="3140497" y="4553637"/>
                </a:cubicBezTo>
                <a:cubicBezTo>
                  <a:pt x="3134909" y="4551829"/>
                  <a:pt x="3118723" y="4550925"/>
                  <a:pt x="3091937" y="4550925"/>
                </a:cubicBezTo>
                <a:close/>
                <a:moveTo>
                  <a:pt x="2158254" y="4492752"/>
                </a:moveTo>
                <a:lnTo>
                  <a:pt x="2217906" y="4492752"/>
                </a:lnTo>
                <a:lnTo>
                  <a:pt x="2217906" y="4790027"/>
                </a:lnTo>
                <a:lnTo>
                  <a:pt x="2366790" y="4790027"/>
                </a:lnTo>
                <a:lnTo>
                  <a:pt x="2366790" y="4851158"/>
                </a:lnTo>
                <a:lnTo>
                  <a:pt x="2158254" y="4851158"/>
                </a:lnTo>
                <a:close/>
                <a:moveTo>
                  <a:pt x="3690793" y="4489794"/>
                </a:moveTo>
                <a:lnTo>
                  <a:pt x="3748967" y="4489794"/>
                </a:lnTo>
                <a:lnTo>
                  <a:pt x="3870243" y="4731114"/>
                </a:lnTo>
                <a:lnTo>
                  <a:pt x="3870243" y="4489794"/>
                </a:lnTo>
                <a:lnTo>
                  <a:pt x="3925951" y="4489794"/>
                </a:lnTo>
                <a:lnTo>
                  <a:pt x="3925951" y="4851158"/>
                </a:lnTo>
                <a:lnTo>
                  <a:pt x="3865805" y="4851158"/>
                </a:lnTo>
                <a:lnTo>
                  <a:pt x="3746501" y="4615507"/>
                </a:lnTo>
                <a:lnTo>
                  <a:pt x="3746501" y="4851158"/>
                </a:lnTo>
                <a:lnTo>
                  <a:pt x="3690793" y="4851158"/>
                </a:lnTo>
                <a:close/>
                <a:moveTo>
                  <a:pt x="3574029" y="4489794"/>
                </a:moveTo>
                <a:lnTo>
                  <a:pt x="3633681" y="4489794"/>
                </a:lnTo>
                <a:lnTo>
                  <a:pt x="3633681" y="4851158"/>
                </a:lnTo>
                <a:lnTo>
                  <a:pt x="3574029" y="4851158"/>
                </a:lnTo>
                <a:close/>
                <a:moveTo>
                  <a:pt x="3281219" y="4489794"/>
                </a:moveTo>
                <a:lnTo>
                  <a:pt x="3339391" y="4489794"/>
                </a:lnTo>
                <a:lnTo>
                  <a:pt x="3460667" y="4731114"/>
                </a:lnTo>
                <a:lnTo>
                  <a:pt x="3460667" y="4489794"/>
                </a:lnTo>
                <a:lnTo>
                  <a:pt x="3516375" y="4489794"/>
                </a:lnTo>
                <a:lnTo>
                  <a:pt x="3516375" y="4851158"/>
                </a:lnTo>
                <a:lnTo>
                  <a:pt x="3456231" y="4851158"/>
                </a:lnTo>
                <a:lnTo>
                  <a:pt x="3336927" y="4615507"/>
                </a:lnTo>
                <a:lnTo>
                  <a:pt x="3336927" y="4851158"/>
                </a:lnTo>
                <a:lnTo>
                  <a:pt x="3281219" y="4851158"/>
                </a:lnTo>
                <a:close/>
                <a:moveTo>
                  <a:pt x="2985451" y="4489794"/>
                </a:moveTo>
                <a:lnTo>
                  <a:pt x="3111409" y="4489794"/>
                </a:lnTo>
                <a:cubicBezTo>
                  <a:pt x="3143619" y="4489794"/>
                  <a:pt x="3166625" y="4493040"/>
                  <a:pt x="3180429" y="4499531"/>
                </a:cubicBezTo>
                <a:cubicBezTo>
                  <a:pt x="3194233" y="4506022"/>
                  <a:pt x="3205571" y="4517279"/>
                  <a:pt x="3214445" y="4533301"/>
                </a:cubicBezTo>
                <a:cubicBezTo>
                  <a:pt x="3223319" y="4549323"/>
                  <a:pt x="3227757" y="4568509"/>
                  <a:pt x="3227757" y="4590858"/>
                </a:cubicBezTo>
                <a:cubicBezTo>
                  <a:pt x="3227757" y="4619123"/>
                  <a:pt x="3220977" y="4641882"/>
                  <a:pt x="3207421" y="4659137"/>
                </a:cubicBezTo>
                <a:cubicBezTo>
                  <a:pt x="3193863" y="4676392"/>
                  <a:pt x="3174595" y="4687238"/>
                  <a:pt x="3149617" y="4691675"/>
                </a:cubicBezTo>
                <a:cubicBezTo>
                  <a:pt x="3162435" y="4700877"/>
                  <a:pt x="3173035" y="4710943"/>
                  <a:pt x="3181415" y="4721871"/>
                </a:cubicBezTo>
                <a:cubicBezTo>
                  <a:pt x="3189795" y="4732799"/>
                  <a:pt x="3201217" y="4752395"/>
                  <a:pt x="3215679" y="4780660"/>
                </a:cubicBezTo>
                <a:lnTo>
                  <a:pt x="3251667" y="4851158"/>
                </a:lnTo>
                <a:lnTo>
                  <a:pt x="3180295" y="4851158"/>
                </a:lnTo>
                <a:lnTo>
                  <a:pt x="3136999" y="4772526"/>
                </a:lnTo>
                <a:cubicBezTo>
                  <a:pt x="3121419" y="4744096"/>
                  <a:pt x="3110835" y="4726308"/>
                  <a:pt x="3105247" y="4719159"/>
                </a:cubicBezTo>
                <a:cubicBezTo>
                  <a:pt x="3099659" y="4712011"/>
                  <a:pt x="3093745" y="4707081"/>
                  <a:pt x="3087499" y="4704369"/>
                </a:cubicBezTo>
                <a:cubicBezTo>
                  <a:pt x="3081255" y="4701658"/>
                  <a:pt x="3071231" y="4700302"/>
                  <a:pt x="3057427" y="4700302"/>
                </a:cubicBezTo>
                <a:lnTo>
                  <a:pt x="3045103" y="4700302"/>
                </a:lnTo>
                <a:lnTo>
                  <a:pt x="3045103" y="4851158"/>
                </a:lnTo>
                <a:lnTo>
                  <a:pt x="2985451" y="4851158"/>
                </a:lnTo>
                <a:close/>
                <a:moveTo>
                  <a:pt x="2775243" y="4489794"/>
                </a:moveTo>
                <a:lnTo>
                  <a:pt x="2838605" y="4489794"/>
                </a:lnTo>
                <a:lnTo>
                  <a:pt x="2957377" y="4851158"/>
                </a:lnTo>
                <a:lnTo>
                  <a:pt x="2892522" y="4851158"/>
                </a:lnTo>
                <a:lnTo>
                  <a:pt x="2866570" y="4769321"/>
                </a:lnTo>
                <a:lnTo>
                  <a:pt x="2747952" y="4769321"/>
                </a:lnTo>
                <a:lnTo>
                  <a:pt x="2723452" y="4851158"/>
                </a:lnTo>
                <a:lnTo>
                  <a:pt x="2659856" y="4851158"/>
                </a:lnTo>
                <a:close/>
                <a:moveTo>
                  <a:pt x="2413950" y="4489794"/>
                </a:moveTo>
                <a:lnTo>
                  <a:pt x="2633825" y="4489794"/>
                </a:lnTo>
                <a:lnTo>
                  <a:pt x="2633825" y="4550925"/>
                </a:lnTo>
                <a:lnTo>
                  <a:pt x="2473602" y="4550925"/>
                </a:lnTo>
                <a:lnTo>
                  <a:pt x="2473602" y="4631037"/>
                </a:lnTo>
                <a:lnTo>
                  <a:pt x="2622486" y="4631037"/>
                </a:lnTo>
                <a:lnTo>
                  <a:pt x="2622486" y="4691921"/>
                </a:lnTo>
                <a:lnTo>
                  <a:pt x="2473602" y="4691921"/>
                </a:lnTo>
                <a:lnTo>
                  <a:pt x="2473602" y="4790027"/>
                </a:lnTo>
                <a:lnTo>
                  <a:pt x="2639248" y="4790027"/>
                </a:lnTo>
                <a:lnTo>
                  <a:pt x="2639248" y="4851158"/>
                </a:lnTo>
                <a:lnTo>
                  <a:pt x="2413950" y="4851158"/>
                </a:lnTo>
                <a:close/>
                <a:moveTo>
                  <a:pt x="4122381" y="4483632"/>
                </a:moveTo>
                <a:cubicBezTo>
                  <a:pt x="4157711" y="4483632"/>
                  <a:pt x="4186019" y="4492629"/>
                  <a:pt x="4207299" y="4510623"/>
                </a:cubicBezTo>
                <a:cubicBezTo>
                  <a:pt x="4228579" y="4528617"/>
                  <a:pt x="4242259" y="4555033"/>
                  <a:pt x="4248341" y="4589872"/>
                </a:cubicBezTo>
                <a:lnTo>
                  <a:pt x="4189181" y="4603429"/>
                </a:lnTo>
                <a:cubicBezTo>
                  <a:pt x="4184745" y="4584860"/>
                  <a:pt x="4176611" y="4570645"/>
                  <a:pt x="4164779" y="4560785"/>
                </a:cubicBezTo>
                <a:cubicBezTo>
                  <a:pt x="4152947" y="4550925"/>
                  <a:pt x="4138813" y="4545995"/>
                  <a:pt x="4122381" y="4545995"/>
                </a:cubicBezTo>
                <a:cubicBezTo>
                  <a:pt x="4096909" y="4545995"/>
                  <a:pt x="4076287" y="4555896"/>
                  <a:pt x="4060511" y="4575698"/>
                </a:cubicBezTo>
                <a:cubicBezTo>
                  <a:pt x="4044735" y="4595500"/>
                  <a:pt x="4036847" y="4625696"/>
                  <a:pt x="4036847" y="4666286"/>
                </a:cubicBezTo>
                <a:cubicBezTo>
                  <a:pt x="4036847" y="4709833"/>
                  <a:pt x="4045391" y="4742946"/>
                  <a:pt x="4062483" y="4765624"/>
                </a:cubicBezTo>
                <a:cubicBezTo>
                  <a:pt x="4077107" y="4785179"/>
                  <a:pt x="4096909" y="4794957"/>
                  <a:pt x="4121887" y="4794957"/>
                </a:cubicBezTo>
                <a:cubicBezTo>
                  <a:pt x="4133555" y="4794957"/>
                  <a:pt x="4145675" y="4792213"/>
                  <a:pt x="4158247" y="4786726"/>
                </a:cubicBezTo>
                <a:cubicBezTo>
                  <a:pt x="4170817" y="4781239"/>
                  <a:pt x="4182033" y="4773745"/>
                  <a:pt x="4191893" y="4764245"/>
                </a:cubicBezTo>
                <a:lnTo>
                  <a:pt x="4191893" y="4718543"/>
                </a:lnTo>
                <a:lnTo>
                  <a:pt x="4123367" y="4718543"/>
                </a:lnTo>
                <a:lnTo>
                  <a:pt x="4123367" y="4657412"/>
                </a:lnTo>
                <a:lnTo>
                  <a:pt x="4252285" y="4657412"/>
                </a:lnTo>
                <a:lnTo>
                  <a:pt x="4252285" y="4801366"/>
                </a:lnTo>
                <a:cubicBezTo>
                  <a:pt x="4239303" y="4816648"/>
                  <a:pt x="4220897" y="4829795"/>
                  <a:pt x="4197069" y="4840805"/>
                </a:cubicBezTo>
                <a:cubicBezTo>
                  <a:pt x="4173241" y="4851815"/>
                  <a:pt x="4149331" y="4857320"/>
                  <a:pt x="4125339" y="4857320"/>
                </a:cubicBezTo>
                <a:cubicBezTo>
                  <a:pt x="4096087" y="4857320"/>
                  <a:pt x="4070287" y="4850131"/>
                  <a:pt x="4047939" y="4835752"/>
                </a:cubicBezTo>
                <a:cubicBezTo>
                  <a:pt x="4025591" y="4821373"/>
                  <a:pt x="4007883" y="4799846"/>
                  <a:pt x="3994819" y="4771170"/>
                </a:cubicBezTo>
                <a:cubicBezTo>
                  <a:pt x="3981755" y="4742494"/>
                  <a:pt x="3975223" y="4708765"/>
                  <a:pt x="3975223" y="4669983"/>
                </a:cubicBezTo>
                <a:cubicBezTo>
                  <a:pt x="3975223" y="4630215"/>
                  <a:pt x="3981837" y="4596198"/>
                  <a:pt x="3995065" y="4567933"/>
                </a:cubicBezTo>
                <a:cubicBezTo>
                  <a:pt x="4008293" y="4539669"/>
                  <a:pt x="4025467" y="4518552"/>
                  <a:pt x="4046583" y="4504584"/>
                </a:cubicBezTo>
                <a:cubicBezTo>
                  <a:pt x="4067699" y="4490616"/>
                  <a:pt x="4092965" y="4483632"/>
                  <a:pt x="4122381" y="4483632"/>
                </a:cubicBezTo>
                <a:close/>
                <a:moveTo>
                  <a:pt x="5415569" y="4180914"/>
                </a:moveTo>
                <a:lnTo>
                  <a:pt x="5411861" y="4190407"/>
                </a:lnTo>
                <a:lnTo>
                  <a:pt x="5411867" y="4190394"/>
                </a:lnTo>
                <a:close/>
                <a:moveTo>
                  <a:pt x="5416445" y="4178669"/>
                </a:moveTo>
                <a:lnTo>
                  <a:pt x="5416443" y="4178671"/>
                </a:lnTo>
                <a:lnTo>
                  <a:pt x="5417353" y="4179147"/>
                </a:lnTo>
                <a:lnTo>
                  <a:pt x="5417353" y="4179146"/>
                </a:lnTo>
                <a:close/>
                <a:moveTo>
                  <a:pt x="3777949" y="3964496"/>
                </a:moveTo>
                <a:lnTo>
                  <a:pt x="3737803" y="4098590"/>
                </a:lnTo>
                <a:lnTo>
                  <a:pt x="3818859" y="4098590"/>
                </a:lnTo>
                <a:close/>
                <a:moveTo>
                  <a:pt x="1949727" y="3941325"/>
                </a:moveTo>
                <a:lnTo>
                  <a:pt x="1949727" y="4033022"/>
                </a:lnTo>
                <a:lnTo>
                  <a:pt x="1994097" y="4033022"/>
                </a:lnTo>
                <a:cubicBezTo>
                  <a:pt x="2021211" y="4033022"/>
                  <a:pt x="2038466" y="4031831"/>
                  <a:pt x="2045861" y="4029448"/>
                </a:cubicBezTo>
                <a:cubicBezTo>
                  <a:pt x="2053256" y="4027065"/>
                  <a:pt x="2059254" y="4022258"/>
                  <a:pt x="2063855" y="4015028"/>
                </a:cubicBezTo>
                <a:cubicBezTo>
                  <a:pt x="2068457" y="4007797"/>
                  <a:pt x="2070757" y="3998184"/>
                  <a:pt x="2070757" y="3986188"/>
                </a:cubicBezTo>
                <a:cubicBezTo>
                  <a:pt x="2070757" y="3974685"/>
                  <a:pt x="2068457" y="3965441"/>
                  <a:pt x="2063855" y="3958457"/>
                </a:cubicBezTo>
                <a:cubicBezTo>
                  <a:pt x="2059254" y="3951473"/>
                  <a:pt x="2053009" y="3946666"/>
                  <a:pt x="2045121" y="3944037"/>
                </a:cubicBezTo>
                <a:cubicBezTo>
                  <a:pt x="2039534" y="3942229"/>
                  <a:pt x="2023348" y="3941325"/>
                  <a:pt x="1996562" y="3941325"/>
                </a:cubicBezTo>
                <a:close/>
                <a:moveTo>
                  <a:pt x="3012427" y="3936395"/>
                </a:moveTo>
                <a:cubicBezTo>
                  <a:pt x="2988071" y="3936395"/>
                  <a:pt x="2968239" y="3946502"/>
                  <a:pt x="2952933" y="3966715"/>
                </a:cubicBezTo>
                <a:cubicBezTo>
                  <a:pt x="2937627" y="3986927"/>
                  <a:pt x="2929974" y="4018232"/>
                  <a:pt x="2929974" y="4060630"/>
                </a:cubicBezTo>
                <a:cubicBezTo>
                  <a:pt x="2929974" y="4102206"/>
                  <a:pt x="2937874" y="4133387"/>
                  <a:pt x="2953673" y="4154175"/>
                </a:cubicBezTo>
                <a:cubicBezTo>
                  <a:pt x="2969471" y="4174963"/>
                  <a:pt x="2989057" y="4185357"/>
                  <a:pt x="3012427" y="4185357"/>
                </a:cubicBezTo>
                <a:cubicBezTo>
                  <a:pt x="3035963" y="4185357"/>
                  <a:pt x="3055465" y="4175045"/>
                  <a:pt x="3070935" y="4154422"/>
                </a:cubicBezTo>
                <a:cubicBezTo>
                  <a:pt x="3086407" y="4133798"/>
                  <a:pt x="3094141" y="4102123"/>
                  <a:pt x="3094141" y="4059397"/>
                </a:cubicBezTo>
                <a:cubicBezTo>
                  <a:pt x="3094141" y="4017493"/>
                  <a:pt x="3086611" y="3986516"/>
                  <a:pt x="3071551" y="3966468"/>
                </a:cubicBezTo>
                <a:cubicBezTo>
                  <a:pt x="3056493" y="3946420"/>
                  <a:pt x="3036785" y="3936395"/>
                  <a:pt x="3012427" y="3936395"/>
                </a:cubicBezTo>
                <a:close/>
                <a:moveTo>
                  <a:pt x="2317103" y="3936395"/>
                </a:moveTo>
                <a:cubicBezTo>
                  <a:pt x="2292746" y="3936395"/>
                  <a:pt x="2272914" y="3946502"/>
                  <a:pt x="2257608" y="3966715"/>
                </a:cubicBezTo>
                <a:cubicBezTo>
                  <a:pt x="2242302" y="3986927"/>
                  <a:pt x="2234649" y="4018232"/>
                  <a:pt x="2234649" y="4060630"/>
                </a:cubicBezTo>
                <a:cubicBezTo>
                  <a:pt x="2234649" y="4102206"/>
                  <a:pt x="2242549" y="4133387"/>
                  <a:pt x="2258348" y="4154175"/>
                </a:cubicBezTo>
                <a:cubicBezTo>
                  <a:pt x="2274147" y="4174963"/>
                  <a:pt x="2293732" y="4185357"/>
                  <a:pt x="2317103" y="4185357"/>
                </a:cubicBezTo>
                <a:cubicBezTo>
                  <a:pt x="2340638" y="4185357"/>
                  <a:pt x="2360141" y="4175045"/>
                  <a:pt x="2375611" y="4154422"/>
                </a:cubicBezTo>
                <a:cubicBezTo>
                  <a:pt x="2391081" y="4133798"/>
                  <a:pt x="2398816" y="4102123"/>
                  <a:pt x="2398816" y="4059397"/>
                </a:cubicBezTo>
                <a:cubicBezTo>
                  <a:pt x="2398816" y="4017493"/>
                  <a:pt x="2391287" y="3986516"/>
                  <a:pt x="2376227" y="3966468"/>
                </a:cubicBezTo>
                <a:cubicBezTo>
                  <a:pt x="2361168" y="3946420"/>
                  <a:pt x="2341459" y="3936395"/>
                  <a:pt x="2317103" y="3936395"/>
                </a:cubicBezTo>
                <a:close/>
                <a:moveTo>
                  <a:pt x="4957125" y="3880194"/>
                </a:moveTo>
                <a:lnTo>
                  <a:pt x="5176999" y="3880194"/>
                </a:lnTo>
                <a:lnTo>
                  <a:pt x="5176999" y="3941325"/>
                </a:lnTo>
                <a:lnTo>
                  <a:pt x="5016777" y="3941325"/>
                </a:lnTo>
                <a:lnTo>
                  <a:pt x="5016777" y="4021437"/>
                </a:lnTo>
                <a:lnTo>
                  <a:pt x="5165661" y="4021437"/>
                </a:lnTo>
                <a:lnTo>
                  <a:pt x="5165661" y="4082321"/>
                </a:lnTo>
                <a:lnTo>
                  <a:pt x="5016777" y="4082321"/>
                </a:lnTo>
                <a:lnTo>
                  <a:pt x="5016777" y="4180427"/>
                </a:lnTo>
                <a:lnTo>
                  <a:pt x="5182423" y="4180427"/>
                </a:lnTo>
                <a:lnTo>
                  <a:pt x="5182423" y="4241558"/>
                </a:lnTo>
                <a:lnTo>
                  <a:pt x="4957125" y="4241558"/>
                </a:lnTo>
                <a:close/>
                <a:moveTo>
                  <a:pt x="4662343" y="3880194"/>
                </a:moveTo>
                <a:lnTo>
                  <a:pt x="4720517" y="3880194"/>
                </a:lnTo>
                <a:lnTo>
                  <a:pt x="4841793" y="4121514"/>
                </a:lnTo>
                <a:lnTo>
                  <a:pt x="4841793" y="3880194"/>
                </a:lnTo>
                <a:lnTo>
                  <a:pt x="4897501" y="3880194"/>
                </a:lnTo>
                <a:lnTo>
                  <a:pt x="4897501" y="4241558"/>
                </a:lnTo>
                <a:lnTo>
                  <a:pt x="4837355" y="4241558"/>
                </a:lnTo>
                <a:lnTo>
                  <a:pt x="4718051" y="4005907"/>
                </a:lnTo>
                <a:lnTo>
                  <a:pt x="4718051" y="4241558"/>
                </a:lnTo>
                <a:lnTo>
                  <a:pt x="4662343" y="4241558"/>
                </a:lnTo>
                <a:close/>
                <a:moveTo>
                  <a:pt x="4545579" y="3880194"/>
                </a:moveTo>
                <a:lnTo>
                  <a:pt x="4605231" y="3880194"/>
                </a:lnTo>
                <a:lnTo>
                  <a:pt x="4605231" y="4241558"/>
                </a:lnTo>
                <a:lnTo>
                  <a:pt x="4545579" y="4241558"/>
                </a:lnTo>
                <a:close/>
                <a:moveTo>
                  <a:pt x="4252275" y="3880194"/>
                </a:moveTo>
                <a:lnTo>
                  <a:pt x="4311927" y="3880194"/>
                </a:lnTo>
                <a:lnTo>
                  <a:pt x="4311927" y="4022423"/>
                </a:lnTo>
                <a:lnTo>
                  <a:pt x="4429507" y="4022423"/>
                </a:lnTo>
                <a:lnTo>
                  <a:pt x="4429507" y="3880194"/>
                </a:lnTo>
                <a:lnTo>
                  <a:pt x="4489159" y="3880194"/>
                </a:lnTo>
                <a:lnTo>
                  <a:pt x="4489159" y="4241558"/>
                </a:lnTo>
                <a:lnTo>
                  <a:pt x="4429507" y="4241558"/>
                </a:lnTo>
                <a:lnTo>
                  <a:pt x="4429507" y="4083554"/>
                </a:lnTo>
                <a:lnTo>
                  <a:pt x="4311927" y="4083554"/>
                </a:lnTo>
                <a:lnTo>
                  <a:pt x="4311927" y="4241558"/>
                </a:lnTo>
                <a:lnTo>
                  <a:pt x="4252275" y="4241558"/>
                </a:lnTo>
                <a:close/>
                <a:moveTo>
                  <a:pt x="3746793" y="3880194"/>
                </a:moveTo>
                <a:lnTo>
                  <a:pt x="3810155" y="3880194"/>
                </a:lnTo>
                <a:lnTo>
                  <a:pt x="3928927" y="4241558"/>
                </a:lnTo>
                <a:lnTo>
                  <a:pt x="3864071" y="4241558"/>
                </a:lnTo>
                <a:lnTo>
                  <a:pt x="3838121" y="4159721"/>
                </a:lnTo>
                <a:lnTo>
                  <a:pt x="3719501" y="4159721"/>
                </a:lnTo>
                <a:lnTo>
                  <a:pt x="3695003" y="4241558"/>
                </a:lnTo>
                <a:lnTo>
                  <a:pt x="3631407" y="4241558"/>
                </a:lnTo>
                <a:close/>
                <a:moveTo>
                  <a:pt x="3317839" y="3880194"/>
                </a:moveTo>
                <a:lnTo>
                  <a:pt x="3407303" y="3880194"/>
                </a:lnTo>
                <a:lnTo>
                  <a:pt x="3461177" y="4126937"/>
                </a:lnTo>
                <a:lnTo>
                  <a:pt x="3514627" y="3880194"/>
                </a:lnTo>
                <a:lnTo>
                  <a:pt x="3604515" y="3880194"/>
                </a:lnTo>
                <a:lnTo>
                  <a:pt x="3604515" y="4241558"/>
                </a:lnTo>
                <a:lnTo>
                  <a:pt x="3548807" y="4241558"/>
                </a:lnTo>
                <a:lnTo>
                  <a:pt x="3548807" y="3956855"/>
                </a:lnTo>
                <a:lnTo>
                  <a:pt x="3489735" y="4241558"/>
                </a:lnTo>
                <a:lnTo>
                  <a:pt x="3432179" y="4241558"/>
                </a:lnTo>
                <a:lnTo>
                  <a:pt x="3373547" y="3956855"/>
                </a:lnTo>
                <a:lnTo>
                  <a:pt x="3373547" y="4241558"/>
                </a:lnTo>
                <a:lnTo>
                  <a:pt x="3317839" y="4241558"/>
                </a:lnTo>
                <a:close/>
                <a:moveTo>
                  <a:pt x="2611580" y="3880194"/>
                </a:moveTo>
                <a:lnTo>
                  <a:pt x="2846984" y="3880194"/>
                </a:lnTo>
                <a:lnTo>
                  <a:pt x="2846984" y="3941325"/>
                </a:lnTo>
                <a:lnTo>
                  <a:pt x="2759231" y="3941325"/>
                </a:lnTo>
                <a:lnTo>
                  <a:pt x="2759231" y="4241558"/>
                </a:lnTo>
                <a:lnTo>
                  <a:pt x="2699579" y="4241558"/>
                </a:lnTo>
                <a:lnTo>
                  <a:pt x="2699579" y="3941325"/>
                </a:lnTo>
                <a:lnTo>
                  <a:pt x="2611580" y="3941325"/>
                </a:lnTo>
                <a:close/>
                <a:moveTo>
                  <a:pt x="1890075" y="3880194"/>
                </a:moveTo>
                <a:lnTo>
                  <a:pt x="2016035" y="3880194"/>
                </a:lnTo>
                <a:cubicBezTo>
                  <a:pt x="2048244" y="3880194"/>
                  <a:pt x="2071250" y="3883440"/>
                  <a:pt x="2085054" y="3889931"/>
                </a:cubicBezTo>
                <a:cubicBezTo>
                  <a:pt x="2098858" y="3896422"/>
                  <a:pt x="2110197" y="3907679"/>
                  <a:pt x="2119071" y="3923701"/>
                </a:cubicBezTo>
                <a:cubicBezTo>
                  <a:pt x="2127944" y="3939723"/>
                  <a:pt x="2132381" y="3958909"/>
                  <a:pt x="2132381" y="3981258"/>
                </a:cubicBezTo>
                <a:cubicBezTo>
                  <a:pt x="2132381" y="4009523"/>
                  <a:pt x="2125603" y="4032283"/>
                  <a:pt x="2112045" y="4049537"/>
                </a:cubicBezTo>
                <a:cubicBezTo>
                  <a:pt x="2098488" y="4066792"/>
                  <a:pt x="2079220" y="4077638"/>
                  <a:pt x="2054242" y="4082075"/>
                </a:cubicBezTo>
                <a:cubicBezTo>
                  <a:pt x="2067060" y="4091277"/>
                  <a:pt x="2077659" y="4101343"/>
                  <a:pt x="2086040" y="4112271"/>
                </a:cubicBezTo>
                <a:cubicBezTo>
                  <a:pt x="2094421" y="4123199"/>
                  <a:pt x="2105842" y="4142795"/>
                  <a:pt x="2120303" y="4171060"/>
                </a:cubicBezTo>
                <a:lnTo>
                  <a:pt x="2156291" y="4241558"/>
                </a:lnTo>
                <a:lnTo>
                  <a:pt x="2084919" y="4241558"/>
                </a:lnTo>
                <a:lnTo>
                  <a:pt x="2041624" y="4162926"/>
                </a:lnTo>
                <a:cubicBezTo>
                  <a:pt x="2026044" y="4134497"/>
                  <a:pt x="2015460" y="4116708"/>
                  <a:pt x="2009873" y="4109559"/>
                </a:cubicBezTo>
                <a:cubicBezTo>
                  <a:pt x="2004285" y="4102411"/>
                  <a:pt x="1998369" y="4097481"/>
                  <a:pt x="1992125" y="4094770"/>
                </a:cubicBezTo>
                <a:cubicBezTo>
                  <a:pt x="1985880" y="4092058"/>
                  <a:pt x="1975856" y="4090702"/>
                  <a:pt x="1962052" y="4090702"/>
                </a:cubicBezTo>
                <a:lnTo>
                  <a:pt x="1949727" y="4090702"/>
                </a:lnTo>
                <a:lnTo>
                  <a:pt x="1949727" y="4241558"/>
                </a:lnTo>
                <a:lnTo>
                  <a:pt x="1890075" y="4241558"/>
                </a:lnTo>
                <a:close/>
                <a:moveTo>
                  <a:pt x="1611455" y="3880194"/>
                </a:moveTo>
                <a:lnTo>
                  <a:pt x="1846859" y="3880194"/>
                </a:lnTo>
                <a:lnTo>
                  <a:pt x="1846859" y="3941325"/>
                </a:lnTo>
                <a:lnTo>
                  <a:pt x="1759106" y="3941325"/>
                </a:lnTo>
                <a:lnTo>
                  <a:pt x="1759106" y="4241558"/>
                </a:lnTo>
                <a:lnTo>
                  <a:pt x="1699454" y="4241558"/>
                </a:lnTo>
                <a:lnTo>
                  <a:pt x="1699454" y="3941325"/>
                </a:lnTo>
                <a:lnTo>
                  <a:pt x="1611455" y="3941325"/>
                </a:lnTo>
                <a:close/>
                <a:moveTo>
                  <a:pt x="1338118" y="3880194"/>
                </a:moveTo>
                <a:lnTo>
                  <a:pt x="1396291" y="3880194"/>
                </a:lnTo>
                <a:lnTo>
                  <a:pt x="1517568" y="4121514"/>
                </a:lnTo>
                <a:lnTo>
                  <a:pt x="1517568" y="3880194"/>
                </a:lnTo>
                <a:lnTo>
                  <a:pt x="1573276" y="3880194"/>
                </a:lnTo>
                <a:lnTo>
                  <a:pt x="1573276" y="4241558"/>
                </a:lnTo>
                <a:lnTo>
                  <a:pt x="1513131" y="4241558"/>
                </a:lnTo>
                <a:lnTo>
                  <a:pt x="1393826" y="4005907"/>
                </a:lnTo>
                <a:lnTo>
                  <a:pt x="1393826" y="4241558"/>
                </a:lnTo>
                <a:lnTo>
                  <a:pt x="1338118" y="4241558"/>
                </a:lnTo>
                <a:close/>
                <a:moveTo>
                  <a:pt x="1221353" y="3880194"/>
                </a:moveTo>
                <a:lnTo>
                  <a:pt x="1281005" y="3880194"/>
                </a:lnTo>
                <a:lnTo>
                  <a:pt x="1281005" y="4241558"/>
                </a:lnTo>
                <a:lnTo>
                  <a:pt x="1221353" y="4241558"/>
                </a:lnTo>
                <a:close/>
                <a:moveTo>
                  <a:pt x="4085559" y="3874032"/>
                </a:moveTo>
                <a:cubicBezTo>
                  <a:pt x="4118785" y="3874032"/>
                  <a:pt x="4146583" y="3885371"/>
                  <a:pt x="4168953" y="3908048"/>
                </a:cubicBezTo>
                <a:cubicBezTo>
                  <a:pt x="4184907" y="3924153"/>
                  <a:pt x="4196587" y="3948063"/>
                  <a:pt x="4203989" y="3979779"/>
                </a:cubicBezTo>
                <a:lnTo>
                  <a:pt x="4144831" y="3997034"/>
                </a:lnTo>
                <a:cubicBezTo>
                  <a:pt x="4141043" y="3977478"/>
                  <a:pt x="4133511" y="3962483"/>
                  <a:pt x="4122235" y="3952048"/>
                </a:cubicBezTo>
                <a:cubicBezTo>
                  <a:pt x="4110959" y="3941613"/>
                  <a:pt x="4097667" y="3936395"/>
                  <a:pt x="4082355" y="3936395"/>
                </a:cubicBezTo>
                <a:cubicBezTo>
                  <a:pt x="4060459" y="3936395"/>
                  <a:pt x="4042595" y="3945927"/>
                  <a:pt x="4028767" y="3964989"/>
                </a:cubicBezTo>
                <a:cubicBezTo>
                  <a:pt x="4014939" y="3984051"/>
                  <a:pt x="4008025" y="4015521"/>
                  <a:pt x="4008025" y="4059397"/>
                </a:cubicBezTo>
                <a:cubicBezTo>
                  <a:pt x="4008025" y="4104917"/>
                  <a:pt x="4014763" y="4137290"/>
                  <a:pt x="4028237" y="4156517"/>
                </a:cubicBezTo>
                <a:cubicBezTo>
                  <a:pt x="4041713" y="4175744"/>
                  <a:pt x="4059215" y="4185357"/>
                  <a:pt x="4080741" y="4185357"/>
                </a:cubicBezTo>
                <a:cubicBezTo>
                  <a:pt x="4096517" y="4185357"/>
                  <a:pt x="4110157" y="4179236"/>
                  <a:pt x="4121659" y="4166993"/>
                </a:cubicBezTo>
                <a:cubicBezTo>
                  <a:pt x="4133163" y="4154750"/>
                  <a:pt x="4141461" y="4135318"/>
                  <a:pt x="4146555" y="4108697"/>
                </a:cubicBezTo>
                <a:lnTo>
                  <a:pt x="4204483" y="4131128"/>
                </a:lnTo>
                <a:cubicBezTo>
                  <a:pt x="4195445" y="4171553"/>
                  <a:pt x="4180407" y="4201092"/>
                  <a:pt x="4159375" y="4219743"/>
                </a:cubicBezTo>
                <a:cubicBezTo>
                  <a:pt x="4138339" y="4238395"/>
                  <a:pt x="4112457" y="4247721"/>
                  <a:pt x="4081727" y="4247721"/>
                </a:cubicBezTo>
                <a:cubicBezTo>
                  <a:pt x="4043109" y="4247721"/>
                  <a:pt x="4011805" y="4232849"/>
                  <a:pt x="3987813" y="4203105"/>
                </a:cubicBezTo>
                <a:cubicBezTo>
                  <a:pt x="3960205" y="4168760"/>
                  <a:pt x="3946401" y="4122418"/>
                  <a:pt x="3946401" y="4064081"/>
                </a:cubicBezTo>
                <a:cubicBezTo>
                  <a:pt x="3946401" y="4002457"/>
                  <a:pt x="3960299" y="3954225"/>
                  <a:pt x="3988097" y="3919387"/>
                </a:cubicBezTo>
                <a:cubicBezTo>
                  <a:pt x="4012277" y="3889150"/>
                  <a:pt x="4044765" y="3874032"/>
                  <a:pt x="4085559" y="3874032"/>
                </a:cubicBezTo>
                <a:close/>
                <a:moveTo>
                  <a:pt x="3012057" y="3874032"/>
                </a:moveTo>
                <a:cubicBezTo>
                  <a:pt x="3054455" y="3874032"/>
                  <a:pt x="3089005" y="3890218"/>
                  <a:pt x="3115709" y="3922592"/>
                </a:cubicBezTo>
                <a:cubicBezTo>
                  <a:pt x="3142413" y="3954965"/>
                  <a:pt x="3155765" y="4001060"/>
                  <a:pt x="3155765" y="4060876"/>
                </a:cubicBezTo>
                <a:cubicBezTo>
                  <a:pt x="3155765" y="4121350"/>
                  <a:pt x="3141633" y="4168595"/>
                  <a:pt x="3113367" y="4202612"/>
                </a:cubicBezTo>
                <a:cubicBezTo>
                  <a:pt x="3088553" y="4232684"/>
                  <a:pt x="3054867" y="4247721"/>
                  <a:pt x="3012305" y="4247721"/>
                </a:cubicBezTo>
                <a:cubicBezTo>
                  <a:pt x="2969414" y="4247721"/>
                  <a:pt x="2935562" y="4232849"/>
                  <a:pt x="2910748" y="4203105"/>
                </a:cubicBezTo>
                <a:cubicBezTo>
                  <a:pt x="2882483" y="4169088"/>
                  <a:pt x="2868350" y="4122418"/>
                  <a:pt x="2868350" y="4063095"/>
                </a:cubicBezTo>
                <a:cubicBezTo>
                  <a:pt x="2868350" y="4020040"/>
                  <a:pt x="2874718" y="3984586"/>
                  <a:pt x="2887454" y="3956731"/>
                </a:cubicBezTo>
                <a:cubicBezTo>
                  <a:pt x="2900189" y="3928877"/>
                  <a:pt x="2916828" y="3908131"/>
                  <a:pt x="2937369" y="3894491"/>
                </a:cubicBezTo>
                <a:cubicBezTo>
                  <a:pt x="2957911" y="3880852"/>
                  <a:pt x="2982807" y="3874032"/>
                  <a:pt x="3012057" y="3874032"/>
                </a:cubicBezTo>
                <a:close/>
                <a:moveTo>
                  <a:pt x="2316733" y="3874032"/>
                </a:moveTo>
                <a:cubicBezTo>
                  <a:pt x="2359130" y="3874032"/>
                  <a:pt x="2393681" y="3890218"/>
                  <a:pt x="2420385" y="3922592"/>
                </a:cubicBezTo>
                <a:cubicBezTo>
                  <a:pt x="2447089" y="3954965"/>
                  <a:pt x="2460440" y="4001060"/>
                  <a:pt x="2460440" y="4060876"/>
                </a:cubicBezTo>
                <a:cubicBezTo>
                  <a:pt x="2460440" y="4121350"/>
                  <a:pt x="2446308" y="4168595"/>
                  <a:pt x="2418043" y="4202612"/>
                </a:cubicBezTo>
                <a:cubicBezTo>
                  <a:pt x="2393229" y="4232684"/>
                  <a:pt x="2359541" y="4247721"/>
                  <a:pt x="2316979" y="4247721"/>
                </a:cubicBezTo>
                <a:cubicBezTo>
                  <a:pt x="2274089" y="4247721"/>
                  <a:pt x="2240237" y="4232849"/>
                  <a:pt x="2215423" y="4203105"/>
                </a:cubicBezTo>
                <a:cubicBezTo>
                  <a:pt x="2187158" y="4169088"/>
                  <a:pt x="2173025" y="4122418"/>
                  <a:pt x="2173025" y="4063095"/>
                </a:cubicBezTo>
                <a:cubicBezTo>
                  <a:pt x="2173025" y="4020040"/>
                  <a:pt x="2179393" y="3984586"/>
                  <a:pt x="2192129" y="3956731"/>
                </a:cubicBezTo>
                <a:cubicBezTo>
                  <a:pt x="2204864" y="3928877"/>
                  <a:pt x="2221503" y="3908131"/>
                  <a:pt x="2242044" y="3894491"/>
                </a:cubicBezTo>
                <a:cubicBezTo>
                  <a:pt x="2262586" y="3880852"/>
                  <a:pt x="2287482" y="3874032"/>
                  <a:pt x="2316733" y="3874032"/>
                </a:cubicBezTo>
                <a:close/>
                <a:moveTo>
                  <a:pt x="3868781" y="2283478"/>
                </a:moveTo>
                <a:lnTo>
                  <a:pt x="4533707" y="2283478"/>
                </a:lnTo>
                <a:lnTo>
                  <a:pt x="4533707" y="2403285"/>
                </a:lnTo>
                <a:cubicBezTo>
                  <a:pt x="4434439" y="2532219"/>
                  <a:pt x="4347151" y="2700091"/>
                  <a:pt x="4271845" y="2906900"/>
                </a:cubicBezTo>
                <a:cubicBezTo>
                  <a:pt x="4196539" y="3113709"/>
                  <a:pt x="4153179" y="3318664"/>
                  <a:pt x="4141769" y="3521765"/>
                </a:cubicBezTo>
                <a:lnTo>
                  <a:pt x="4012549" y="3521765"/>
                </a:lnTo>
                <a:cubicBezTo>
                  <a:pt x="4014261" y="3416792"/>
                  <a:pt x="4030911" y="3294418"/>
                  <a:pt x="4062497" y="3154643"/>
                </a:cubicBezTo>
                <a:cubicBezTo>
                  <a:pt x="4094085" y="3014869"/>
                  <a:pt x="4137481" y="2881655"/>
                  <a:pt x="4192687" y="2755003"/>
                </a:cubicBezTo>
                <a:cubicBezTo>
                  <a:pt x="4247893" y="2628350"/>
                  <a:pt x="4307367" y="2520524"/>
                  <a:pt x="4371113" y="2431525"/>
                </a:cubicBezTo>
                <a:lnTo>
                  <a:pt x="3868781" y="2431525"/>
                </a:lnTo>
                <a:close/>
                <a:moveTo>
                  <a:pt x="3068681" y="2283478"/>
                </a:moveTo>
                <a:lnTo>
                  <a:pt x="3733607" y="2283478"/>
                </a:lnTo>
                <a:lnTo>
                  <a:pt x="3733607" y="2403285"/>
                </a:lnTo>
                <a:cubicBezTo>
                  <a:pt x="3634339" y="2532219"/>
                  <a:pt x="3547051" y="2700091"/>
                  <a:pt x="3471745" y="2906900"/>
                </a:cubicBezTo>
                <a:cubicBezTo>
                  <a:pt x="3396439" y="3113709"/>
                  <a:pt x="3353079" y="3318664"/>
                  <a:pt x="3341669" y="3521765"/>
                </a:cubicBezTo>
                <a:lnTo>
                  <a:pt x="3212449" y="3521765"/>
                </a:lnTo>
                <a:cubicBezTo>
                  <a:pt x="3214161" y="3416792"/>
                  <a:pt x="3230811" y="3294418"/>
                  <a:pt x="3262397" y="3154643"/>
                </a:cubicBezTo>
                <a:cubicBezTo>
                  <a:pt x="3293985" y="3014869"/>
                  <a:pt x="3337381" y="2881655"/>
                  <a:pt x="3392587" y="2755003"/>
                </a:cubicBezTo>
                <a:cubicBezTo>
                  <a:pt x="3447793" y="2628350"/>
                  <a:pt x="3507267" y="2520524"/>
                  <a:pt x="3571013" y="2431525"/>
                </a:cubicBezTo>
                <a:lnTo>
                  <a:pt x="3068681" y="2431525"/>
                </a:lnTo>
                <a:close/>
                <a:moveTo>
                  <a:pt x="5053975" y="2262084"/>
                </a:moveTo>
                <a:lnTo>
                  <a:pt x="5136127" y="2262084"/>
                </a:lnTo>
                <a:lnTo>
                  <a:pt x="5136127" y="3521765"/>
                </a:lnTo>
                <a:lnTo>
                  <a:pt x="5009475" y="3521765"/>
                </a:lnTo>
                <a:lnTo>
                  <a:pt x="5009475" y="2540207"/>
                </a:lnTo>
                <a:cubicBezTo>
                  <a:pt x="4980379" y="2574437"/>
                  <a:pt x="4941299" y="2609381"/>
                  <a:pt x="4892235" y="2645037"/>
                </a:cubicBezTo>
                <a:cubicBezTo>
                  <a:pt x="4843171" y="2680694"/>
                  <a:pt x="4798101" y="2707651"/>
                  <a:pt x="4757025" y="2725907"/>
                </a:cubicBezTo>
                <a:lnTo>
                  <a:pt x="4757025" y="2577004"/>
                </a:lnTo>
                <a:cubicBezTo>
                  <a:pt x="4826627" y="2537069"/>
                  <a:pt x="4888099" y="2488290"/>
                  <a:pt x="4941441" y="2430669"/>
                </a:cubicBezTo>
                <a:cubicBezTo>
                  <a:pt x="4994783" y="2373048"/>
                  <a:pt x="5032295" y="2316853"/>
                  <a:pt x="5053975" y="2262084"/>
                </a:cubicBezTo>
                <a:close/>
                <a:moveTo>
                  <a:pt x="2508864" y="2244969"/>
                </a:moveTo>
                <a:cubicBezTo>
                  <a:pt x="2585312" y="2244969"/>
                  <a:pt x="2652204" y="2260087"/>
                  <a:pt x="2709540" y="2290324"/>
                </a:cubicBezTo>
                <a:cubicBezTo>
                  <a:pt x="2766876" y="2320561"/>
                  <a:pt x="2811376" y="2363920"/>
                  <a:pt x="2843039" y="2420400"/>
                </a:cubicBezTo>
                <a:cubicBezTo>
                  <a:pt x="2874702" y="2476880"/>
                  <a:pt x="2891675" y="2543344"/>
                  <a:pt x="2893957" y="2619792"/>
                </a:cubicBezTo>
                <a:lnTo>
                  <a:pt x="2763025" y="2631773"/>
                </a:lnTo>
                <a:cubicBezTo>
                  <a:pt x="2756179" y="2550190"/>
                  <a:pt x="2731790" y="2489717"/>
                  <a:pt x="2689858" y="2450352"/>
                </a:cubicBezTo>
                <a:cubicBezTo>
                  <a:pt x="2647925" y="2410987"/>
                  <a:pt x="2589021" y="2391304"/>
                  <a:pt x="2513143" y="2391304"/>
                </a:cubicBezTo>
                <a:cubicBezTo>
                  <a:pt x="2436124" y="2391304"/>
                  <a:pt x="2377362" y="2408560"/>
                  <a:pt x="2336856" y="2443071"/>
                </a:cubicBezTo>
                <a:cubicBezTo>
                  <a:pt x="2296350" y="2477582"/>
                  <a:pt x="2276097" y="2522218"/>
                  <a:pt x="2276097" y="2576978"/>
                </a:cubicBezTo>
                <a:cubicBezTo>
                  <a:pt x="2276097" y="2627753"/>
                  <a:pt x="2290935" y="2667113"/>
                  <a:pt x="2320610" y="2695059"/>
                </a:cubicBezTo>
                <a:cubicBezTo>
                  <a:pt x="2350276" y="2723014"/>
                  <a:pt x="2417003" y="2751317"/>
                  <a:pt x="2520791" y="2779967"/>
                </a:cubicBezTo>
                <a:cubicBezTo>
                  <a:pt x="2622288" y="2808056"/>
                  <a:pt x="2693566" y="2832413"/>
                  <a:pt x="2734625" y="2853041"/>
                </a:cubicBezTo>
                <a:cubicBezTo>
                  <a:pt x="2797354" y="2885132"/>
                  <a:pt x="2844726" y="2927249"/>
                  <a:pt x="2876741" y="2979393"/>
                </a:cubicBezTo>
                <a:cubicBezTo>
                  <a:pt x="2908757" y="3031536"/>
                  <a:pt x="2924764" y="3093800"/>
                  <a:pt x="2924764" y="3166183"/>
                </a:cubicBezTo>
                <a:cubicBezTo>
                  <a:pt x="2924764" y="3237987"/>
                  <a:pt x="2907935" y="3303379"/>
                  <a:pt x="2874274" y="3362360"/>
                </a:cubicBezTo>
                <a:cubicBezTo>
                  <a:pt x="2840614" y="3421340"/>
                  <a:pt x="2794831" y="3466219"/>
                  <a:pt x="2736925" y="3496995"/>
                </a:cubicBezTo>
                <a:cubicBezTo>
                  <a:pt x="2679018" y="3527771"/>
                  <a:pt x="2609274" y="3543159"/>
                  <a:pt x="2527691" y="3543159"/>
                </a:cubicBezTo>
                <a:cubicBezTo>
                  <a:pt x="2400468" y="3543159"/>
                  <a:pt x="2299060" y="3504935"/>
                  <a:pt x="2223468" y="3428487"/>
                </a:cubicBezTo>
                <a:cubicBezTo>
                  <a:pt x="2147875" y="3352039"/>
                  <a:pt x="2108653" y="3248492"/>
                  <a:pt x="2105800" y="3117846"/>
                </a:cubicBezTo>
                <a:lnTo>
                  <a:pt x="2234165" y="3104153"/>
                </a:lnTo>
                <a:cubicBezTo>
                  <a:pt x="2241011" y="3173185"/>
                  <a:pt x="2256557" y="3226955"/>
                  <a:pt x="2280804" y="3265465"/>
                </a:cubicBezTo>
                <a:cubicBezTo>
                  <a:pt x="2305050" y="3303974"/>
                  <a:pt x="2339709" y="3334924"/>
                  <a:pt x="2384779" y="3358315"/>
                </a:cubicBezTo>
                <a:cubicBezTo>
                  <a:pt x="2429849" y="3381705"/>
                  <a:pt x="2480624" y="3393401"/>
                  <a:pt x="2537104" y="3393401"/>
                </a:cubicBezTo>
                <a:cubicBezTo>
                  <a:pt x="2618116" y="3393401"/>
                  <a:pt x="2681015" y="3373618"/>
                  <a:pt x="2725800" y="3334053"/>
                </a:cubicBezTo>
                <a:cubicBezTo>
                  <a:pt x="2770585" y="3294487"/>
                  <a:pt x="2792977" y="3243108"/>
                  <a:pt x="2792977" y="3179915"/>
                </a:cubicBezTo>
                <a:cubicBezTo>
                  <a:pt x="2792977" y="3142912"/>
                  <a:pt x="2784847" y="3110605"/>
                  <a:pt x="2768588" y="3082993"/>
                </a:cubicBezTo>
                <a:cubicBezTo>
                  <a:pt x="2752328" y="3055382"/>
                  <a:pt x="2727797" y="3032751"/>
                  <a:pt x="2694992" y="3015101"/>
                </a:cubicBezTo>
                <a:cubicBezTo>
                  <a:pt x="2662188" y="2997451"/>
                  <a:pt x="2591303" y="2972500"/>
                  <a:pt x="2482335" y="2940248"/>
                </a:cubicBezTo>
                <a:cubicBezTo>
                  <a:pt x="2385349" y="2911456"/>
                  <a:pt x="2316318" y="2882511"/>
                  <a:pt x="2275241" y="2853415"/>
                </a:cubicBezTo>
                <a:cubicBezTo>
                  <a:pt x="2234165" y="2824319"/>
                  <a:pt x="2202216" y="2787379"/>
                  <a:pt x="2179396" y="2742594"/>
                </a:cubicBezTo>
                <a:cubicBezTo>
                  <a:pt x="2156576" y="2697809"/>
                  <a:pt x="2145165" y="2647177"/>
                  <a:pt x="2145165" y="2590696"/>
                </a:cubicBezTo>
                <a:cubicBezTo>
                  <a:pt x="2145165" y="2489146"/>
                  <a:pt x="2177970" y="2406137"/>
                  <a:pt x="2243578" y="2341670"/>
                </a:cubicBezTo>
                <a:cubicBezTo>
                  <a:pt x="2309186" y="2277202"/>
                  <a:pt x="2397615" y="2244969"/>
                  <a:pt x="2508864" y="2244969"/>
                </a:cubicBezTo>
                <a:close/>
                <a:moveTo>
                  <a:pt x="1557539" y="2244969"/>
                </a:moveTo>
                <a:cubicBezTo>
                  <a:pt x="1656906" y="2244969"/>
                  <a:pt x="1742279" y="2275845"/>
                  <a:pt x="1813659" y="2337598"/>
                </a:cubicBezTo>
                <a:cubicBezTo>
                  <a:pt x="1885040" y="2399351"/>
                  <a:pt x="1935006" y="2489993"/>
                  <a:pt x="1963558" y="2609523"/>
                </a:cubicBezTo>
                <a:lnTo>
                  <a:pt x="1830059" y="2648033"/>
                </a:lnTo>
                <a:cubicBezTo>
                  <a:pt x="1784356" y="2474028"/>
                  <a:pt x="1692665" y="2387025"/>
                  <a:pt x="1554985" y="2387025"/>
                </a:cubicBezTo>
                <a:cubicBezTo>
                  <a:pt x="1486426" y="2387025"/>
                  <a:pt x="1427009" y="2404584"/>
                  <a:pt x="1376733" y="2439701"/>
                </a:cubicBezTo>
                <a:cubicBezTo>
                  <a:pt x="1326457" y="2474819"/>
                  <a:pt x="1286323" y="2529492"/>
                  <a:pt x="1256331" y="2603720"/>
                </a:cubicBezTo>
                <a:cubicBezTo>
                  <a:pt x="1226339" y="2677949"/>
                  <a:pt x="1211343" y="2771873"/>
                  <a:pt x="1211343" y="2885493"/>
                </a:cubicBezTo>
                <a:cubicBezTo>
                  <a:pt x="1211343" y="3057367"/>
                  <a:pt x="1241580" y="3186271"/>
                  <a:pt x="1302054" y="3272204"/>
                </a:cubicBezTo>
                <a:cubicBezTo>
                  <a:pt x="1362528" y="3358136"/>
                  <a:pt x="1442970" y="3401103"/>
                  <a:pt x="1543379" y="3401103"/>
                </a:cubicBezTo>
                <a:cubicBezTo>
                  <a:pt x="1617545" y="3401103"/>
                  <a:pt x="1681584" y="3374717"/>
                  <a:pt x="1735497" y="3321945"/>
                </a:cubicBezTo>
                <a:cubicBezTo>
                  <a:pt x="1789410" y="3269173"/>
                  <a:pt x="1825495" y="3189159"/>
                  <a:pt x="1843751" y="3081904"/>
                </a:cubicBezTo>
                <a:lnTo>
                  <a:pt x="1980673" y="3123836"/>
                </a:lnTo>
                <a:cubicBezTo>
                  <a:pt x="1950436" y="3264751"/>
                  <a:pt x="1897522" y="3369868"/>
                  <a:pt x="1821929" y="3439184"/>
                </a:cubicBezTo>
                <a:cubicBezTo>
                  <a:pt x="1746337" y="3508501"/>
                  <a:pt x="1654343" y="3543159"/>
                  <a:pt x="1545946" y="3543159"/>
                </a:cubicBezTo>
                <a:cubicBezTo>
                  <a:pt x="1450671" y="3543159"/>
                  <a:pt x="1369231" y="3519895"/>
                  <a:pt x="1301626" y="3473368"/>
                </a:cubicBezTo>
                <a:cubicBezTo>
                  <a:pt x="1234021" y="3426840"/>
                  <a:pt x="1178682" y="3352197"/>
                  <a:pt x="1135609" y="3249439"/>
                </a:cubicBezTo>
                <a:cubicBezTo>
                  <a:pt x="1092535" y="3146681"/>
                  <a:pt x="1070998" y="3025370"/>
                  <a:pt x="1070998" y="2885506"/>
                </a:cubicBezTo>
                <a:cubicBezTo>
                  <a:pt x="1070998" y="2747345"/>
                  <a:pt x="1092555" y="2630454"/>
                  <a:pt x="1135669" y="2534831"/>
                </a:cubicBezTo>
                <a:cubicBezTo>
                  <a:pt x="1178782" y="2439209"/>
                  <a:pt x="1237172" y="2366993"/>
                  <a:pt x="1310839" y="2318183"/>
                </a:cubicBezTo>
                <a:cubicBezTo>
                  <a:pt x="1384506" y="2269374"/>
                  <a:pt x="1466739" y="2244969"/>
                  <a:pt x="1557539" y="2244969"/>
                </a:cubicBezTo>
                <a:close/>
                <a:moveTo>
                  <a:pt x="1312413" y="1681317"/>
                </a:moveTo>
                <a:lnTo>
                  <a:pt x="1312413" y="1681318"/>
                </a:lnTo>
                <a:lnTo>
                  <a:pt x="1313057" y="1681913"/>
                </a:lnTo>
                <a:close/>
                <a:moveTo>
                  <a:pt x="3586641" y="1610668"/>
                </a:moveTo>
                <a:lnTo>
                  <a:pt x="3586641" y="1754454"/>
                </a:lnTo>
                <a:lnTo>
                  <a:pt x="3671979" y="1754454"/>
                </a:lnTo>
                <a:cubicBezTo>
                  <a:pt x="3698871" y="1754454"/>
                  <a:pt x="3718535" y="1748372"/>
                  <a:pt x="3730975" y="1736206"/>
                </a:cubicBezTo>
                <a:cubicBezTo>
                  <a:pt x="3743415" y="1724041"/>
                  <a:pt x="3749635" y="1705702"/>
                  <a:pt x="3749635" y="1681189"/>
                </a:cubicBezTo>
                <a:cubicBezTo>
                  <a:pt x="3749635" y="1665274"/>
                  <a:pt x="3746571" y="1651645"/>
                  <a:pt x="3740443" y="1640303"/>
                </a:cubicBezTo>
                <a:cubicBezTo>
                  <a:pt x="3734315" y="1628961"/>
                  <a:pt x="3726905" y="1621186"/>
                  <a:pt x="3718215" y="1616979"/>
                </a:cubicBezTo>
                <a:cubicBezTo>
                  <a:pt x="3709527" y="1612771"/>
                  <a:pt x="3693839" y="1610668"/>
                  <a:pt x="3671155" y="1610668"/>
                </a:cubicBezTo>
                <a:close/>
                <a:moveTo>
                  <a:pt x="4224815" y="1607649"/>
                </a:moveTo>
                <a:lnTo>
                  <a:pt x="4224815" y="1740734"/>
                </a:lnTo>
                <a:lnTo>
                  <a:pt x="4318661" y="1740734"/>
                </a:lnTo>
                <a:cubicBezTo>
                  <a:pt x="4339149" y="1740734"/>
                  <a:pt x="4354699" y="1738264"/>
                  <a:pt x="4365309" y="1733325"/>
                </a:cubicBezTo>
                <a:cubicBezTo>
                  <a:pt x="4375919" y="1728386"/>
                  <a:pt x="4384335" y="1720611"/>
                  <a:pt x="4390555" y="1710001"/>
                </a:cubicBezTo>
                <a:cubicBezTo>
                  <a:pt x="4396773" y="1699391"/>
                  <a:pt x="4399883" y="1687043"/>
                  <a:pt x="4399883" y="1672957"/>
                </a:cubicBezTo>
                <a:cubicBezTo>
                  <a:pt x="4399883" y="1652651"/>
                  <a:pt x="4393939" y="1636690"/>
                  <a:pt x="4382047" y="1625074"/>
                </a:cubicBezTo>
                <a:cubicBezTo>
                  <a:pt x="4370157" y="1613457"/>
                  <a:pt x="4352503" y="1607649"/>
                  <a:pt x="4329087" y="1607649"/>
                </a:cubicBezTo>
                <a:close/>
                <a:moveTo>
                  <a:pt x="3018301" y="1605454"/>
                </a:moveTo>
                <a:cubicBezTo>
                  <a:pt x="3014039" y="1631248"/>
                  <a:pt x="3008015" y="1656859"/>
                  <a:pt x="3000229" y="1682287"/>
                </a:cubicBezTo>
                <a:lnTo>
                  <a:pt x="2963531" y="1800279"/>
                </a:lnTo>
                <a:lnTo>
                  <a:pt x="3075899" y="1800279"/>
                </a:lnTo>
                <a:lnTo>
                  <a:pt x="3041615" y="1688872"/>
                </a:lnTo>
                <a:cubicBezTo>
                  <a:pt x="3031009" y="1654663"/>
                  <a:pt x="3023237" y="1626857"/>
                  <a:pt x="3018301" y="1605454"/>
                </a:cubicBezTo>
                <a:close/>
                <a:moveTo>
                  <a:pt x="4181185" y="1563196"/>
                </a:moveTo>
                <a:lnTo>
                  <a:pt x="4327441" y="1563196"/>
                </a:lnTo>
                <a:cubicBezTo>
                  <a:pt x="4357991" y="1563196"/>
                  <a:pt x="4380539" y="1566944"/>
                  <a:pt x="4395081" y="1574440"/>
                </a:cubicBezTo>
                <a:cubicBezTo>
                  <a:pt x="4409625" y="1581936"/>
                  <a:pt x="4421561" y="1594414"/>
                  <a:pt x="4430891" y="1611872"/>
                </a:cubicBezTo>
                <a:cubicBezTo>
                  <a:pt x="4440221" y="1629331"/>
                  <a:pt x="4444885" y="1649578"/>
                  <a:pt x="4444885" y="1672614"/>
                </a:cubicBezTo>
                <a:cubicBezTo>
                  <a:pt x="4444885" y="1702961"/>
                  <a:pt x="4436973" y="1727550"/>
                  <a:pt x="4421149" y="1746381"/>
                </a:cubicBezTo>
                <a:cubicBezTo>
                  <a:pt x="4405327" y="1765212"/>
                  <a:pt x="4382323" y="1777187"/>
                  <a:pt x="4352137" y="1782306"/>
                </a:cubicBezTo>
                <a:cubicBezTo>
                  <a:pt x="4364395" y="1789669"/>
                  <a:pt x="4373723" y="1797124"/>
                  <a:pt x="4380127" y="1804670"/>
                </a:cubicBezTo>
                <a:cubicBezTo>
                  <a:pt x="4393115" y="1820036"/>
                  <a:pt x="4404549" y="1837141"/>
                  <a:pt x="4414427" y="1855983"/>
                </a:cubicBezTo>
                <a:lnTo>
                  <a:pt x="4472051" y="1965469"/>
                </a:lnTo>
                <a:lnTo>
                  <a:pt x="4417171" y="1965469"/>
                </a:lnTo>
                <a:lnTo>
                  <a:pt x="4373181" y="1881824"/>
                </a:lnTo>
                <a:cubicBezTo>
                  <a:pt x="4356137" y="1849099"/>
                  <a:pt x="4343275" y="1827056"/>
                  <a:pt x="4334595" y="1815695"/>
                </a:cubicBezTo>
                <a:cubicBezTo>
                  <a:pt x="4325915" y="1804335"/>
                  <a:pt x="4317511" y="1796684"/>
                  <a:pt x="4309379" y="1792744"/>
                </a:cubicBezTo>
                <a:cubicBezTo>
                  <a:pt x="4301247" y="1788804"/>
                  <a:pt x="4289869" y="1786834"/>
                  <a:pt x="4275249" y="1786834"/>
                </a:cubicBezTo>
                <a:lnTo>
                  <a:pt x="4224815" y="1786834"/>
                </a:lnTo>
                <a:lnTo>
                  <a:pt x="4224815" y="1965469"/>
                </a:lnTo>
                <a:lnTo>
                  <a:pt x="4181185" y="1965469"/>
                </a:lnTo>
                <a:close/>
                <a:moveTo>
                  <a:pt x="3847811" y="1563196"/>
                </a:moveTo>
                <a:lnTo>
                  <a:pt x="3891441" y="1563196"/>
                </a:lnTo>
                <a:lnTo>
                  <a:pt x="3891441" y="1795340"/>
                </a:lnTo>
                <a:cubicBezTo>
                  <a:pt x="3891441" y="1831744"/>
                  <a:pt x="3894275" y="1858087"/>
                  <a:pt x="3899947" y="1874368"/>
                </a:cubicBezTo>
                <a:cubicBezTo>
                  <a:pt x="3905617" y="1890649"/>
                  <a:pt x="3914901" y="1903043"/>
                  <a:pt x="3927799" y="1911549"/>
                </a:cubicBezTo>
                <a:cubicBezTo>
                  <a:pt x="3940695" y="1920056"/>
                  <a:pt x="3956383" y="1924309"/>
                  <a:pt x="3974859" y="1924309"/>
                </a:cubicBezTo>
                <a:cubicBezTo>
                  <a:pt x="4005957" y="1924309"/>
                  <a:pt x="4028503" y="1915528"/>
                  <a:pt x="4042499" y="1897966"/>
                </a:cubicBezTo>
                <a:cubicBezTo>
                  <a:pt x="4056493" y="1880405"/>
                  <a:pt x="4063491" y="1846196"/>
                  <a:pt x="4063491" y="1795340"/>
                </a:cubicBezTo>
                <a:lnTo>
                  <a:pt x="4063491" y="1563196"/>
                </a:lnTo>
                <a:lnTo>
                  <a:pt x="4107119" y="1563196"/>
                </a:lnTo>
                <a:lnTo>
                  <a:pt x="4107119" y="1795614"/>
                </a:lnTo>
                <a:cubicBezTo>
                  <a:pt x="4107119" y="1834580"/>
                  <a:pt x="4103329" y="1866547"/>
                  <a:pt x="4095745" y="1891518"/>
                </a:cubicBezTo>
                <a:cubicBezTo>
                  <a:pt x="4088163" y="1916488"/>
                  <a:pt x="4074365" y="1936200"/>
                  <a:pt x="4054353" y="1950652"/>
                </a:cubicBezTo>
                <a:cubicBezTo>
                  <a:pt x="4034343" y="1965103"/>
                  <a:pt x="4008895" y="1972329"/>
                  <a:pt x="3978015" y="1972329"/>
                </a:cubicBezTo>
                <a:cubicBezTo>
                  <a:pt x="3934521" y="1972329"/>
                  <a:pt x="3901947" y="1959341"/>
                  <a:pt x="3880293" y="1933364"/>
                </a:cubicBezTo>
                <a:cubicBezTo>
                  <a:pt x="3858637" y="1907387"/>
                  <a:pt x="3847811" y="1861471"/>
                  <a:pt x="3847811" y="1795614"/>
                </a:cubicBezTo>
                <a:close/>
                <a:moveTo>
                  <a:pt x="3543011" y="1563196"/>
                </a:moveTo>
                <a:lnTo>
                  <a:pt x="3667315" y="1563196"/>
                </a:lnTo>
                <a:cubicBezTo>
                  <a:pt x="3696583" y="1563196"/>
                  <a:pt x="3718171" y="1565757"/>
                  <a:pt x="3732073" y="1570879"/>
                </a:cubicBezTo>
                <a:cubicBezTo>
                  <a:pt x="3751099" y="1577831"/>
                  <a:pt x="3766283" y="1590728"/>
                  <a:pt x="3777623" y="1609570"/>
                </a:cubicBezTo>
                <a:cubicBezTo>
                  <a:pt x="3788967" y="1628412"/>
                  <a:pt x="3794637" y="1651554"/>
                  <a:pt x="3794637" y="1678994"/>
                </a:cubicBezTo>
                <a:cubicBezTo>
                  <a:pt x="3794637" y="1715215"/>
                  <a:pt x="3785399" y="1744759"/>
                  <a:pt x="3766923" y="1767625"/>
                </a:cubicBezTo>
                <a:cubicBezTo>
                  <a:pt x="3748445" y="1790492"/>
                  <a:pt x="3716523" y="1801926"/>
                  <a:pt x="3671155" y="1801926"/>
                </a:cubicBezTo>
                <a:lnTo>
                  <a:pt x="3586641" y="1801926"/>
                </a:lnTo>
                <a:lnTo>
                  <a:pt x="3586641" y="1965469"/>
                </a:lnTo>
                <a:lnTo>
                  <a:pt x="3543011" y="1965469"/>
                </a:lnTo>
                <a:close/>
                <a:moveTo>
                  <a:pt x="3208537" y="1563196"/>
                </a:moveTo>
                <a:lnTo>
                  <a:pt x="3253265" y="1563196"/>
                </a:lnTo>
                <a:lnTo>
                  <a:pt x="3426687" y="1879659"/>
                </a:lnTo>
                <a:lnTo>
                  <a:pt x="3426687" y="1563196"/>
                </a:lnTo>
                <a:lnTo>
                  <a:pt x="3468397" y="1563196"/>
                </a:lnTo>
                <a:lnTo>
                  <a:pt x="3468397" y="1965469"/>
                </a:lnTo>
                <a:lnTo>
                  <a:pt x="3423669" y="1965469"/>
                </a:lnTo>
                <a:lnTo>
                  <a:pt x="3250521" y="1648947"/>
                </a:lnTo>
                <a:lnTo>
                  <a:pt x="3250521" y="1965469"/>
                </a:lnTo>
                <a:lnTo>
                  <a:pt x="3208537" y="1965469"/>
                </a:lnTo>
                <a:close/>
                <a:moveTo>
                  <a:pt x="2598663" y="1563196"/>
                </a:moveTo>
                <a:lnTo>
                  <a:pt x="2642293" y="1563196"/>
                </a:lnTo>
                <a:lnTo>
                  <a:pt x="2642293" y="1762686"/>
                </a:lnTo>
                <a:lnTo>
                  <a:pt x="2806184" y="1563196"/>
                </a:lnTo>
                <a:lnTo>
                  <a:pt x="2865382" y="1563196"/>
                </a:lnTo>
                <a:lnTo>
                  <a:pt x="2726912" y="1726362"/>
                </a:lnTo>
                <a:lnTo>
                  <a:pt x="2869758" y="1962721"/>
                </a:lnTo>
                <a:lnTo>
                  <a:pt x="2996109" y="1563196"/>
                </a:lnTo>
                <a:lnTo>
                  <a:pt x="3042773" y="1563196"/>
                </a:lnTo>
                <a:lnTo>
                  <a:pt x="3177865" y="1965469"/>
                </a:lnTo>
                <a:lnTo>
                  <a:pt x="3127919" y="1965469"/>
                </a:lnTo>
                <a:lnTo>
                  <a:pt x="3089551" y="1843635"/>
                </a:lnTo>
                <a:lnTo>
                  <a:pt x="2950772" y="1843635"/>
                </a:lnTo>
                <a:lnTo>
                  <a:pt x="2914915" y="1965469"/>
                </a:lnTo>
                <a:lnTo>
                  <a:pt x="2871419" y="1965469"/>
                </a:lnTo>
                <a:lnTo>
                  <a:pt x="2868889" y="1965469"/>
                </a:lnTo>
                <a:lnTo>
                  <a:pt x="2813794" y="1965469"/>
                </a:lnTo>
                <a:lnTo>
                  <a:pt x="2696621" y="1762047"/>
                </a:lnTo>
                <a:lnTo>
                  <a:pt x="2642293" y="1826073"/>
                </a:lnTo>
                <a:lnTo>
                  <a:pt x="2642293" y="1965469"/>
                </a:lnTo>
                <a:lnTo>
                  <a:pt x="2598663" y="1965469"/>
                </a:lnTo>
                <a:close/>
                <a:moveTo>
                  <a:pt x="2176112" y="1563196"/>
                </a:moveTo>
                <a:lnTo>
                  <a:pt x="2437617" y="1563196"/>
                </a:lnTo>
                <a:lnTo>
                  <a:pt x="2437617" y="1610668"/>
                </a:lnTo>
                <a:lnTo>
                  <a:pt x="2328405" y="1610668"/>
                </a:lnTo>
                <a:lnTo>
                  <a:pt x="2328405" y="1965469"/>
                </a:lnTo>
                <a:lnTo>
                  <a:pt x="2284775" y="1965469"/>
                </a:lnTo>
                <a:lnTo>
                  <a:pt x="2284775" y="1610668"/>
                </a:lnTo>
                <a:lnTo>
                  <a:pt x="2176112" y="1610668"/>
                </a:lnTo>
                <a:close/>
                <a:moveTo>
                  <a:pt x="2084667" y="1563196"/>
                </a:moveTo>
                <a:lnTo>
                  <a:pt x="2128297" y="1563196"/>
                </a:lnTo>
                <a:lnTo>
                  <a:pt x="2128297" y="1965469"/>
                </a:lnTo>
                <a:lnTo>
                  <a:pt x="2084667" y="1965469"/>
                </a:lnTo>
                <a:close/>
                <a:moveTo>
                  <a:pt x="1960842" y="1563196"/>
                </a:moveTo>
                <a:lnTo>
                  <a:pt x="2004472" y="1563196"/>
                </a:lnTo>
                <a:lnTo>
                  <a:pt x="2004472" y="1965469"/>
                </a:lnTo>
                <a:lnTo>
                  <a:pt x="1960842" y="1965469"/>
                </a:lnTo>
                <a:close/>
                <a:moveTo>
                  <a:pt x="3200397" y="320412"/>
                </a:moveTo>
                <a:lnTo>
                  <a:pt x="3129017" y="322217"/>
                </a:lnTo>
                <a:lnTo>
                  <a:pt x="3104419" y="371950"/>
                </a:lnTo>
                <a:cubicBezTo>
                  <a:pt x="3060563" y="474591"/>
                  <a:pt x="3033709" y="612560"/>
                  <a:pt x="3033709" y="764276"/>
                </a:cubicBezTo>
                <a:lnTo>
                  <a:pt x="3035211" y="785582"/>
                </a:lnTo>
                <a:lnTo>
                  <a:pt x="2952646" y="789751"/>
                </a:lnTo>
                <a:lnTo>
                  <a:pt x="2911961" y="795960"/>
                </a:lnTo>
                <a:lnTo>
                  <a:pt x="2867118" y="799965"/>
                </a:lnTo>
                <a:lnTo>
                  <a:pt x="2789750" y="814612"/>
                </a:lnTo>
                <a:lnTo>
                  <a:pt x="2734552" y="823036"/>
                </a:lnTo>
                <a:lnTo>
                  <a:pt x="2730889" y="804142"/>
                </a:lnTo>
                <a:cubicBezTo>
                  <a:pt x="2691622" y="657597"/>
                  <a:pt x="2629976" y="531279"/>
                  <a:pt x="2561048" y="443487"/>
                </a:cubicBezTo>
                <a:lnTo>
                  <a:pt x="2524415" y="401813"/>
                </a:lnTo>
                <a:lnTo>
                  <a:pt x="2455003" y="418544"/>
                </a:lnTo>
                <a:lnTo>
                  <a:pt x="2386522" y="438761"/>
                </a:lnTo>
                <a:lnTo>
                  <a:pt x="2375634" y="493169"/>
                </a:lnTo>
                <a:cubicBezTo>
                  <a:pt x="2359837" y="603662"/>
                  <a:pt x="2369608" y="743880"/>
                  <a:pt x="2408876" y="890428"/>
                </a:cubicBezTo>
                <a:lnTo>
                  <a:pt x="2415529" y="909715"/>
                </a:lnTo>
                <a:lnTo>
                  <a:pt x="2383243" y="921531"/>
                </a:lnTo>
                <a:lnTo>
                  <a:pt x="2371311" y="925383"/>
                </a:lnTo>
                <a:lnTo>
                  <a:pt x="2356039" y="931488"/>
                </a:lnTo>
                <a:lnTo>
                  <a:pt x="2257197" y="967665"/>
                </a:lnTo>
                <a:lnTo>
                  <a:pt x="2216504" y="987267"/>
                </a:lnTo>
                <a:lnTo>
                  <a:pt x="2202907" y="992702"/>
                </a:lnTo>
                <a:lnTo>
                  <a:pt x="2165987" y="1011603"/>
                </a:lnTo>
                <a:lnTo>
                  <a:pt x="2135850" y="1026120"/>
                </a:lnTo>
                <a:lnTo>
                  <a:pt x="2126688" y="1007313"/>
                </a:lnTo>
                <a:cubicBezTo>
                  <a:pt x="2050830" y="875923"/>
                  <a:pt x="1958590" y="769864"/>
                  <a:pt x="1869290" y="702904"/>
                </a:cubicBezTo>
                <a:lnTo>
                  <a:pt x="1823119" y="672131"/>
                </a:lnTo>
                <a:lnTo>
                  <a:pt x="1760401" y="706257"/>
                </a:lnTo>
                <a:lnTo>
                  <a:pt x="1699487" y="743510"/>
                </a:lnTo>
                <a:lnTo>
                  <a:pt x="1703051" y="798881"/>
                </a:lnTo>
                <a:cubicBezTo>
                  <a:pt x="1716391" y="909698"/>
                  <a:pt x="1762119" y="1042610"/>
                  <a:pt x="1837978" y="1174000"/>
                </a:cubicBezTo>
                <a:lnTo>
                  <a:pt x="1848369" y="1189388"/>
                </a:lnTo>
                <a:lnTo>
                  <a:pt x="1845588" y="1191078"/>
                </a:lnTo>
                <a:lnTo>
                  <a:pt x="1807264" y="1219737"/>
                </a:lnTo>
                <a:lnTo>
                  <a:pt x="1786584" y="1233110"/>
                </a:lnTo>
                <a:lnTo>
                  <a:pt x="1733593" y="1274827"/>
                </a:lnTo>
                <a:lnTo>
                  <a:pt x="1659045" y="1330572"/>
                </a:lnTo>
                <a:lnTo>
                  <a:pt x="1609370" y="1375720"/>
                </a:lnTo>
                <a:lnTo>
                  <a:pt x="1595663" y="1359937"/>
                </a:lnTo>
                <a:cubicBezTo>
                  <a:pt x="1488383" y="1252657"/>
                  <a:pt x="1371836" y="1174085"/>
                  <a:pt x="1268246" y="1132520"/>
                </a:cubicBezTo>
                <a:lnTo>
                  <a:pt x="1215685" y="1114746"/>
                </a:lnTo>
                <a:lnTo>
                  <a:pt x="1163939" y="1163942"/>
                </a:lnTo>
                <a:lnTo>
                  <a:pt x="1114741" y="1215690"/>
                </a:lnTo>
                <a:lnTo>
                  <a:pt x="1132515" y="1268252"/>
                </a:lnTo>
                <a:cubicBezTo>
                  <a:pt x="1174081" y="1371841"/>
                  <a:pt x="1252651" y="1488388"/>
                  <a:pt x="1359932" y="1595666"/>
                </a:cubicBezTo>
                <a:lnTo>
                  <a:pt x="1375717" y="1609374"/>
                </a:lnTo>
                <a:lnTo>
                  <a:pt x="1330572" y="1659046"/>
                </a:lnTo>
                <a:lnTo>
                  <a:pt x="1313318" y="1682120"/>
                </a:lnTo>
                <a:lnTo>
                  <a:pt x="1287770" y="1711798"/>
                </a:lnTo>
                <a:lnTo>
                  <a:pt x="1235248" y="1786522"/>
                </a:lnTo>
                <a:lnTo>
                  <a:pt x="1191078" y="1845589"/>
                </a:lnTo>
                <a:lnTo>
                  <a:pt x="1189386" y="1848374"/>
                </a:lnTo>
                <a:lnTo>
                  <a:pt x="1173994" y="1837982"/>
                </a:lnTo>
                <a:cubicBezTo>
                  <a:pt x="1042604" y="1762124"/>
                  <a:pt x="909693" y="1716393"/>
                  <a:pt x="798877" y="1703056"/>
                </a:cubicBezTo>
                <a:lnTo>
                  <a:pt x="743505" y="1699491"/>
                </a:lnTo>
                <a:lnTo>
                  <a:pt x="706252" y="1760404"/>
                </a:lnTo>
                <a:lnTo>
                  <a:pt x="672127" y="1823124"/>
                </a:lnTo>
                <a:lnTo>
                  <a:pt x="702898" y="1869294"/>
                </a:lnTo>
                <a:cubicBezTo>
                  <a:pt x="769858" y="1958595"/>
                  <a:pt x="875917" y="2050837"/>
                  <a:pt x="1007308" y="2126693"/>
                </a:cubicBezTo>
                <a:lnTo>
                  <a:pt x="1026117" y="2135856"/>
                </a:lnTo>
                <a:lnTo>
                  <a:pt x="1011662" y="2165862"/>
                </a:lnTo>
                <a:lnTo>
                  <a:pt x="1008355" y="2172324"/>
                </a:lnTo>
                <a:lnTo>
                  <a:pt x="1006377" y="2176834"/>
                </a:lnTo>
                <a:lnTo>
                  <a:pt x="967664" y="2257197"/>
                </a:lnTo>
                <a:lnTo>
                  <a:pt x="950127" y="2305114"/>
                </a:lnTo>
                <a:lnTo>
                  <a:pt x="941377" y="2325066"/>
                </a:lnTo>
                <a:lnTo>
                  <a:pt x="940596" y="2324822"/>
                </a:lnTo>
                <a:lnTo>
                  <a:pt x="940596" y="2324823"/>
                </a:lnTo>
                <a:lnTo>
                  <a:pt x="941677" y="2325160"/>
                </a:lnTo>
                <a:lnTo>
                  <a:pt x="936371" y="2337261"/>
                </a:lnTo>
                <a:lnTo>
                  <a:pt x="921503" y="2383319"/>
                </a:lnTo>
                <a:lnTo>
                  <a:pt x="909714" y="2415528"/>
                </a:lnTo>
                <a:lnTo>
                  <a:pt x="890423" y="2408875"/>
                </a:lnTo>
                <a:cubicBezTo>
                  <a:pt x="743877" y="2369609"/>
                  <a:pt x="603659" y="2359837"/>
                  <a:pt x="493165" y="2375635"/>
                </a:cubicBezTo>
                <a:lnTo>
                  <a:pt x="438759" y="2386521"/>
                </a:lnTo>
                <a:lnTo>
                  <a:pt x="418541" y="2455001"/>
                </a:lnTo>
                <a:lnTo>
                  <a:pt x="401810" y="2524417"/>
                </a:lnTo>
                <a:lnTo>
                  <a:pt x="443484" y="2561050"/>
                </a:lnTo>
                <a:cubicBezTo>
                  <a:pt x="531275" y="2629977"/>
                  <a:pt x="657593" y="2691623"/>
                  <a:pt x="804140" y="2730890"/>
                </a:cubicBezTo>
                <a:lnTo>
                  <a:pt x="823036" y="2734553"/>
                </a:lnTo>
                <a:lnTo>
                  <a:pt x="816780" y="2775543"/>
                </a:lnTo>
                <a:lnTo>
                  <a:pt x="808124" y="2815886"/>
                </a:lnTo>
                <a:lnTo>
                  <a:pt x="806669" y="2829020"/>
                </a:lnTo>
                <a:lnTo>
                  <a:pt x="806257" y="2828926"/>
                </a:lnTo>
                <a:lnTo>
                  <a:pt x="799966" y="2885717"/>
                </a:lnTo>
                <a:lnTo>
                  <a:pt x="789751" y="2952646"/>
                </a:lnTo>
                <a:lnTo>
                  <a:pt x="785581" y="3035214"/>
                </a:lnTo>
                <a:lnTo>
                  <a:pt x="764269" y="3033711"/>
                </a:lnTo>
                <a:cubicBezTo>
                  <a:pt x="612553" y="3033713"/>
                  <a:pt x="474583" y="3060564"/>
                  <a:pt x="371944" y="3104422"/>
                </a:cubicBezTo>
                <a:lnTo>
                  <a:pt x="322208" y="3129020"/>
                </a:lnTo>
                <a:lnTo>
                  <a:pt x="320404" y="3200397"/>
                </a:lnTo>
                <a:lnTo>
                  <a:pt x="322208" y="3271776"/>
                </a:lnTo>
                <a:lnTo>
                  <a:pt x="371944" y="3296374"/>
                </a:lnTo>
                <a:cubicBezTo>
                  <a:pt x="474584" y="3340232"/>
                  <a:pt x="612553" y="3367085"/>
                  <a:pt x="764269" y="3367085"/>
                </a:cubicBezTo>
                <a:lnTo>
                  <a:pt x="785581" y="3365583"/>
                </a:lnTo>
                <a:lnTo>
                  <a:pt x="789751" y="3448154"/>
                </a:lnTo>
                <a:lnTo>
                  <a:pt x="794867" y="3481680"/>
                </a:lnTo>
                <a:lnTo>
                  <a:pt x="799533" y="3533925"/>
                </a:lnTo>
                <a:lnTo>
                  <a:pt x="816591" y="3624019"/>
                </a:lnTo>
                <a:lnTo>
                  <a:pt x="816779" y="3625249"/>
                </a:lnTo>
                <a:lnTo>
                  <a:pt x="808124" y="3584912"/>
                </a:lnTo>
                <a:lnTo>
                  <a:pt x="807686" y="3580968"/>
                </a:lnTo>
                <a:lnTo>
                  <a:pt x="806669" y="3571779"/>
                </a:lnTo>
                <a:lnTo>
                  <a:pt x="804339" y="3572303"/>
                </a:lnTo>
                <a:lnTo>
                  <a:pt x="804339" y="3572304"/>
                </a:lnTo>
                <a:lnTo>
                  <a:pt x="806668" y="3571780"/>
                </a:lnTo>
                <a:lnTo>
                  <a:pt x="807686" y="3580968"/>
                </a:lnTo>
                <a:lnTo>
                  <a:pt x="808124" y="3584912"/>
                </a:lnTo>
                <a:lnTo>
                  <a:pt x="816779" y="3625252"/>
                </a:lnTo>
                <a:lnTo>
                  <a:pt x="816779" y="3625249"/>
                </a:lnTo>
                <a:lnTo>
                  <a:pt x="816780" y="3625256"/>
                </a:lnTo>
                <a:lnTo>
                  <a:pt x="823035" y="3666244"/>
                </a:lnTo>
                <a:lnTo>
                  <a:pt x="804139" y="3669907"/>
                </a:lnTo>
                <a:cubicBezTo>
                  <a:pt x="657593" y="3709174"/>
                  <a:pt x="531275" y="3770819"/>
                  <a:pt x="443483" y="3839749"/>
                </a:cubicBezTo>
                <a:lnTo>
                  <a:pt x="401809" y="3876381"/>
                </a:lnTo>
                <a:lnTo>
                  <a:pt x="418540" y="3945794"/>
                </a:lnTo>
                <a:lnTo>
                  <a:pt x="438759" y="4014275"/>
                </a:lnTo>
                <a:lnTo>
                  <a:pt x="493165" y="4025162"/>
                </a:lnTo>
                <a:cubicBezTo>
                  <a:pt x="603658" y="4040960"/>
                  <a:pt x="743876" y="4031189"/>
                  <a:pt x="890423" y="3991922"/>
                </a:cubicBezTo>
                <a:lnTo>
                  <a:pt x="909712" y="3985269"/>
                </a:lnTo>
                <a:lnTo>
                  <a:pt x="921506" y="4017492"/>
                </a:lnTo>
                <a:lnTo>
                  <a:pt x="927587" y="4036326"/>
                </a:lnTo>
                <a:lnTo>
                  <a:pt x="937224" y="4060436"/>
                </a:lnTo>
                <a:lnTo>
                  <a:pt x="967664" y="4143603"/>
                </a:lnTo>
                <a:lnTo>
                  <a:pt x="984148" y="4177822"/>
                </a:lnTo>
                <a:lnTo>
                  <a:pt x="990303" y="4193220"/>
                </a:lnTo>
                <a:lnTo>
                  <a:pt x="1011700" y="4235018"/>
                </a:lnTo>
                <a:lnTo>
                  <a:pt x="1026116" y="4264942"/>
                </a:lnTo>
                <a:lnTo>
                  <a:pt x="1007305" y="4274106"/>
                </a:lnTo>
                <a:cubicBezTo>
                  <a:pt x="875914" y="4349964"/>
                  <a:pt x="769856" y="4442203"/>
                  <a:pt x="702896" y="4531505"/>
                </a:cubicBezTo>
                <a:lnTo>
                  <a:pt x="672124" y="4577675"/>
                </a:lnTo>
                <a:lnTo>
                  <a:pt x="706250" y="4640393"/>
                </a:lnTo>
                <a:lnTo>
                  <a:pt x="743503" y="4701307"/>
                </a:lnTo>
                <a:lnTo>
                  <a:pt x="798874" y="4697742"/>
                </a:lnTo>
                <a:cubicBezTo>
                  <a:pt x="909691" y="4684402"/>
                  <a:pt x="1042602" y="4638674"/>
                  <a:pt x="1173992" y="4562816"/>
                </a:cubicBezTo>
                <a:lnTo>
                  <a:pt x="1189384" y="4552423"/>
                </a:lnTo>
                <a:lnTo>
                  <a:pt x="1191078" y="4555212"/>
                </a:lnTo>
                <a:lnTo>
                  <a:pt x="1219690" y="4593474"/>
                </a:lnTo>
                <a:lnTo>
                  <a:pt x="1236908" y="4620098"/>
                </a:lnTo>
                <a:lnTo>
                  <a:pt x="1245163" y="4630412"/>
                </a:lnTo>
                <a:lnTo>
                  <a:pt x="1245167" y="4630410"/>
                </a:lnTo>
                <a:lnTo>
                  <a:pt x="1236909" y="4620096"/>
                </a:lnTo>
                <a:lnTo>
                  <a:pt x="1235964" y="4618631"/>
                </a:lnTo>
                <a:lnTo>
                  <a:pt x="1286611" y="4682965"/>
                </a:lnTo>
                <a:lnTo>
                  <a:pt x="1330572" y="4741755"/>
                </a:lnTo>
                <a:lnTo>
                  <a:pt x="1375715" y="4791425"/>
                </a:lnTo>
                <a:lnTo>
                  <a:pt x="1359930" y="4805132"/>
                </a:lnTo>
                <a:cubicBezTo>
                  <a:pt x="1252652" y="4912412"/>
                  <a:pt x="1174080" y="5028958"/>
                  <a:pt x="1132515" y="5132547"/>
                </a:cubicBezTo>
                <a:lnTo>
                  <a:pt x="1114740" y="5185109"/>
                </a:lnTo>
                <a:lnTo>
                  <a:pt x="1163936" y="5236857"/>
                </a:lnTo>
                <a:lnTo>
                  <a:pt x="1215685" y="5286053"/>
                </a:lnTo>
                <a:lnTo>
                  <a:pt x="1268246" y="5268280"/>
                </a:lnTo>
                <a:cubicBezTo>
                  <a:pt x="1371835" y="5226714"/>
                  <a:pt x="1488382" y="5148143"/>
                  <a:pt x="1595662" y="5040862"/>
                </a:cubicBezTo>
                <a:lnTo>
                  <a:pt x="1609368" y="5025078"/>
                </a:lnTo>
                <a:lnTo>
                  <a:pt x="1659045" y="5070228"/>
                </a:lnTo>
                <a:lnTo>
                  <a:pt x="1667763" y="5076747"/>
                </a:lnTo>
                <a:lnTo>
                  <a:pt x="1671261" y="5079909"/>
                </a:lnTo>
                <a:lnTo>
                  <a:pt x="1681906" y="5087737"/>
                </a:lnTo>
                <a:lnTo>
                  <a:pt x="1681817" y="5087834"/>
                </a:lnTo>
                <a:lnTo>
                  <a:pt x="1711371" y="5113270"/>
                </a:lnTo>
                <a:lnTo>
                  <a:pt x="1798580" y="5174571"/>
                </a:lnTo>
                <a:lnTo>
                  <a:pt x="1807260" y="5181060"/>
                </a:lnTo>
                <a:lnTo>
                  <a:pt x="1790054" y="5169933"/>
                </a:lnTo>
                <a:lnTo>
                  <a:pt x="1790053" y="5169935"/>
                </a:lnTo>
                <a:lnTo>
                  <a:pt x="1807286" y="5181080"/>
                </a:lnTo>
                <a:lnTo>
                  <a:pt x="1845589" y="5209722"/>
                </a:lnTo>
                <a:lnTo>
                  <a:pt x="1848370" y="5211413"/>
                </a:lnTo>
                <a:lnTo>
                  <a:pt x="1837978" y="5226803"/>
                </a:lnTo>
                <a:cubicBezTo>
                  <a:pt x="1762121" y="5358193"/>
                  <a:pt x="1716390" y="5491103"/>
                  <a:pt x="1703053" y="5601920"/>
                </a:cubicBezTo>
                <a:lnTo>
                  <a:pt x="1699487" y="5657292"/>
                </a:lnTo>
                <a:lnTo>
                  <a:pt x="1760401" y="5694543"/>
                </a:lnTo>
                <a:lnTo>
                  <a:pt x="1823120" y="5728671"/>
                </a:lnTo>
                <a:lnTo>
                  <a:pt x="1869291" y="5697899"/>
                </a:lnTo>
                <a:cubicBezTo>
                  <a:pt x="1958591" y="5630938"/>
                  <a:pt x="2050831" y="5524880"/>
                  <a:pt x="2126689" y="5393490"/>
                </a:cubicBezTo>
                <a:lnTo>
                  <a:pt x="2135852" y="5374681"/>
                </a:lnTo>
                <a:lnTo>
                  <a:pt x="2165881" y="5389147"/>
                </a:lnTo>
                <a:lnTo>
                  <a:pt x="2209818" y="5411639"/>
                </a:lnTo>
                <a:lnTo>
                  <a:pt x="2222127" y="5416444"/>
                </a:lnTo>
                <a:lnTo>
                  <a:pt x="2222128" y="5416441"/>
                </a:lnTo>
                <a:lnTo>
                  <a:pt x="2209819" y="5411636"/>
                </a:lnTo>
                <a:lnTo>
                  <a:pt x="2178226" y="5395463"/>
                </a:lnTo>
                <a:lnTo>
                  <a:pt x="2186758" y="5399204"/>
                </a:lnTo>
                <a:lnTo>
                  <a:pt x="2257197" y="5433136"/>
                </a:lnTo>
                <a:lnTo>
                  <a:pt x="2299200" y="5448510"/>
                </a:lnTo>
                <a:lnTo>
                  <a:pt x="2324947" y="5459800"/>
                </a:lnTo>
                <a:lnTo>
                  <a:pt x="2325159" y="5459118"/>
                </a:lnTo>
                <a:lnTo>
                  <a:pt x="2337261" y="5464425"/>
                </a:lnTo>
                <a:lnTo>
                  <a:pt x="2337607" y="5464536"/>
                </a:lnTo>
                <a:lnTo>
                  <a:pt x="2338427" y="5464741"/>
                </a:lnTo>
                <a:lnTo>
                  <a:pt x="2338414" y="5464798"/>
                </a:lnTo>
                <a:lnTo>
                  <a:pt x="2383234" y="5479266"/>
                </a:lnTo>
                <a:lnTo>
                  <a:pt x="2415526" y="5491086"/>
                </a:lnTo>
                <a:lnTo>
                  <a:pt x="2408875" y="5510372"/>
                </a:lnTo>
                <a:cubicBezTo>
                  <a:pt x="2369609" y="5656919"/>
                  <a:pt x="2359837" y="5797137"/>
                  <a:pt x="2375635" y="5907630"/>
                </a:cubicBezTo>
                <a:lnTo>
                  <a:pt x="2386522" y="5962038"/>
                </a:lnTo>
                <a:lnTo>
                  <a:pt x="2455001" y="5982255"/>
                </a:lnTo>
                <a:lnTo>
                  <a:pt x="2524417" y="5998986"/>
                </a:lnTo>
                <a:lnTo>
                  <a:pt x="2561048" y="5957312"/>
                </a:lnTo>
                <a:cubicBezTo>
                  <a:pt x="2629976" y="5869521"/>
                  <a:pt x="2691623" y="5743203"/>
                  <a:pt x="2730891" y="5596656"/>
                </a:cubicBezTo>
                <a:lnTo>
                  <a:pt x="2734553" y="5577764"/>
                </a:lnTo>
                <a:lnTo>
                  <a:pt x="2775603" y="5584029"/>
                </a:lnTo>
                <a:lnTo>
                  <a:pt x="2815884" y="5592672"/>
                </a:lnTo>
                <a:lnTo>
                  <a:pt x="2829017" y="5594128"/>
                </a:lnTo>
                <a:lnTo>
                  <a:pt x="2828591" y="5596023"/>
                </a:lnTo>
                <a:lnTo>
                  <a:pt x="2828591" y="5596024"/>
                </a:lnTo>
                <a:lnTo>
                  <a:pt x="2828862" y="5594823"/>
                </a:lnTo>
                <a:lnTo>
                  <a:pt x="2892599" y="5601885"/>
                </a:lnTo>
                <a:lnTo>
                  <a:pt x="2952646" y="5611049"/>
                </a:lnTo>
                <a:lnTo>
                  <a:pt x="3035211" y="5615218"/>
                </a:lnTo>
                <a:lnTo>
                  <a:pt x="3033711" y="5636522"/>
                </a:lnTo>
                <a:cubicBezTo>
                  <a:pt x="3033709" y="5788239"/>
                  <a:pt x="3060563" y="5926208"/>
                  <a:pt x="3104419" y="6028847"/>
                </a:cubicBezTo>
                <a:lnTo>
                  <a:pt x="3129019" y="6078583"/>
                </a:lnTo>
                <a:lnTo>
                  <a:pt x="3200399" y="6080388"/>
                </a:lnTo>
                <a:lnTo>
                  <a:pt x="3271775" y="6078583"/>
                </a:lnTo>
                <a:lnTo>
                  <a:pt x="3296375" y="6028848"/>
                </a:lnTo>
                <a:cubicBezTo>
                  <a:pt x="3340233" y="5926207"/>
                  <a:pt x="3367085" y="5788240"/>
                  <a:pt x="3367085" y="5636523"/>
                </a:cubicBezTo>
                <a:lnTo>
                  <a:pt x="3365585" y="5615219"/>
                </a:lnTo>
                <a:lnTo>
                  <a:pt x="3448155" y="5611049"/>
                </a:lnTo>
                <a:lnTo>
                  <a:pt x="3478483" y="5606421"/>
                </a:lnTo>
                <a:lnTo>
                  <a:pt x="3533499" y="5601509"/>
                </a:lnTo>
                <a:lnTo>
                  <a:pt x="3571809" y="5594255"/>
                </a:lnTo>
                <a:lnTo>
                  <a:pt x="3571779" y="5594130"/>
                </a:lnTo>
                <a:lnTo>
                  <a:pt x="3584913" y="5592675"/>
                </a:lnTo>
                <a:lnTo>
                  <a:pt x="3625233" y="5584024"/>
                </a:lnTo>
                <a:lnTo>
                  <a:pt x="3666245" y="5577765"/>
                </a:lnTo>
                <a:lnTo>
                  <a:pt x="3669907" y="5596659"/>
                </a:lnTo>
                <a:cubicBezTo>
                  <a:pt x="3709175" y="5743205"/>
                  <a:pt x="3770821" y="5869522"/>
                  <a:pt x="3839749" y="5957315"/>
                </a:cubicBezTo>
                <a:lnTo>
                  <a:pt x="3876381" y="5998989"/>
                </a:lnTo>
                <a:lnTo>
                  <a:pt x="3945797" y="5982258"/>
                </a:lnTo>
                <a:lnTo>
                  <a:pt x="4014275" y="5962039"/>
                </a:lnTo>
                <a:lnTo>
                  <a:pt x="4025163" y="5907633"/>
                </a:lnTo>
                <a:cubicBezTo>
                  <a:pt x="4040961" y="5797140"/>
                  <a:pt x="4031189" y="5656922"/>
                  <a:pt x="3991923" y="5510374"/>
                </a:cubicBezTo>
                <a:lnTo>
                  <a:pt x="3985271" y="5491086"/>
                </a:lnTo>
                <a:lnTo>
                  <a:pt x="4017551" y="5479272"/>
                </a:lnTo>
                <a:lnTo>
                  <a:pt x="4051377" y="5468352"/>
                </a:lnTo>
                <a:lnTo>
                  <a:pt x="4051377" y="5468351"/>
                </a:lnTo>
                <a:lnTo>
                  <a:pt x="4037295" y="5472896"/>
                </a:lnTo>
                <a:lnTo>
                  <a:pt x="4062507" y="5462818"/>
                </a:lnTo>
                <a:lnTo>
                  <a:pt x="4143603" y="5433136"/>
                </a:lnTo>
                <a:lnTo>
                  <a:pt x="4176981" y="5417057"/>
                </a:lnTo>
                <a:lnTo>
                  <a:pt x="4192505" y="5410852"/>
                </a:lnTo>
                <a:lnTo>
                  <a:pt x="4190977" y="5411634"/>
                </a:lnTo>
                <a:lnTo>
                  <a:pt x="4178669" y="5416439"/>
                </a:lnTo>
                <a:lnTo>
                  <a:pt x="4178669" y="5416442"/>
                </a:lnTo>
                <a:lnTo>
                  <a:pt x="4190975" y="5411639"/>
                </a:lnTo>
                <a:lnTo>
                  <a:pt x="4234805" y="5389202"/>
                </a:lnTo>
                <a:lnTo>
                  <a:pt x="4264945" y="5374684"/>
                </a:lnTo>
                <a:lnTo>
                  <a:pt x="4274105" y="5393488"/>
                </a:lnTo>
                <a:cubicBezTo>
                  <a:pt x="4349963" y="5524879"/>
                  <a:pt x="4442203" y="5630938"/>
                  <a:pt x="4531505" y="5697898"/>
                </a:cubicBezTo>
                <a:lnTo>
                  <a:pt x="4577675" y="5728671"/>
                </a:lnTo>
                <a:lnTo>
                  <a:pt x="4640393" y="5694544"/>
                </a:lnTo>
                <a:lnTo>
                  <a:pt x="4701307" y="5657292"/>
                </a:lnTo>
                <a:lnTo>
                  <a:pt x="4697741" y="5601921"/>
                </a:lnTo>
                <a:cubicBezTo>
                  <a:pt x="4684403" y="5491102"/>
                  <a:pt x="4638673" y="5358192"/>
                  <a:pt x="4562815" y="5226803"/>
                </a:cubicBezTo>
                <a:lnTo>
                  <a:pt x="4552425" y="5211415"/>
                </a:lnTo>
                <a:lnTo>
                  <a:pt x="4555211" y="5209722"/>
                </a:lnTo>
                <a:lnTo>
                  <a:pt x="4593549" y="5181053"/>
                </a:lnTo>
                <a:lnTo>
                  <a:pt x="4618017" y="5165232"/>
                </a:lnTo>
                <a:lnTo>
                  <a:pt x="4618395" y="5164987"/>
                </a:lnTo>
                <a:lnTo>
                  <a:pt x="4620097" y="5163886"/>
                </a:lnTo>
                <a:lnTo>
                  <a:pt x="4630413" y="5155629"/>
                </a:lnTo>
                <a:lnTo>
                  <a:pt x="4620097" y="5163885"/>
                </a:lnTo>
                <a:lnTo>
                  <a:pt x="4618395" y="5164987"/>
                </a:lnTo>
                <a:lnTo>
                  <a:pt x="4618019" y="5165230"/>
                </a:lnTo>
                <a:lnTo>
                  <a:pt x="4680699" y="5115885"/>
                </a:lnTo>
                <a:lnTo>
                  <a:pt x="4741755" y="5070228"/>
                </a:lnTo>
                <a:lnTo>
                  <a:pt x="4791429" y="5025082"/>
                </a:lnTo>
                <a:lnTo>
                  <a:pt x="4805135" y="5040865"/>
                </a:lnTo>
                <a:cubicBezTo>
                  <a:pt x="4912415" y="5148144"/>
                  <a:pt x="5028961" y="5226715"/>
                  <a:pt x="5132549" y="5268282"/>
                </a:cubicBezTo>
                <a:lnTo>
                  <a:pt x="5185111" y="5286057"/>
                </a:lnTo>
                <a:lnTo>
                  <a:pt x="5236861" y="5236858"/>
                </a:lnTo>
                <a:lnTo>
                  <a:pt x="5286055" y="5185110"/>
                </a:lnTo>
                <a:lnTo>
                  <a:pt x="5268283" y="5132550"/>
                </a:lnTo>
                <a:cubicBezTo>
                  <a:pt x="5226717" y="5028960"/>
                  <a:pt x="5148145" y="4912414"/>
                  <a:pt x="5040867" y="4805134"/>
                </a:cubicBezTo>
                <a:lnTo>
                  <a:pt x="5025083" y="4791427"/>
                </a:lnTo>
                <a:lnTo>
                  <a:pt x="5070229" y="4741755"/>
                </a:lnTo>
                <a:lnTo>
                  <a:pt x="5076749" y="4733033"/>
                </a:lnTo>
                <a:lnTo>
                  <a:pt x="5076755" y="4733027"/>
                </a:lnTo>
                <a:lnTo>
                  <a:pt x="5076753" y="4733029"/>
                </a:lnTo>
                <a:lnTo>
                  <a:pt x="5077115" y="4732628"/>
                </a:lnTo>
                <a:lnTo>
                  <a:pt x="5079913" y="4729535"/>
                </a:lnTo>
                <a:lnTo>
                  <a:pt x="5087739" y="4718890"/>
                </a:lnTo>
                <a:lnTo>
                  <a:pt x="5088947" y="4720003"/>
                </a:lnTo>
                <a:lnTo>
                  <a:pt x="5088947" y="4720002"/>
                </a:lnTo>
                <a:lnTo>
                  <a:pt x="5087739" y="4718889"/>
                </a:lnTo>
                <a:lnTo>
                  <a:pt x="5079911" y="4729534"/>
                </a:lnTo>
                <a:lnTo>
                  <a:pt x="5077115" y="4732628"/>
                </a:lnTo>
                <a:lnTo>
                  <a:pt x="5076755" y="4733027"/>
                </a:lnTo>
                <a:lnTo>
                  <a:pt x="5084867" y="4722179"/>
                </a:lnTo>
                <a:lnTo>
                  <a:pt x="5112845" y="4689674"/>
                </a:lnTo>
                <a:lnTo>
                  <a:pt x="5170329" y="4607892"/>
                </a:lnTo>
                <a:lnTo>
                  <a:pt x="5181057" y="4593545"/>
                </a:lnTo>
                <a:lnTo>
                  <a:pt x="5163885" y="4620101"/>
                </a:lnTo>
                <a:lnTo>
                  <a:pt x="5155627" y="4630416"/>
                </a:lnTo>
                <a:lnTo>
                  <a:pt x="5155629" y="4630417"/>
                </a:lnTo>
                <a:lnTo>
                  <a:pt x="5163885" y="4620101"/>
                </a:lnTo>
                <a:lnTo>
                  <a:pt x="5181063" y="4593537"/>
                </a:lnTo>
                <a:lnTo>
                  <a:pt x="5209723" y="4555211"/>
                </a:lnTo>
                <a:lnTo>
                  <a:pt x="5211413" y="4552427"/>
                </a:lnTo>
                <a:lnTo>
                  <a:pt x="5226801" y="4562819"/>
                </a:lnTo>
                <a:cubicBezTo>
                  <a:pt x="5358193" y="4638677"/>
                  <a:pt x="5491103" y="4684405"/>
                  <a:pt x="5601921" y="4697745"/>
                </a:cubicBezTo>
                <a:lnTo>
                  <a:pt x="5657291" y="4701310"/>
                </a:lnTo>
                <a:lnTo>
                  <a:pt x="5694543" y="4640395"/>
                </a:lnTo>
                <a:lnTo>
                  <a:pt x="5728671" y="4577678"/>
                </a:lnTo>
                <a:lnTo>
                  <a:pt x="5697897" y="4531507"/>
                </a:lnTo>
                <a:cubicBezTo>
                  <a:pt x="5630939" y="4442206"/>
                  <a:pt x="5524879" y="4349967"/>
                  <a:pt x="5393489" y="4274108"/>
                </a:cubicBezTo>
                <a:lnTo>
                  <a:pt x="5374683" y="4264946"/>
                </a:lnTo>
                <a:lnTo>
                  <a:pt x="5389185" y="4234839"/>
                </a:lnTo>
                <a:lnTo>
                  <a:pt x="5396845" y="4219874"/>
                </a:lnTo>
                <a:lnTo>
                  <a:pt x="5410469" y="4193263"/>
                </a:lnTo>
                <a:lnTo>
                  <a:pt x="5410437" y="4193324"/>
                </a:lnTo>
                <a:lnTo>
                  <a:pt x="5396845" y="4219874"/>
                </a:lnTo>
                <a:lnTo>
                  <a:pt x="5393243" y="4226911"/>
                </a:lnTo>
                <a:lnTo>
                  <a:pt x="5395659" y="4221404"/>
                </a:lnTo>
                <a:lnTo>
                  <a:pt x="5433137" y="4143603"/>
                </a:lnTo>
                <a:lnTo>
                  <a:pt x="5450115" y="4097213"/>
                </a:lnTo>
                <a:lnTo>
                  <a:pt x="5459521" y="4075762"/>
                </a:lnTo>
                <a:lnTo>
                  <a:pt x="5459123" y="4075638"/>
                </a:lnTo>
                <a:lnTo>
                  <a:pt x="5464427" y="4063537"/>
                </a:lnTo>
                <a:lnTo>
                  <a:pt x="5479285" y="4017518"/>
                </a:lnTo>
                <a:lnTo>
                  <a:pt x="5491087" y="3985268"/>
                </a:lnTo>
                <a:lnTo>
                  <a:pt x="5510377" y="3991922"/>
                </a:lnTo>
                <a:cubicBezTo>
                  <a:pt x="5656923" y="4031189"/>
                  <a:pt x="5797141" y="4040959"/>
                  <a:pt x="5907635" y="4025162"/>
                </a:cubicBezTo>
                <a:lnTo>
                  <a:pt x="5962041" y="4014274"/>
                </a:lnTo>
                <a:lnTo>
                  <a:pt x="5982259" y="3945794"/>
                </a:lnTo>
                <a:lnTo>
                  <a:pt x="5998989" y="3876381"/>
                </a:lnTo>
                <a:lnTo>
                  <a:pt x="5957315" y="3839749"/>
                </a:lnTo>
                <a:cubicBezTo>
                  <a:pt x="5869525" y="3770820"/>
                  <a:pt x="5743205" y="3709174"/>
                  <a:pt x="5596659" y="3669907"/>
                </a:cubicBezTo>
                <a:lnTo>
                  <a:pt x="5577765" y="3666244"/>
                </a:lnTo>
                <a:lnTo>
                  <a:pt x="5584023" y="3625242"/>
                </a:lnTo>
                <a:lnTo>
                  <a:pt x="5592675" y="3584913"/>
                </a:lnTo>
                <a:lnTo>
                  <a:pt x="5594131" y="3571780"/>
                </a:lnTo>
                <a:lnTo>
                  <a:pt x="5595021" y="3571981"/>
                </a:lnTo>
                <a:lnTo>
                  <a:pt x="5595021" y="3571980"/>
                </a:lnTo>
                <a:lnTo>
                  <a:pt x="5594435" y="3571848"/>
                </a:lnTo>
                <a:lnTo>
                  <a:pt x="5600431" y="3517727"/>
                </a:lnTo>
                <a:lnTo>
                  <a:pt x="5611049" y="3448154"/>
                </a:lnTo>
                <a:lnTo>
                  <a:pt x="5615219" y="3365584"/>
                </a:lnTo>
                <a:lnTo>
                  <a:pt x="5636525" y="3367084"/>
                </a:lnTo>
                <a:cubicBezTo>
                  <a:pt x="5788239" y="3367084"/>
                  <a:pt x="5926209" y="3340231"/>
                  <a:pt x="6028849" y="3296374"/>
                </a:cubicBezTo>
                <a:lnTo>
                  <a:pt x="6078583" y="3271776"/>
                </a:lnTo>
                <a:lnTo>
                  <a:pt x="6080389" y="3200396"/>
                </a:lnTo>
                <a:lnTo>
                  <a:pt x="6078583" y="3129020"/>
                </a:lnTo>
                <a:lnTo>
                  <a:pt x="6028849" y="3104421"/>
                </a:lnTo>
                <a:cubicBezTo>
                  <a:pt x="5926209" y="3060564"/>
                  <a:pt x="5788241" y="3033712"/>
                  <a:pt x="5636525" y="3033712"/>
                </a:cubicBezTo>
                <a:lnTo>
                  <a:pt x="5615219" y="3035211"/>
                </a:lnTo>
                <a:lnTo>
                  <a:pt x="5611049" y="2952646"/>
                </a:lnTo>
                <a:lnTo>
                  <a:pt x="5605347" y="2915284"/>
                </a:lnTo>
                <a:lnTo>
                  <a:pt x="5601085" y="2867547"/>
                </a:lnTo>
                <a:lnTo>
                  <a:pt x="5585501" y="2785252"/>
                </a:lnTo>
                <a:lnTo>
                  <a:pt x="5584025" y="2775578"/>
                </a:lnTo>
                <a:lnTo>
                  <a:pt x="5592673" y="2815887"/>
                </a:lnTo>
                <a:lnTo>
                  <a:pt x="5592673" y="2815885"/>
                </a:lnTo>
                <a:lnTo>
                  <a:pt x="5584025" y="2775575"/>
                </a:lnTo>
                <a:lnTo>
                  <a:pt x="5577765" y="2734553"/>
                </a:lnTo>
                <a:lnTo>
                  <a:pt x="5596659" y="2730890"/>
                </a:lnTo>
                <a:cubicBezTo>
                  <a:pt x="5743205" y="2691623"/>
                  <a:pt x="5869523" y="2629977"/>
                  <a:pt x="5957315" y="2561050"/>
                </a:cubicBezTo>
                <a:lnTo>
                  <a:pt x="5998987" y="2524417"/>
                </a:lnTo>
                <a:lnTo>
                  <a:pt x="5982257" y="2455001"/>
                </a:lnTo>
                <a:lnTo>
                  <a:pt x="5962039" y="2386522"/>
                </a:lnTo>
                <a:lnTo>
                  <a:pt x="5907633" y="2375634"/>
                </a:lnTo>
                <a:cubicBezTo>
                  <a:pt x="5797139" y="2359837"/>
                  <a:pt x="5656921" y="2369608"/>
                  <a:pt x="5510375" y="2408875"/>
                </a:cubicBezTo>
                <a:lnTo>
                  <a:pt x="5491085" y="2415527"/>
                </a:lnTo>
                <a:lnTo>
                  <a:pt x="5479283" y="2383279"/>
                </a:lnTo>
                <a:lnTo>
                  <a:pt x="5475101" y="2370329"/>
                </a:lnTo>
                <a:lnTo>
                  <a:pt x="5468477" y="2353758"/>
                </a:lnTo>
                <a:lnTo>
                  <a:pt x="5433135" y="2257197"/>
                </a:lnTo>
                <a:lnTo>
                  <a:pt x="5413989" y="2217451"/>
                </a:lnTo>
                <a:lnTo>
                  <a:pt x="5408455" y="2203606"/>
                </a:lnTo>
                <a:lnTo>
                  <a:pt x="5389221" y="2166033"/>
                </a:lnTo>
                <a:lnTo>
                  <a:pt x="5374681" y="2135854"/>
                </a:lnTo>
                <a:lnTo>
                  <a:pt x="5393487" y="2126692"/>
                </a:lnTo>
                <a:cubicBezTo>
                  <a:pt x="5524877" y="2050835"/>
                  <a:pt x="5630935" y="1958594"/>
                  <a:pt x="5697897" y="1869292"/>
                </a:cubicBezTo>
                <a:lnTo>
                  <a:pt x="5728669" y="1823122"/>
                </a:lnTo>
                <a:lnTo>
                  <a:pt x="5694541" y="1760403"/>
                </a:lnTo>
                <a:lnTo>
                  <a:pt x="5657289" y="1699489"/>
                </a:lnTo>
                <a:lnTo>
                  <a:pt x="5601919" y="1703055"/>
                </a:lnTo>
                <a:cubicBezTo>
                  <a:pt x="5491101" y="1716392"/>
                  <a:pt x="5358189" y="1762123"/>
                  <a:pt x="5226801" y="1837981"/>
                </a:cubicBezTo>
                <a:lnTo>
                  <a:pt x="5211413" y="1848371"/>
                </a:lnTo>
                <a:lnTo>
                  <a:pt x="5209723" y="1845589"/>
                </a:lnTo>
                <a:lnTo>
                  <a:pt x="5181063" y="1807263"/>
                </a:lnTo>
                <a:lnTo>
                  <a:pt x="5168091" y="1787205"/>
                </a:lnTo>
                <a:lnTo>
                  <a:pt x="5127657" y="1735845"/>
                </a:lnTo>
                <a:lnTo>
                  <a:pt x="5070229" y="1659046"/>
                </a:lnTo>
                <a:lnTo>
                  <a:pt x="5025083" y="1609372"/>
                </a:lnTo>
                <a:lnTo>
                  <a:pt x="5040865" y="1595667"/>
                </a:lnTo>
                <a:cubicBezTo>
                  <a:pt x="5148145" y="1488388"/>
                  <a:pt x="5226715" y="1371840"/>
                  <a:pt x="5268281" y="1268253"/>
                </a:cubicBezTo>
                <a:lnTo>
                  <a:pt x="5286055" y="1215690"/>
                </a:lnTo>
                <a:lnTo>
                  <a:pt x="5236859" y="1163941"/>
                </a:lnTo>
                <a:lnTo>
                  <a:pt x="5185111" y="1114746"/>
                </a:lnTo>
                <a:lnTo>
                  <a:pt x="5132549" y="1132520"/>
                </a:lnTo>
                <a:cubicBezTo>
                  <a:pt x="5028959" y="1174084"/>
                  <a:pt x="4912413" y="1252657"/>
                  <a:pt x="4805135" y="1359937"/>
                </a:cubicBezTo>
                <a:lnTo>
                  <a:pt x="4791429" y="1375719"/>
                </a:lnTo>
                <a:lnTo>
                  <a:pt x="4741755" y="1330572"/>
                </a:lnTo>
                <a:lnTo>
                  <a:pt x="4716719" y="1311852"/>
                </a:lnTo>
                <a:lnTo>
                  <a:pt x="4689247" y="1288203"/>
                </a:lnTo>
                <a:lnTo>
                  <a:pt x="4620095" y="1239597"/>
                </a:lnTo>
                <a:lnTo>
                  <a:pt x="4555211" y="1191078"/>
                </a:lnTo>
                <a:lnTo>
                  <a:pt x="4552425" y="1189386"/>
                </a:lnTo>
                <a:lnTo>
                  <a:pt x="4562815" y="1173999"/>
                </a:lnTo>
                <a:cubicBezTo>
                  <a:pt x="4638675" y="1042610"/>
                  <a:pt x="4684403" y="909700"/>
                  <a:pt x="4697743" y="798881"/>
                </a:cubicBezTo>
                <a:lnTo>
                  <a:pt x="4701307" y="743509"/>
                </a:lnTo>
                <a:lnTo>
                  <a:pt x="4640393" y="706257"/>
                </a:lnTo>
                <a:lnTo>
                  <a:pt x="4577675" y="672131"/>
                </a:lnTo>
                <a:lnTo>
                  <a:pt x="4531505" y="702904"/>
                </a:lnTo>
                <a:cubicBezTo>
                  <a:pt x="4442203" y="769864"/>
                  <a:pt x="4349965" y="875922"/>
                  <a:pt x="4274105" y="1007313"/>
                </a:cubicBezTo>
                <a:lnTo>
                  <a:pt x="4264945" y="1026118"/>
                </a:lnTo>
                <a:lnTo>
                  <a:pt x="4234731" y="1011563"/>
                </a:lnTo>
                <a:lnTo>
                  <a:pt x="4232817" y="1010583"/>
                </a:lnTo>
                <a:lnTo>
                  <a:pt x="4231481" y="1009997"/>
                </a:lnTo>
                <a:lnTo>
                  <a:pt x="4143603" y="967664"/>
                </a:lnTo>
                <a:lnTo>
                  <a:pt x="4091227" y="948495"/>
                </a:lnTo>
                <a:lnTo>
                  <a:pt x="4075645" y="941661"/>
                </a:lnTo>
                <a:lnTo>
                  <a:pt x="4075639" y="941681"/>
                </a:lnTo>
                <a:lnTo>
                  <a:pt x="4063537" y="936376"/>
                </a:lnTo>
                <a:lnTo>
                  <a:pt x="4017593" y="921545"/>
                </a:lnTo>
                <a:lnTo>
                  <a:pt x="3985271" y="909714"/>
                </a:lnTo>
                <a:lnTo>
                  <a:pt x="3991923" y="890428"/>
                </a:lnTo>
                <a:cubicBezTo>
                  <a:pt x="4031189" y="743880"/>
                  <a:pt x="4040961" y="603661"/>
                  <a:pt x="4025163" y="493169"/>
                </a:cubicBezTo>
                <a:lnTo>
                  <a:pt x="4014275" y="438762"/>
                </a:lnTo>
                <a:lnTo>
                  <a:pt x="3945795" y="418544"/>
                </a:lnTo>
                <a:lnTo>
                  <a:pt x="3876381" y="401812"/>
                </a:lnTo>
                <a:lnTo>
                  <a:pt x="3839749" y="443487"/>
                </a:lnTo>
                <a:cubicBezTo>
                  <a:pt x="3770821" y="531278"/>
                  <a:pt x="3709175" y="657597"/>
                  <a:pt x="3669907" y="804142"/>
                </a:cubicBezTo>
                <a:lnTo>
                  <a:pt x="3666245" y="823035"/>
                </a:lnTo>
                <a:lnTo>
                  <a:pt x="3625205" y="816772"/>
                </a:lnTo>
                <a:lnTo>
                  <a:pt x="3584913" y="808128"/>
                </a:lnTo>
                <a:lnTo>
                  <a:pt x="3571781" y="806671"/>
                </a:lnTo>
                <a:lnTo>
                  <a:pt x="3572001" y="805688"/>
                </a:lnTo>
                <a:lnTo>
                  <a:pt x="3572001" y="805687"/>
                </a:lnTo>
                <a:lnTo>
                  <a:pt x="3571785" y="806651"/>
                </a:lnTo>
                <a:lnTo>
                  <a:pt x="3524735" y="801438"/>
                </a:lnTo>
                <a:lnTo>
                  <a:pt x="3448155" y="789751"/>
                </a:lnTo>
                <a:lnTo>
                  <a:pt x="3365583" y="785581"/>
                </a:lnTo>
                <a:lnTo>
                  <a:pt x="3367083" y="764276"/>
                </a:lnTo>
                <a:cubicBezTo>
                  <a:pt x="3367083" y="612560"/>
                  <a:pt x="3340231" y="474591"/>
                  <a:pt x="3296373" y="371951"/>
                </a:cubicBezTo>
                <a:lnTo>
                  <a:pt x="3271775" y="322217"/>
                </a:lnTo>
                <a:close/>
                <a:moveTo>
                  <a:pt x="3200397" y="228971"/>
                </a:moveTo>
                <a:lnTo>
                  <a:pt x="3296615" y="231404"/>
                </a:lnTo>
                <a:lnTo>
                  <a:pt x="3296615" y="231404"/>
                </a:lnTo>
                <a:lnTo>
                  <a:pt x="3297743" y="231433"/>
                </a:lnTo>
                <a:lnTo>
                  <a:pt x="3299555" y="233404"/>
                </a:lnTo>
                <a:lnTo>
                  <a:pt x="3302355" y="235310"/>
                </a:lnTo>
                <a:lnTo>
                  <a:pt x="3313633" y="248727"/>
                </a:lnTo>
                <a:lnTo>
                  <a:pt x="3336221" y="273308"/>
                </a:lnTo>
                <a:lnTo>
                  <a:pt x="3340357" y="280516"/>
                </a:lnTo>
                <a:lnTo>
                  <a:pt x="3346849" y="288241"/>
                </a:lnTo>
                <a:lnTo>
                  <a:pt x="3367507" y="325595"/>
                </a:lnTo>
                <a:lnTo>
                  <a:pt x="3366165" y="325492"/>
                </a:lnTo>
                <a:lnTo>
                  <a:pt x="3387823" y="363240"/>
                </a:lnTo>
                <a:cubicBezTo>
                  <a:pt x="3422399" y="440849"/>
                  <a:pt x="3447023" y="539850"/>
                  <a:pt x="3457175" y="650333"/>
                </a:cubicBezTo>
                <a:lnTo>
                  <a:pt x="3459527" y="702320"/>
                </a:lnTo>
                <a:lnTo>
                  <a:pt x="3597523" y="717608"/>
                </a:lnTo>
                <a:lnTo>
                  <a:pt x="3596685" y="720251"/>
                </a:lnTo>
                <a:lnTo>
                  <a:pt x="3596687" y="720250"/>
                </a:lnTo>
                <a:lnTo>
                  <a:pt x="3612377" y="670765"/>
                </a:lnTo>
                <a:cubicBezTo>
                  <a:pt x="3650777" y="566673"/>
                  <a:pt x="3700185" y="477419"/>
                  <a:pt x="3753669" y="411403"/>
                </a:cubicBezTo>
                <a:lnTo>
                  <a:pt x="3784359" y="380548"/>
                </a:lnTo>
                <a:lnTo>
                  <a:pt x="3783037" y="380299"/>
                </a:lnTo>
                <a:lnTo>
                  <a:pt x="3812659" y="349565"/>
                </a:lnTo>
                <a:lnTo>
                  <a:pt x="3820931" y="343784"/>
                </a:lnTo>
                <a:lnTo>
                  <a:pt x="3826791" y="337892"/>
                </a:lnTo>
                <a:lnTo>
                  <a:pt x="3854971" y="319994"/>
                </a:lnTo>
                <a:lnTo>
                  <a:pt x="3869337" y="309954"/>
                </a:lnTo>
                <a:lnTo>
                  <a:pt x="3872533" y="308839"/>
                </a:lnTo>
                <a:lnTo>
                  <a:pt x="3874795" y="307402"/>
                </a:lnTo>
                <a:lnTo>
                  <a:pt x="3875891" y="307668"/>
                </a:lnTo>
                <a:lnTo>
                  <a:pt x="3875891" y="307666"/>
                </a:lnTo>
                <a:lnTo>
                  <a:pt x="3969459" y="330220"/>
                </a:lnTo>
                <a:lnTo>
                  <a:pt x="3969461" y="330220"/>
                </a:lnTo>
                <a:lnTo>
                  <a:pt x="3974989" y="331852"/>
                </a:lnTo>
                <a:lnTo>
                  <a:pt x="4061769" y="357471"/>
                </a:lnTo>
                <a:lnTo>
                  <a:pt x="4062853" y="357793"/>
                </a:lnTo>
                <a:lnTo>
                  <a:pt x="4064095" y="360170"/>
                </a:lnTo>
                <a:lnTo>
                  <a:pt x="4066305" y="362731"/>
                </a:lnTo>
                <a:lnTo>
                  <a:pt x="4073713" y="378584"/>
                </a:lnTo>
                <a:lnTo>
                  <a:pt x="4089183" y="408199"/>
                </a:lnTo>
                <a:lnTo>
                  <a:pt x="4091315" y="416243"/>
                </a:lnTo>
                <a:lnTo>
                  <a:pt x="4095581" y="425373"/>
                </a:lnTo>
                <a:lnTo>
                  <a:pt x="4105867" y="466802"/>
                </a:lnTo>
                <a:lnTo>
                  <a:pt x="4104599" y="466358"/>
                </a:lnTo>
                <a:lnTo>
                  <a:pt x="4115751" y="508423"/>
                </a:lnTo>
                <a:cubicBezTo>
                  <a:pt x="4129063" y="592336"/>
                  <a:pt x="4127225" y="694336"/>
                  <a:pt x="4108435" y="803682"/>
                </a:cubicBezTo>
                <a:lnTo>
                  <a:pt x="4097495" y="853399"/>
                </a:lnTo>
                <a:lnTo>
                  <a:pt x="4097497" y="853399"/>
                </a:lnTo>
                <a:lnTo>
                  <a:pt x="4097875" y="851677"/>
                </a:lnTo>
                <a:lnTo>
                  <a:pt x="4225025" y="907433"/>
                </a:lnTo>
                <a:lnTo>
                  <a:pt x="4253057" y="863589"/>
                </a:lnTo>
                <a:cubicBezTo>
                  <a:pt x="4317089" y="772983"/>
                  <a:pt x="4387915" y="699558"/>
                  <a:pt x="4456663" y="649635"/>
                </a:cubicBezTo>
                <a:lnTo>
                  <a:pt x="4494293" y="627775"/>
                </a:lnTo>
                <a:lnTo>
                  <a:pt x="4493079" y="627192"/>
                </a:lnTo>
                <a:lnTo>
                  <a:pt x="4529647" y="605169"/>
                </a:lnTo>
                <a:lnTo>
                  <a:pt x="4539133" y="601727"/>
                </a:lnTo>
                <a:lnTo>
                  <a:pt x="4546319" y="597552"/>
                </a:lnTo>
                <a:lnTo>
                  <a:pt x="4578169" y="587557"/>
                </a:lnTo>
                <a:lnTo>
                  <a:pt x="4594645" y="581578"/>
                </a:lnTo>
                <a:lnTo>
                  <a:pt x="4598023" y="581329"/>
                </a:lnTo>
                <a:lnTo>
                  <a:pt x="4600577" y="580527"/>
                </a:lnTo>
                <a:lnTo>
                  <a:pt x="4601569" y="581066"/>
                </a:lnTo>
                <a:lnTo>
                  <a:pt x="4601569" y="581066"/>
                </a:lnTo>
                <a:lnTo>
                  <a:pt x="4686113" y="627068"/>
                </a:lnTo>
                <a:lnTo>
                  <a:pt x="4686113" y="627067"/>
                </a:lnTo>
                <a:lnTo>
                  <a:pt x="4691029" y="630074"/>
                </a:lnTo>
                <a:lnTo>
                  <a:pt x="4768221" y="677282"/>
                </a:lnTo>
                <a:lnTo>
                  <a:pt x="4769187" y="677873"/>
                </a:lnTo>
                <a:lnTo>
                  <a:pt x="4769771" y="680491"/>
                </a:lnTo>
                <a:lnTo>
                  <a:pt x="4771241" y="683537"/>
                </a:lnTo>
                <a:lnTo>
                  <a:pt x="4774295" y="700768"/>
                </a:lnTo>
                <a:lnTo>
                  <a:pt x="4781571" y="733377"/>
                </a:lnTo>
                <a:lnTo>
                  <a:pt x="4781551" y="741699"/>
                </a:lnTo>
                <a:lnTo>
                  <a:pt x="4783309" y="751623"/>
                </a:lnTo>
                <a:lnTo>
                  <a:pt x="4782521" y="794301"/>
                </a:lnTo>
                <a:lnTo>
                  <a:pt x="4781409" y="793541"/>
                </a:lnTo>
                <a:lnTo>
                  <a:pt x="4781295" y="837061"/>
                </a:lnTo>
                <a:cubicBezTo>
                  <a:pt x="4772433" y="921561"/>
                  <a:pt x="4744259" y="1019611"/>
                  <a:pt x="4697809" y="1120368"/>
                </a:cubicBezTo>
                <a:lnTo>
                  <a:pt x="4674175" y="1165946"/>
                </a:lnTo>
                <a:lnTo>
                  <a:pt x="4745433" y="1216032"/>
                </a:lnTo>
                <a:lnTo>
                  <a:pt x="4784643" y="1249784"/>
                </a:lnTo>
                <a:lnTo>
                  <a:pt x="4822001" y="1215662"/>
                </a:lnTo>
                <a:cubicBezTo>
                  <a:pt x="4907303" y="1144717"/>
                  <a:pt x="4994717" y="1092124"/>
                  <a:pt x="5074045" y="1061696"/>
                </a:cubicBezTo>
                <a:lnTo>
                  <a:pt x="5116051" y="1050319"/>
                </a:lnTo>
                <a:lnTo>
                  <a:pt x="5115029" y="1049442"/>
                </a:lnTo>
                <a:lnTo>
                  <a:pt x="5156051" y="1037636"/>
                </a:lnTo>
                <a:lnTo>
                  <a:pt x="5166103" y="1036764"/>
                </a:lnTo>
                <a:lnTo>
                  <a:pt x="5174123" y="1034593"/>
                </a:lnTo>
                <a:lnTo>
                  <a:pt x="5207479" y="1033182"/>
                </a:lnTo>
                <a:lnTo>
                  <a:pt x="5224939" y="1031671"/>
                </a:lnTo>
                <a:lnTo>
                  <a:pt x="5228267" y="1032303"/>
                </a:lnTo>
                <a:lnTo>
                  <a:pt x="5230943" y="1032189"/>
                </a:lnTo>
                <a:lnTo>
                  <a:pt x="5231759" y="1032968"/>
                </a:lnTo>
                <a:lnTo>
                  <a:pt x="5231761" y="1032968"/>
                </a:lnTo>
                <a:lnTo>
                  <a:pt x="5301517" y="1099283"/>
                </a:lnTo>
                <a:lnTo>
                  <a:pt x="5301517" y="1099284"/>
                </a:lnTo>
                <a:lnTo>
                  <a:pt x="5305489" y="1103461"/>
                </a:lnTo>
                <a:lnTo>
                  <a:pt x="5367831" y="1169039"/>
                </a:lnTo>
                <a:lnTo>
                  <a:pt x="5368611" y="1169859"/>
                </a:lnTo>
                <a:lnTo>
                  <a:pt x="5368495" y="1172537"/>
                </a:lnTo>
                <a:lnTo>
                  <a:pt x="5369129" y="1175861"/>
                </a:lnTo>
                <a:lnTo>
                  <a:pt x="5367619" y="1193294"/>
                </a:lnTo>
                <a:lnTo>
                  <a:pt x="5366209" y="1226676"/>
                </a:lnTo>
                <a:lnTo>
                  <a:pt x="5364033" y="1234708"/>
                </a:lnTo>
                <a:lnTo>
                  <a:pt x="5363165" y="1244749"/>
                </a:lnTo>
                <a:lnTo>
                  <a:pt x="5351357" y="1285770"/>
                </a:lnTo>
                <a:lnTo>
                  <a:pt x="5350481" y="1284749"/>
                </a:lnTo>
                <a:lnTo>
                  <a:pt x="5339105" y="1326757"/>
                </a:lnTo>
                <a:cubicBezTo>
                  <a:pt x="5308677" y="1406083"/>
                  <a:pt x="5256085" y="1493499"/>
                  <a:pt x="5185139" y="1578800"/>
                </a:cubicBezTo>
                <a:lnTo>
                  <a:pt x="5147869" y="1619605"/>
                </a:lnTo>
                <a:lnTo>
                  <a:pt x="5147871" y="1619606"/>
                </a:lnTo>
                <a:lnTo>
                  <a:pt x="5150301" y="1616944"/>
                </a:lnTo>
                <a:lnTo>
                  <a:pt x="5236127" y="1725962"/>
                </a:lnTo>
                <a:lnTo>
                  <a:pt x="5280433" y="1702988"/>
                </a:lnTo>
                <a:cubicBezTo>
                  <a:pt x="5381191" y="1656541"/>
                  <a:pt x="5479239" y="1628367"/>
                  <a:pt x="5563739" y="1619506"/>
                </a:cubicBezTo>
                <a:lnTo>
                  <a:pt x="5607257" y="1619389"/>
                </a:lnTo>
                <a:lnTo>
                  <a:pt x="5606497" y="1618277"/>
                </a:lnTo>
                <a:lnTo>
                  <a:pt x="5649177" y="1617491"/>
                </a:lnTo>
                <a:lnTo>
                  <a:pt x="5659113" y="1619251"/>
                </a:lnTo>
                <a:lnTo>
                  <a:pt x="5667423" y="1619229"/>
                </a:lnTo>
                <a:lnTo>
                  <a:pt x="5700005" y="1626499"/>
                </a:lnTo>
                <a:lnTo>
                  <a:pt x="5717263" y="1629559"/>
                </a:lnTo>
                <a:lnTo>
                  <a:pt x="5720313" y="1631030"/>
                </a:lnTo>
                <a:lnTo>
                  <a:pt x="5722927" y="1631614"/>
                </a:lnTo>
                <a:lnTo>
                  <a:pt x="5723515" y="1632577"/>
                </a:lnTo>
                <a:lnTo>
                  <a:pt x="5723517" y="1632578"/>
                </a:lnTo>
                <a:lnTo>
                  <a:pt x="5773731" y="1714682"/>
                </a:lnTo>
                <a:lnTo>
                  <a:pt x="5776487" y="1719745"/>
                </a:lnTo>
                <a:lnTo>
                  <a:pt x="5819733" y="1799225"/>
                </a:lnTo>
                <a:lnTo>
                  <a:pt x="5820273" y="1800218"/>
                </a:lnTo>
                <a:lnTo>
                  <a:pt x="5819469" y="1802777"/>
                </a:lnTo>
                <a:lnTo>
                  <a:pt x="5819221" y="1806150"/>
                </a:lnTo>
                <a:lnTo>
                  <a:pt x="5813251" y="1822599"/>
                </a:lnTo>
                <a:lnTo>
                  <a:pt x="5803247" y="1854480"/>
                </a:lnTo>
                <a:lnTo>
                  <a:pt x="5799067" y="1861675"/>
                </a:lnTo>
                <a:lnTo>
                  <a:pt x="5795629" y="1871148"/>
                </a:lnTo>
                <a:lnTo>
                  <a:pt x="5773607" y="1907716"/>
                </a:lnTo>
                <a:lnTo>
                  <a:pt x="5773025" y="1906503"/>
                </a:lnTo>
                <a:lnTo>
                  <a:pt x="5751165" y="1944134"/>
                </a:lnTo>
                <a:cubicBezTo>
                  <a:pt x="5701241" y="2012882"/>
                  <a:pt x="5627817" y="2083709"/>
                  <a:pt x="5537211" y="2147741"/>
                </a:cubicBezTo>
                <a:lnTo>
                  <a:pt x="5495221" y="2174587"/>
                </a:lnTo>
                <a:lnTo>
                  <a:pt x="5546733" y="2303448"/>
                </a:lnTo>
                <a:lnTo>
                  <a:pt x="5544407" y="2303960"/>
                </a:lnTo>
                <a:lnTo>
                  <a:pt x="5544407" y="2303961"/>
                </a:lnTo>
                <a:lnTo>
                  <a:pt x="5597119" y="2292365"/>
                </a:lnTo>
                <a:cubicBezTo>
                  <a:pt x="5706465" y="2273574"/>
                  <a:pt x="5808465" y="2271736"/>
                  <a:pt x="5892379" y="2285047"/>
                </a:cubicBezTo>
                <a:lnTo>
                  <a:pt x="5934445" y="2296199"/>
                </a:lnTo>
                <a:lnTo>
                  <a:pt x="5933997" y="2294927"/>
                </a:lnTo>
                <a:lnTo>
                  <a:pt x="5975427" y="2305213"/>
                </a:lnTo>
                <a:lnTo>
                  <a:pt x="5984569" y="2309486"/>
                </a:lnTo>
                <a:lnTo>
                  <a:pt x="5992601" y="2311615"/>
                </a:lnTo>
                <a:lnTo>
                  <a:pt x="6022191" y="2327070"/>
                </a:lnTo>
                <a:lnTo>
                  <a:pt x="6038069" y="2334492"/>
                </a:lnTo>
                <a:lnTo>
                  <a:pt x="6040635" y="2336703"/>
                </a:lnTo>
                <a:lnTo>
                  <a:pt x="6043009" y="2337943"/>
                </a:lnTo>
                <a:lnTo>
                  <a:pt x="6043327" y="2339025"/>
                </a:lnTo>
                <a:lnTo>
                  <a:pt x="6043329" y="2339026"/>
                </a:lnTo>
                <a:lnTo>
                  <a:pt x="6070581" y="2431334"/>
                </a:lnTo>
                <a:lnTo>
                  <a:pt x="6070581" y="2431335"/>
                </a:lnTo>
                <a:lnTo>
                  <a:pt x="6071931" y="2436939"/>
                </a:lnTo>
                <a:lnTo>
                  <a:pt x="6093133" y="2524902"/>
                </a:lnTo>
                <a:lnTo>
                  <a:pt x="6093399" y="2526003"/>
                </a:lnTo>
                <a:lnTo>
                  <a:pt x="6091961" y="2528267"/>
                </a:lnTo>
                <a:lnTo>
                  <a:pt x="6090847" y="2531460"/>
                </a:lnTo>
                <a:lnTo>
                  <a:pt x="6080823" y="2545803"/>
                </a:lnTo>
                <a:lnTo>
                  <a:pt x="6062909" y="2574008"/>
                </a:lnTo>
                <a:lnTo>
                  <a:pt x="6057009" y="2579877"/>
                </a:lnTo>
                <a:lnTo>
                  <a:pt x="6051237" y="2588136"/>
                </a:lnTo>
                <a:lnTo>
                  <a:pt x="6020499" y="2617759"/>
                </a:lnTo>
                <a:lnTo>
                  <a:pt x="6020253" y="2616437"/>
                </a:lnTo>
                <a:lnTo>
                  <a:pt x="5989397" y="2647128"/>
                </a:lnTo>
                <a:cubicBezTo>
                  <a:pt x="5923381" y="2700615"/>
                  <a:pt x="5834129" y="2750020"/>
                  <a:pt x="5730037" y="2788422"/>
                </a:cubicBezTo>
                <a:lnTo>
                  <a:pt x="5681963" y="2803664"/>
                </a:lnTo>
                <a:lnTo>
                  <a:pt x="5691679" y="2854976"/>
                </a:lnTo>
                <a:lnTo>
                  <a:pt x="5699389" y="2941307"/>
                </a:lnTo>
                <a:lnTo>
                  <a:pt x="5750467" y="2943620"/>
                </a:lnTo>
                <a:cubicBezTo>
                  <a:pt x="5860951" y="2953770"/>
                  <a:pt x="5959951" y="2978395"/>
                  <a:pt x="6037561" y="3012972"/>
                </a:cubicBezTo>
                <a:lnTo>
                  <a:pt x="6075307" y="3034630"/>
                </a:lnTo>
                <a:lnTo>
                  <a:pt x="6075205" y="3033288"/>
                </a:lnTo>
                <a:lnTo>
                  <a:pt x="6112559" y="3053946"/>
                </a:lnTo>
                <a:lnTo>
                  <a:pt x="6120285" y="3060437"/>
                </a:lnTo>
                <a:lnTo>
                  <a:pt x="6127491" y="3064575"/>
                </a:lnTo>
                <a:lnTo>
                  <a:pt x="6152075" y="3087161"/>
                </a:lnTo>
                <a:lnTo>
                  <a:pt x="6165491" y="3098440"/>
                </a:lnTo>
                <a:lnTo>
                  <a:pt x="6167395" y="3101240"/>
                </a:lnTo>
                <a:lnTo>
                  <a:pt x="6169367" y="3103052"/>
                </a:lnTo>
                <a:lnTo>
                  <a:pt x="6169395" y="3104178"/>
                </a:lnTo>
                <a:lnTo>
                  <a:pt x="6169397" y="3104180"/>
                </a:lnTo>
                <a:lnTo>
                  <a:pt x="6171829" y="3200396"/>
                </a:lnTo>
                <a:lnTo>
                  <a:pt x="6171829" y="3200396"/>
                </a:lnTo>
                <a:lnTo>
                  <a:pt x="6171683" y="3206158"/>
                </a:lnTo>
                <a:lnTo>
                  <a:pt x="6169397" y="3296612"/>
                </a:lnTo>
                <a:lnTo>
                  <a:pt x="6169367" y="3297743"/>
                </a:lnTo>
                <a:lnTo>
                  <a:pt x="6167391" y="3299556"/>
                </a:lnTo>
                <a:lnTo>
                  <a:pt x="6165489" y="3302354"/>
                </a:lnTo>
                <a:lnTo>
                  <a:pt x="6152095" y="3313614"/>
                </a:lnTo>
                <a:lnTo>
                  <a:pt x="6127493" y="3336221"/>
                </a:lnTo>
                <a:lnTo>
                  <a:pt x="6120273" y="3340362"/>
                </a:lnTo>
                <a:lnTo>
                  <a:pt x="6112561" y="3346847"/>
                </a:lnTo>
                <a:lnTo>
                  <a:pt x="6075205" y="3367504"/>
                </a:lnTo>
                <a:lnTo>
                  <a:pt x="6075307" y="3366164"/>
                </a:lnTo>
                <a:lnTo>
                  <a:pt x="6037561" y="3387823"/>
                </a:lnTo>
                <a:cubicBezTo>
                  <a:pt x="5959951" y="3422399"/>
                  <a:pt x="5860951" y="3447023"/>
                  <a:pt x="5750469" y="3457174"/>
                </a:cubicBezTo>
                <a:lnTo>
                  <a:pt x="5698777" y="3459515"/>
                </a:lnTo>
                <a:lnTo>
                  <a:pt x="5683477" y="3597613"/>
                </a:lnTo>
                <a:lnTo>
                  <a:pt x="5681017" y="3596833"/>
                </a:lnTo>
                <a:lnTo>
                  <a:pt x="5681017" y="3596834"/>
                </a:lnTo>
                <a:lnTo>
                  <a:pt x="5730037" y="3612377"/>
                </a:lnTo>
                <a:cubicBezTo>
                  <a:pt x="5834129" y="3650778"/>
                  <a:pt x="5923383" y="3700186"/>
                  <a:pt x="5989399" y="3753670"/>
                </a:cubicBezTo>
                <a:lnTo>
                  <a:pt x="6020253" y="3784360"/>
                </a:lnTo>
                <a:lnTo>
                  <a:pt x="6020503" y="3783037"/>
                </a:lnTo>
                <a:lnTo>
                  <a:pt x="6051237" y="3812659"/>
                </a:lnTo>
                <a:lnTo>
                  <a:pt x="6057019" y="3820930"/>
                </a:lnTo>
                <a:lnTo>
                  <a:pt x="6062911" y="3826791"/>
                </a:lnTo>
                <a:lnTo>
                  <a:pt x="6080809" y="3854970"/>
                </a:lnTo>
                <a:lnTo>
                  <a:pt x="6090849" y="3869336"/>
                </a:lnTo>
                <a:lnTo>
                  <a:pt x="6091965" y="3872534"/>
                </a:lnTo>
                <a:lnTo>
                  <a:pt x="6093399" y="3874795"/>
                </a:lnTo>
                <a:lnTo>
                  <a:pt x="6093135" y="3875891"/>
                </a:lnTo>
                <a:lnTo>
                  <a:pt x="6093135" y="3875893"/>
                </a:lnTo>
                <a:lnTo>
                  <a:pt x="6070583" y="3969461"/>
                </a:lnTo>
                <a:lnTo>
                  <a:pt x="6070583" y="3969462"/>
                </a:lnTo>
                <a:lnTo>
                  <a:pt x="6068951" y="3974988"/>
                </a:lnTo>
                <a:lnTo>
                  <a:pt x="6043331" y="4061768"/>
                </a:lnTo>
                <a:lnTo>
                  <a:pt x="6043009" y="4062853"/>
                </a:lnTo>
                <a:lnTo>
                  <a:pt x="6040633" y="4064094"/>
                </a:lnTo>
                <a:lnTo>
                  <a:pt x="6038071" y="4066304"/>
                </a:lnTo>
                <a:lnTo>
                  <a:pt x="6022219" y="4073713"/>
                </a:lnTo>
                <a:lnTo>
                  <a:pt x="5992603" y="4089182"/>
                </a:lnTo>
                <a:lnTo>
                  <a:pt x="5984559" y="4091315"/>
                </a:lnTo>
                <a:lnTo>
                  <a:pt x="5975429" y="4095581"/>
                </a:lnTo>
                <a:lnTo>
                  <a:pt x="5934001" y="4105868"/>
                </a:lnTo>
                <a:lnTo>
                  <a:pt x="5934445" y="4104598"/>
                </a:lnTo>
                <a:lnTo>
                  <a:pt x="5892379" y="4115750"/>
                </a:lnTo>
                <a:cubicBezTo>
                  <a:pt x="5808467" y="4129062"/>
                  <a:pt x="5706467" y="4127223"/>
                  <a:pt x="5597119" y="4108433"/>
                </a:cubicBezTo>
                <a:lnTo>
                  <a:pt x="5549519" y="4097961"/>
                </a:lnTo>
                <a:lnTo>
                  <a:pt x="5493707" y="4225243"/>
                </a:lnTo>
                <a:lnTo>
                  <a:pt x="5537213" y="4253058"/>
                </a:lnTo>
                <a:cubicBezTo>
                  <a:pt x="5627819" y="4317092"/>
                  <a:pt x="5701243" y="4387918"/>
                  <a:pt x="5751167" y="4456665"/>
                </a:cubicBezTo>
                <a:lnTo>
                  <a:pt x="5773027" y="4494295"/>
                </a:lnTo>
                <a:lnTo>
                  <a:pt x="5773611" y="4493081"/>
                </a:lnTo>
                <a:lnTo>
                  <a:pt x="5795633" y="4529649"/>
                </a:lnTo>
                <a:lnTo>
                  <a:pt x="5799075" y="4539135"/>
                </a:lnTo>
                <a:lnTo>
                  <a:pt x="5803249" y="4546320"/>
                </a:lnTo>
                <a:lnTo>
                  <a:pt x="5813243" y="4578172"/>
                </a:lnTo>
                <a:lnTo>
                  <a:pt x="5819223" y="4594647"/>
                </a:lnTo>
                <a:lnTo>
                  <a:pt x="5819473" y="4598025"/>
                </a:lnTo>
                <a:lnTo>
                  <a:pt x="5820275" y="4600580"/>
                </a:lnTo>
                <a:lnTo>
                  <a:pt x="5819735" y="4601570"/>
                </a:lnTo>
                <a:lnTo>
                  <a:pt x="5819735" y="4601571"/>
                </a:lnTo>
                <a:lnTo>
                  <a:pt x="5773735" y="4686115"/>
                </a:lnTo>
                <a:lnTo>
                  <a:pt x="5773733" y="4686115"/>
                </a:lnTo>
                <a:lnTo>
                  <a:pt x="5770727" y="4691032"/>
                </a:lnTo>
                <a:lnTo>
                  <a:pt x="5723519" y="4768224"/>
                </a:lnTo>
                <a:lnTo>
                  <a:pt x="5722929" y="4769190"/>
                </a:lnTo>
                <a:lnTo>
                  <a:pt x="5720311" y="4769773"/>
                </a:lnTo>
                <a:lnTo>
                  <a:pt x="5717265" y="4771244"/>
                </a:lnTo>
                <a:lnTo>
                  <a:pt x="5700035" y="4774297"/>
                </a:lnTo>
                <a:lnTo>
                  <a:pt x="5667423" y="4781575"/>
                </a:lnTo>
                <a:lnTo>
                  <a:pt x="5659103" y="4781552"/>
                </a:lnTo>
                <a:lnTo>
                  <a:pt x="5649181" y="4783311"/>
                </a:lnTo>
                <a:lnTo>
                  <a:pt x="5606501" y="4782524"/>
                </a:lnTo>
                <a:lnTo>
                  <a:pt x="5607259" y="4781414"/>
                </a:lnTo>
                <a:lnTo>
                  <a:pt x="5563741" y="4781297"/>
                </a:lnTo>
                <a:cubicBezTo>
                  <a:pt x="5479241" y="4772436"/>
                  <a:pt x="5381193" y="4744261"/>
                  <a:pt x="5280435" y="4697811"/>
                </a:cubicBezTo>
                <a:lnTo>
                  <a:pt x="5235255" y="4674385"/>
                </a:lnTo>
                <a:lnTo>
                  <a:pt x="5185017" y="4745859"/>
                </a:lnTo>
                <a:lnTo>
                  <a:pt x="5151335" y="4784989"/>
                </a:lnTo>
                <a:lnTo>
                  <a:pt x="5185141" y="4822001"/>
                </a:lnTo>
                <a:cubicBezTo>
                  <a:pt x="5256085" y="4907303"/>
                  <a:pt x="5308677" y="4994718"/>
                  <a:pt x="5339107" y="5074045"/>
                </a:cubicBezTo>
                <a:lnTo>
                  <a:pt x="5350483" y="5116051"/>
                </a:lnTo>
                <a:lnTo>
                  <a:pt x="5351361" y="5115029"/>
                </a:lnTo>
                <a:lnTo>
                  <a:pt x="5363167" y="5156050"/>
                </a:lnTo>
                <a:lnTo>
                  <a:pt x="5364037" y="5166103"/>
                </a:lnTo>
                <a:lnTo>
                  <a:pt x="5366209" y="5174124"/>
                </a:lnTo>
                <a:lnTo>
                  <a:pt x="5367619" y="5207477"/>
                </a:lnTo>
                <a:lnTo>
                  <a:pt x="5369131" y="5224939"/>
                </a:lnTo>
                <a:lnTo>
                  <a:pt x="5368499" y="5228267"/>
                </a:lnTo>
                <a:lnTo>
                  <a:pt x="5368611" y="5230941"/>
                </a:lnTo>
                <a:lnTo>
                  <a:pt x="5367833" y="5231759"/>
                </a:lnTo>
                <a:lnTo>
                  <a:pt x="5367835" y="5231761"/>
                </a:lnTo>
                <a:lnTo>
                  <a:pt x="5301519" y="5301516"/>
                </a:lnTo>
                <a:lnTo>
                  <a:pt x="5301519" y="5301518"/>
                </a:lnTo>
                <a:lnTo>
                  <a:pt x="5297341" y="5305489"/>
                </a:lnTo>
                <a:lnTo>
                  <a:pt x="5231763" y="5367830"/>
                </a:lnTo>
                <a:lnTo>
                  <a:pt x="5230943" y="5368610"/>
                </a:lnTo>
                <a:lnTo>
                  <a:pt x="5228263" y="5368496"/>
                </a:lnTo>
                <a:lnTo>
                  <a:pt x="5224943" y="5369130"/>
                </a:lnTo>
                <a:lnTo>
                  <a:pt x="5207509" y="5367620"/>
                </a:lnTo>
                <a:lnTo>
                  <a:pt x="5174125" y="5366208"/>
                </a:lnTo>
                <a:lnTo>
                  <a:pt x="5166091" y="5364033"/>
                </a:lnTo>
                <a:lnTo>
                  <a:pt x="5156053" y="5363162"/>
                </a:lnTo>
                <a:lnTo>
                  <a:pt x="5115033" y="5351357"/>
                </a:lnTo>
                <a:lnTo>
                  <a:pt x="5116051" y="5350480"/>
                </a:lnTo>
                <a:lnTo>
                  <a:pt x="5074047" y="5339105"/>
                </a:lnTo>
                <a:cubicBezTo>
                  <a:pt x="4994719" y="5308676"/>
                  <a:pt x="4907303" y="5256086"/>
                  <a:pt x="4822003" y="5185139"/>
                </a:cubicBezTo>
                <a:lnTo>
                  <a:pt x="4784223" y="5150634"/>
                </a:lnTo>
                <a:lnTo>
                  <a:pt x="4675063" y="5236566"/>
                </a:lnTo>
                <a:lnTo>
                  <a:pt x="4674179" y="5234861"/>
                </a:lnTo>
                <a:lnTo>
                  <a:pt x="4674177" y="5234862"/>
                </a:lnTo>
                <a:lnTo>
                  <a:pt x="4697809" y="5280436"/>
                </a:lnTo>
                <a:cubicBezTo>
                  <a:pt x="4744259" y="5381192"/>
                  <a:pt x="4772433" y="5479241"/>
                  <a:pt x="4781295" y="5563740"/>
                </a:cubicBezTo>
                <a:lnTo>
                  <a:pt x="4781411" y="5607259"/>
                </a:lnTo>
                <a:lnTo>
                  <a:pt x="4782523" y="5606500"/>
                </a:lnTo>
                <a:lnTo>
                  <a:pt x="4783309" y="5649179"/>
                </a:lnTo>
                <a:lnTo>
                  <a:pt x="4781549" y="5659114"/>
                </a:lnTo>
                <a:lnTo>
                  <a:pt x="4781571" y="5667425"/>
                </a:lnTo>
                <a:lnTo>
                  <a:pt x="4774301" y="5700007"/>
                </a:lnTo>
                <a:lnTo>
                  <a:pt x="4771243" y="5717265"/>
                </a:lnTo>
                <a:lnTo>
                  <a:pt x="4769769" y="5720314"/>
                </a:lnTo>
                <a:lnTo>
                  <a:pt x="4769187" y="5722928"/>
                </a:lnTo>
                <a:lnTo>
                  <a:pt x="4768223" y="5723516"/>
                </a:lnTo>
                <a:lnTo>
                  <a:pt x="4768223" y="5723517"/>
                </a:lnTo>
                <a:lnTo>
                  <a:pt x="4686113" y="5773733"/>
                </a:lnTo>
                <a:lnTo>
                  <a:pt x="4686113" y="5773734"/>
                </a:lnTo>
                <a:lnTo>
                  <a:pt x="4681051" y="5776488"/>
                </a:lnTo>
                <a:lnTo>
                  <a:pt x="4601571" y="5819734"/>
                </a:lnTo>
                <a:lnTo>
                  <a:pt x="4600577" y="5820274"/>
                </a:lnTo>
                <a:lnTo>
                  <a:pt x="4598019" y="5819471"/>
                </a:lnTo>
                <a:lnTo>
                  <a:pt x="4594645" y="5819222"/>
                </a:lnTo>
                <a:lnTo>
                  <a:pt x="4578195" y="5813252"/>
                </a:lnTo>
                <a:lnTo>
                  <a:pt x="4546317" y="5803248"/>
                </a:lnTo>
                <a:lnTo>
                  <a:pt x="4539121" y="5799068"/>
                </a:lnTo>
                <a:lnTo>
                  <a:pt x="4529649" y="5795630"/>
                </a:lnTo>
                <a:lnTo>
                  <a:pt x="4493081" y="5773609"/>
                </a:lnTo>
                <a:lnTo>
                  <a:pt x="4494293" y="5773027"/>
                </a:lnTo>
                <a:lnTo>
                  <a:pt x="4456663" y="5751166"/>
                </a:lnTo>
                <a:cubicBezTo>
                  <a:pt x="4387915" y="5701244"/>
                  <a:pt x="4317089" y="5627819"/>
                  <a:pt x="4253055" y="5537213"/>
                </a:cubicBezTo>
                <a:lnTo>
                  <a:pt x="4226477" y="5495640"/>
                </a:lnTo>
                <a:lnTo>
                  <a:pt x="4097457" y="5547215"/>
                </a:lnTo>
                <a:lnTo>
                  <a:pt x="4097119" y="5545678"/>
                </a:lnTo>
                <a:lnTo>
                  <a:pt x="4097117" y="5545679"/>
                </a:lnTo>
                <a:lnTo>
                  <a:pt x="4108433" y="5597120"/>
                </a:lnTo>
                <a:cubicBezTo>
                  <a:pt x="4127223" y="5706466"/>
                  <a:pt x="4129061" y="5808466"/>
                  <a:pt x="4115751" y="5892379"/>
                </a:cubicBezTo>
                <a:lnTo>
                  <a:pt x="4104599" y="5934445"/>
                </a:lnTo>
                <a:lnTo>
                  <a:pt x="4105871" y="5933999"/>
                </a:lnTo>
                <a:lnTo>
                  <a:pt x="4095585" y="5975428"/>
                </a:lnTo>
                <a:lnTo>
                  <a:pt x="4091313" y="5984569"/>
                </a:lnTo>
                <a:lnTo>
                  <a:pt x="4089183" y="5992602"/>
                </a:lnTo>
                <a:lnTo>
                  <a:pt x="4073727" y="6022192"/>
                </a:lnTo>
                <a:lnTo>
                  <a:pt x="4066305" y="6038070"/>
                </a:lnTo>
                <a:lnTo>
                  <a:pt x="4064095" y="6040635"/>
                </a:lnTo>
                <a:lnTo>
                  <a:pt x="4062855" y="6043009"/>
                </a:lnTo>
                <a:lnTo>
                  <a:pt x="4061773" y="6043328"/>
                </a:lnTo>
                <a:lnTo>
                  <a:pt x="4061771" y="6043329"/>
                </a:lnTo>
                <a:lnTo>
                  <a:pt x="3969463" y="6070582"/>
                </a:lnTo>
                <a:lnTo>
                  <a:pt x="3969461" y="6070581"/>
                </a:lnTo>
                <a:lnTo>
                  <a:pt x="3963859" y="6071931"/>
                </a:lnTo>
                <a:lnTo>
                  <a:pt x="3875895" y="6093133"/>
                </a:lnTo>
                <a:lnTo>
                  <a:pt x="3874795" y="6093399"/>
                </a:lnTo>
                <a:lnTo>
                  <a:pt x="3872533" y="6091961"/>
                </a:lnTo>
                <a:lnTo>
                  <a:pt x="3869339" y="6090847"/>
                </a:lnTo>
                <a:lnTo>
                  <a:pt x="3854995" y="6080823"/>
                </a:lnTo>
                <a:lnTo>
                  <a:pt x="3826791" y="6062909"/>
                </a:lnTo>
                <a:lnTo>
                  <a:pt x="3820921" y="6057010"/>
                </a:lnTo>
                <a:lnTo>
                  <a:pt x="3812661" y="6051236"/>
                </a:lnTo>
                <a:lnTo>
                  <a:pt x="3783039" y="6020501"/>
                </a:lnTo>
                <a:lnTo>
                  <a:pt x="3784361" y="6020252"/>
                </a:lnTo>
                <a:lnTo>
                  <a:pt x="3753671" y="5989398"/>
                </a:lnTo>
                <a:cubicBezTo>
                  <a:pt x="3700185" y="5923382"/>
                  <a:pt x="3650777" y="5834128"/>
                  <a:pt x="3612377" y="5730038"/>
                </a:cubicBezTo>
                <a:lnTo>
                  <a:pt x="3597275" y="5682410"/>
                </a:lnTo>
                <a:lnTo>
                  <a:pt x="3546071" y="5692103"/>
                </a:lnTo>
                <a:lnTo>
                  <a:pt x="3459467" y="5699838"/>
                </a:lnTo>
                <a:lnTo>
                  <a:pt x="3457175" y="5750466"/>
                </a:lnTo>
                <a:cubicBezTo>
                  <a:pt x="3447023" y="5860950"/>
                  <a:pt x="3422401" y="5959950"/>
                  <a:pt x="3387825" y="6037559"/>
                </a:cubicBezTo>
                <a:lnTo>
                  <a:pt x="3366165" y="6075306"/>
                </a:lnTo>
                <a:lnTo>
                  <a:pt x="3367509" y="6075204"/>
                </a:lnTo>
                <a:lnTo>
                  <a:pt x="3346851" y="6112559"/>
                </a:lnTo>
                <a:lnTo>
                  <a:pt x="3340357" y="6120283"/>
                </a:lnTo>
                <a:lnTo>
                  <a:pt x="3336221" y="6127491"/>
                </a:lnTo>
                <a:lnTo>
                  <a:pt x="3313635" y="6152072"/>
                </a:lnTo>
                <a:lnTo>
                  <a:pt x="3302357" y="6165489"/>
                </a:lnTo>
                <a:lnTo>
                  <a:pt x="3299557" y="6167394"/>
                </a:lnTo>
                <a:lnTo>
                  <a:pt x="3297745" y="6169365"/>
                </a:lnTo>
                <a:lnTo>
                  <a:pt x="3296617" y="6169393"/>
                </a:lnTo>
                <a:lnTo>
                  <a:pt x="3296615" y="6169395"/>
                </a:lnTo>
                <a:lnTo>
                  <a:pt x="3200399" y="6171828"/>
                </a:lnTo>
                <a:lnTo>
                  <a:pt x="3200397" y="6171828"/>
                </a:lnTo>
                <a:lnTo>
                  <a:pt x="3194637" y="6171682"/>
                </a:lnTo>
                <a:lnTo>
                  <a:pt x="3104183" y="6169395"/>
                </a:lnTo>
                <a:lnTo>
                  <a:pt x="3103051" y="6169366"/>
                </a:lnTo>
                <a:lnTo>
                  <a:pt x="3101237" y="6167391"/>
                </a:lnTo>
                <a:lnTo>
                  <a:pt x="3098441" y="6165489"/>
                </a:lnTo>
                <a:lnTo>
                  <a:pt x="3087181" y="6152094"/>
                </a:lnTo>
                <a:lnTo>
                  <a:pt x="3064573" y="6127492"/>
                </a:lnTo>
                <a:lnTo>
                  <a:pt x="3060431" y="6120273"/>
                </a:lnTo>
                <a:lnTo>
                  <a:pt x="3053947" y="6112558"/>
                </a:lnTo>
                <a:lnTo>
                  <a:pt x="3033289" y="6075203"/>
                </a:lnTo>
                <a:lnTo>
                  <a:pt x="3034631" y="6075305"/>
                </a:lnTo>
                <a:lnTo>
                  <a:pt x="3012971" y="6037558"/>
                </a:lnTo>
                <a:cubicBezTo>
                  <a:pt x="2978395" y="5959951"/>
                  <a:pt x="2953771" y="5860950"/>
                  <a:pt x="2943619" y="5750466"/>
                </a:cubicBezTo>
                <a:lnTo>
                  <a:pt x="2941297" y="5699177"/>
                </a:lnTo>
                <a:lnTo>
                  <a:pt x="2803061" y="5683860"/>
                </a:lnTo>
                <a:lnTo>
                  <a:pt x="2788420" y="5730035"/>
                </a:lnTo>
                <a:cubicBezTo>
                  <a:pt x="2750019" y="5834127"/>
                  <a:pt x="2700611" y="5923380"/>
                  <a:pt x="2647126" y="5989394"/>
                </a:cubicBezTo>
                <a:lnTo>
                  <a:pt x="2616436" y="6020250"/>
                </a:lnTo>
                <a:lnTo>
                  <a:pt x="2617757" y="6020499"/>
                </a:lnTo>
                <a:lnTo>
                  <a:pt x="2588135" y="6051234"/>
                </a:lnTo>
                <a:lnTo>
                  <a:pt x="2579875" y="6057007"/>
                </a:lnTo>
                <a:lnTo>
                  <a:pt x="2574006" y="6062908"/>
                </a:lnTo>
                <a:lnTo>
                  <a:pt x="2545803" y="6080821"/>
                </a:lnTo>
                <a:lnTo>
                  <a:pt x="2531459" y="6090845"/>
                </a:lnTo>
                <a:lnTo>
                  <a:pt x="2528265" y="6091959"/>
                </a:lnTo>
                <a:lnTo>
                  <a:pt x="2526001" y="6093397"/>
                </a:lnTo>
                <a:lnTo>
                  <a:pt x="2524902" y="6093132"/>
                </a:lnTo>
                <a:lnTo>
                  <a:pt x="2436939" y="6071930"/>
                </a:lnTo>
                <a:lnTo>
                  <a:pt x="2431336" y="6070580"/>
                </a:lnTo>
                <a:lnTo>
                  <a:pt x="2431334" y="6070580"/>
                </a:lnTo>
                <a:lnTo>
                  <a:pt x="2339027" y="6043327"/>
                </a:lnTo>
                <a:lnTo>
                  <a:pt x="2339026" y="6043325"/>
                </a:lnTo>
                <a:lnTo>
                  <a:pt x="2337943" y="6043007"/>
                </a:lnTo>
                <a:lnTo>
                  <a:pt x="2336704" y="6040633"/>
                </a:lnTo>
                <a:lnTo>
                  <a:pt x="2334492" y="6038067"/>
                </a:lnTo>
                <a:lnTo>
                  <a:pt x="2327071" y="6022189"/>
                </a:lnTo>
                <a:lnTo>
                  <a:pt x="2311615" y="5992600"/>
                </a:lnTo>
                <a:lnTo>
                  <a:pt x="2309485" y="5984567"/>
                </a:lnTo>
                <a:lnTo>
                  <a:pt x="2305212" y="5975426"/>
                </a:lnTo>
                <a:lnTo>
                  <a:pt x="2294927" y="5933997"/>
                </a:lnTo>
                <a:lnTo>
                  <a:pt x="2296198" y="5934443"/>
                </a:lnTo>
                <a:lnTo>
                  <a:pt x="2285047" y="5892376"/>
                </a:lnTo>
                <a:cubicBezTo>
                  <a:pt x="2271736" y="5808463"/>
                  <a:pt x="2273574" y="5706462"/>
                  <a:pt x="2292363" y="5597117"/>
                </a:cubicBezTo>
                <a:lnTo>
                  <a:pt x="2302771" y="5549808"/>
                </a:lnTo>
                <a:lnTo>
                  <a:pt x="2175397" y="5493953"/>
                </a:lnTo>
                <a:lnTo>
                  <a:pt x="2147739" y="5537213"/>
                </a:lnTo>
                <a:cubicBezTo>
                  <a:pt x="2083706" y="5627819"/>
                  <a:pt x="2012879" y="5701243"/>
                  <a:pt x="1944131" y="5751166"/>
                </a:cubicBezTo>
                <a:lnTo>
                  <a:pt x="1906501" y="5773027"/>
                </a:lnTo>
                <a:lnTo>
                  <a:pt x="1907713" y="5773608"/>
                </a:lnTo>
                <a:lnTo>
                  <a:pt x="1871145" y="5795631"/>
                </a:lnTo>
                <a:lnTo>
                  <a:pt x="1861673" y="5799069"/>
                </a:lnTo>
                <a:lnTo>
                  <a:pt x="1854477" y="5803249"/>
                </a:lnTo>
                <a:lnTo>
                  <a:pt x="1822598" y="5813253"/>
                </a:lnTo>
                <a:lnTo>
                  <a:pt x="1806147" y="5819223"/>
                </a:lnTo>
                <a:lnTo>
                  <a:pt x="1802776" y="5819471"/>
                </a:lnTo>
                <a:lnTo>
                  <a:pt x="1800217" y="5820275"/>
                </a:lnTo>
                <a:lnTo>
                  <a:pt x="1799222" y="5819734"/>
                </a:lnTo>
                <a:lnTo>
                  <a:pt x="1719744" y="5776487"/>
                </a:lnTo>
                <a:lnTo>
                  <a:pt x="1714682" y="5773734"/>
                </a:lnTo>
                <a:lnTo>
                  <a:pt x="1714681" y="5773734"/>
                </a:lnTo>
                <a:lnTo>
                  <a:pt x="1632570" y="5723517"/>
                </a:lnTo>
                <a:lnTo>
                  <a:pt x="1632570" y="5723516"/>
                </a:lnTo>
                <a:lnTo>
                  <a:pt x="1631607" y="5722928"/>
                </a:lnTo>
                <a:lnTo>
                  <a:pt x="1631024" y="5720315"/>
                </a:lnTo>
                <a:lnTo>
                  <a:pt x="1629552" y="5717265"/>
                </a:lnTo>
                <a:lnTo>
                  <a:pt x="1626493" y="5700007"/>
                </a:lnTo>
                <a:lnTo>
                  <a:pt x="1619223" y="5667425"/>
                </a:lnTo>
                <a:lnTo>
                  <a:pt x="1619245" y="5659115"/>
                </a:lnTo>
                <a:lnTo>
                  <a:pt x="1617483" y="5649179"/>
                </a:lnTo>
                <a:lnTo>
                  <a:pt x="1618271" y="5606500"/>
                </a:lnTo>
                <a:lnTo>
                  <a:pt x="1619383" y="5607259"/>
                </a:lnTo>
                <a:lnTo>
                  <a:pt x="1619500" y="5563740"/>
                </a:lnTo>
                <a:cubicBezTo>
                  <a:pt x="1628360" y="5479240"/>
                  <a:pt x="1656535" y="5381192"/>
                  <a:pt x="1702985" y="5280435"/>
                </a:cubicBezTo>
                <a:lnTo>
                  <a:pt x="1727726" y="5232722"/>
                </a:lnTo>
                <a:lnTo>
                  <a:pt x="1727724" y="5232721"/>
                </a:lnTo>
                <a:lnTo>
                  <a:pt x="1726315" y="5235439"/>
                </a:lnTo>
                <a:lnTo>
                  <a:pt x="1655184" y="5185442"/>
                </a:lnTo>
                <a:lnTo>
                  <a:pt x="1615685" y="5151443"/>
                </a:lnTo>
                <a:lnTo>
                  <a:pt x="1578794" y="5185138"/>
                </a:lnTo>
                <a:cubicBezTo>
                  <a:pt x="1493494" y="5256083"/>
                  <a:pt x="1406077" y="5308675"/>
                  <a:pt x="1326751" y="5339104"/>
                </a:cubicBezTo>
                <a:lnTo>
                  <a:pt x="1284744" y="5350479"/>
                </a:lnTo>
                <a:lnTo>
                  <a:pt x="1285764" y="5351355"/>
                </a:lnTo>
                <a:lnTo>
                  <a:pt x="1244743" y="5363161"/>
                </a:lnTo>
                <a:lnTo>
                  <a:pt x="1234705" y="5364032"/>
                </a:lnTo>
                <a:lnTo>
                  <a:pt x="1226672" y="5366207"/>
                </a:lnTo>
                <a:lnTo>
                  <a:pt x="1193289" y="5367618"/>
                </a:lnTo>
                <a:lnTo>
                  <a:pt x="1175855" y="5369128"/>
                </a:lnTo>
                <a:lnTo>
                  <a:pt x="1172533" y="5368495"/>
                </a:lnTo>
                <a:lnTo>
                  <a:pt x="1169855" y="5368609"/>
                </a:lnTo>
                <a:lnTo>
                  <a:pt x="1169033" y="5367830"/>
                </a:lnTo>
                <a:lnTo>
                  <a:pt x="1103456" y="5305485"/>
                </a:lnTo>
                <a:lnTo>
                  <a:pt x="1099279" y="5301516"/>
                </a:lnTo>
                <a:lnTo>
                  <a:pt x="1099278" y="5301515"/>
                </a:lnTo>
                <a:lnTo>
                  <a:pt x="1032963" y="5231759"/>
                </a:lnTo>
                <a:lnTo>
                  <a:pt x="1032963" y="5231757"/>
                </a:lnTo>
                <a:lnTo>
                  <a:pt x="1032184" y="5230940"/>
                </a:lnTo>
                <a:lnTo>
                  <a:pt x="1032298" y="5228264"/>
                </a:lnTo>
                <a:lnTo>
                  <a:pt x="1031665" y="5224937"/>
                </a:lnTo>
                <a:lnTo>
                  <a:pt x="1033176" y="5207476"/>
                </a:lnTo>
                <a:lnTo>
                  <a:pt x="1034588" y="5174123"/>
                </a:lnTo>
                <a:lnTo>
                  <a:pt x="1036760" y="5166100"/>
                </a:lnTo>
                <a:lnTo>
                  <a:pt x="1037630" y="5156049"/>
                </a:lnTo>
                <a:lnTo>
                  <a:pt x="1049437" y="5115027"/>
                </a:lnTo>
                <a:lnTo>
                  <a:pt x="1050315" y="5116048"/>
                </a:lnTo>
                <a:lnTo>
                  <a:pt x="1061690" y="5074042"/>
                </a:lnTo>
                <a:cubicBezTo>
                  <a:pt x="1092119" y="4994716"/>
                  <a:pt x="1144711" y="4907300"/>
                  <a:pt x="1215656" y="4821998"/>
                </a:cubicBezTo>
                <a:lnTo>
                  <a:pt x="1252061" y="4782141"/>
                </a:lnTo>
                <a:lnTo>
                  <a:pt x="1252059" y="4782138"/>
                </a:lnTo>
                <a:lnTo>
                  <a:pt x="1250113" y="4784269"/>
                </a:lnTo>
                <a:lnTo>
                  <a:pt x="1164166" y="4675093"/>
                </a:lnTo>
                <a:lnTo>
                  <a:pt x="1120359" y="4697808"/>
                </a:lnTo>
                <a:cubicBezTo>
                  <a:pt x="1019602" y="4744259"/>
                  <a:pt x="921552" y="4772434"/>
                  <a:pt x="837054" y="4781294"/>
                </a:cubicBezTo>
                <a:lnTo>
                  <a:pt x="793535" y="4781410"/>
                </a:lnTo>
                <a:lnTo>
                  <a:pt x="794293" y="4782521"/>
                </a:lnTo>
                <a:lnTo>
                  <a:pt x="751614" y="4783308"/>
                </a:lnTo>
                <a:lnTo>
                  <a:pt x="741691" y="4781550"/>
                </a:lnTo>
                <a:lnTo>
                  <a:pt x="733369" y="4781572"/>
                </a:lnTo>
                <a:lnTo>
                  <a:pt x="700759" y="4774295"/>
                </a:lnTo>
                <a:lnTo>
                  <a:pt x="683529" y="4771240"/>
                </a:lnTo>
                <a:lnTo>
                  <a:pt x="680483" y="4769769"/>
                </a:lnTo>
                <a:lnTo>
                  <a:pt x="677866" y="4769186"/>
                </a:lnTo>
                <a:lnTo>
                  <a:pt x="677275" y="4768221"/>
                </a:lnTo>
                <a:lnTo>
                  <a:pt x="630067" y="4691029"/>
                </a:lnTo>
                <a:lnTo>
                  <a:pt x="627060" y="4686113"/>
                </a:lnTo>
                <a:lnTo>
                  <a:pt x="581058" y="4601569"/>
                </a:lnTo>
                <a:lnTo>
                  <a:pt x="581059" y="4601568"/>
                </a:lnTo>
                <a:lnTo>
                  <a:pt x="580519" y="4600577"/>
                </a:lnTo>
                <a:lnTo>
                  <a:pt x="581321" y="4598022"/>
                </a:lnTo>
                <a:lnTo>
                  <a:pt x="581571" y="4594644"/>
                </a:lnTo>
                <a:lnTo>
                  <a:pt x="587550" y="4578170"/>
                </a:lnTo>
                <a:lnTo>
                  <a:pt x="597545" y="4546318"/>
                </a:lnTo>
                <a:lnTo>
                  <a:pt x="601720" y="4539132"/>
                </a:lnTo>
                <a:lnTo>
                  <a:pt x="605163" y="4529647"/>
                </a:lnTo>
                <a:lnTo>
                  <a:pt x="627184" y="4493079"/>
                </a:lnTo>
                <a:lnTo>
                  <a:pt x="627768" y="4494293"/>
                </a:lnTo>
                <a:lnTo>
                  <a:pt x="649628" y="4456663"/>
                </a:lnTo>
                <a:cubicBezTo>
                  <a:pt x="699551" y="4387915"/>
                  <a:pt x="772975" y="4317090"/>
                  <a:pt x="863580" y="4253058"/>
                </a:cubicBezTo>
                <a:lnTo>
                  <a:pt x="906970" y="4225317"/>
                </a:lnTo>
                <a:lnTo>
                  <a:pt x="906969" y="4225315"/>
                </a:lnTo>
                <a:lnTo>
                  <a:pt x="905215" y="4226436"/>
                </a:lnTo>
                <a:lnTo>
                  <a:pt x="853649" y="4097440"/>
                </a:lnTo>
                <a:lnTo>
                  <a:pt x="803678" y="4108433"/>
                </a:lnTo>
                <a:cubicBezTo>
                  <a:pt x="694332" y="4127224"/>
                  <a:pt x="592331" y="4129061"/>
                  <a:pt x="508418" y="4115749"/>
                </a:cubicBezTo>
                <a:lnTo>
                  <a:pt x="466352" y="4104598"/>
                </a:lnTo>
                <a:lnTo>
                  <a:pt x="466798" y="4105867"/>
                </a:lnTo>
                <a:lnTo>
                  <a:pt x="425369" y="4095581"/>
                </a:lnTo>
                <a:lnTo>
                  <a:pt x="416239" y="4091314"/>
                </a:lnTo>
                <a:lnTo>
                  <a:pt x="408196" y="4089182"/>
                </a:lnTo>
                <a:lnTo>
                  <a:pt x="378580" y="4073712"/>
                </a:lnTo>
                <a:lnTo>
                  <a:pt x="362728" y="4066303"/>
                </a:lnTo>
                <a:lnTo>
                  <a:pt x="360166" y="4064094"/>
                </a:lnTo>
                <a:lnTo>
                  <a:pt x="357789" y="4062853"/>
                </a:lnTo>
                <a:lnTo>
                  <a:pt x="357467" y="4061768"/>
                </a:lnTo>
                <a:lnTo>
                  <a:pt x="331848" y="3974989"/>
                </a:lnTo>
                <a:lnTo>
                  <a:pt x="330216" y="3969462"/>
                </a:lnTo>
                <a:lnTo>
                  <a:pt x="330215" y="3969461"/>
                </a:lnTo>
                <a:lnTo>
                  <a:pt x="307662" y="3875892"/>
                </a:lnTo>
                <a:lnTo>
                  <a:pt x="307664" y="3875891"/>
                </a:lnTo>
                <a:lnTo>
                  <a:pt x="307399" y="3874794"/>
                </a:lnTo>
                <a:lnTo>
                  <a:pt x="308834" y="3872533"/>
                </a:lnTo>
                <a:lnTo>
                  <a:pt x="309950" y="3869336"/>
                </a:lnTo>
                <a:lnTo>
                  <a:pt x="319990" y="3854970"/>
                </a:lnTo>
                <a:lnTo>
                  <a:pt x="337887" y="3826790"/>
                </a:lnTo>
                <a:lnTo>
                  <a:pt x="343779" y="3820930"/>
                </a:lnTo>
                <a:lnTo>
                  <a:pt x="349560" y="3812659"/>
                </a:lnTo>
                <a:lnTo>
                  <a:pt x="380296" y="3783037"/>
                </a:lnTo>
                <a:lnTo>
                  <a:pt x="380545" y="3784360"/>
                </a:lnTo>
                <a:lnTo>
                  <a:pt x="411399" y="3753669"/>
                </a:lnTo>
                <a:cubicBezTo>
                  <a:pt x="477415" y="3700185"/>
                  <a:pt x="566669" y="3650777"/>
                  <a:pt x="670761" y="3612377"/>
                </a:cubicBezTo>
                <a:lnTo>
                  <a:pt x="721313" y="3596348"/>
                </a:lnTo>
                <a:lnTo>
                  <a:pt x="721313" y="3596347"/>
                </a:lnTo>
                <a:lnTo>
                  <a:pt x="718542" y="3597226"/>
                </a:lnTo>
                <a:lnTo>
                  <a:pt x="708938" y="3546498"/>
                </a:lnTo>
                <a:lnTo>
                  <a:pt x="701166" y="3459477"/>
                </a:lnTo>
                <a:lnTo>
                  <a:pt x="650325" y="3457175"/>
                </a:lnTo>
                <a:cubicBezTo>
                  <a:pt x="539842" y="3447024"/>
                  <a:pt x="440842" y="3422400"/>
                  <a:pt x="363233" y="3387823"/>
                </a:cubicBezTo>
                <a:lnTo>
                  <a:pt x="325485" y="3366165"/>
                </a:lnTo>
                <a:lnTo>
                  <a:pt x="325588" y="3367506"/>
                </a:lnTo>
                <a:lnTo>
                  <a:pt x="288233" y="3346847"/>
                </a:lnTo>
                <a:lnTo>
                  <a:pt x="280519" y="3340364"/>
                </a:lnTo>
                <a:lnTo>
                  <a:pt x="273301" y="3336221"/>
                </a:lnTo>
                <a:lnTo>
                  <a:pt x="248698" y="3313614"/>
                </a:lnTo>
                <a:lnTo>
                  <a:pt x="235303" y="3302355"/>
                </a:lnTo>
                <a:lnTo>
                  <a:pt x="233401" y="3299558"/>
                </a:lnTo>
                <a:lnTo>
                  <a:pt x="231426" y="3297743"/>
                </a:lnTo>
                <a:lnTo>
                  <a:pt x="231397" y="3296613"/>
                </a:lnTo>
                <a:lnTo>
                  <a:pt x="229110" y="3206159"/>
                </a:lnTo>
                <a:lnTo>
                  <a:pt x="228964" y="3200398"/>
                </a:lnTo>
                <a:lnTo>
                  <a:pt x="228964" y="3200396"/>
                </a:lnTo>
                <a:lnTo>
                  <a:pt x="231396" y="3104181"/>
                </a:lnTo>
                <a:lnTo>
                  <a:pt x="231398" y="3104181"/>
                </a:lnTo>
                <a:lnTo>
                  <a:pt x="231426" y="3103053"/>
                </a:lnTo>
                <a:lnTo>
                  <a:pt x="233398" y="3101240"/>
                </a:lnTo>
                <a:lnTo>
                  <a:pt x="235303" y="3098441"/>
                </a:lnTo>
                <a:lnTo>
                  <a:pt x="248719" y="3087163"/>
                </a:lnTo>
                <a:lnTo>
                  <a:pt x="273301" y="3064575"/>
                </a:lnTo>
                <a:lnTo>
                  <a:pt x="280509" y="3060438"/>
                </a:lnTo>
                <a:lnTo>
                  <a:pt x="288233" y="3053946"/>
                </a:lnTo>
                <a:lnTo>
                  <a:pt x="325588" y="3033287"/>
                </a:lnTo>
                <a:lnTo>
                  <a:pt x="325485" y="3034632"/>
                </a:lnTo>
                <a:lnTo>
                  <a:pt x="363232" y="3012971"/>
                </a:lnTo>
                <a:cubicBezTo>
                  <a:pt x="440842" y="2978395"/>
                  <a:pt x="539842" y="2953772"/>
                  <a:pt x="650325" y="2943620"/>
                </a:cubicBezTo>
                <a:lnTo>
                  <a:pt x="704711" y="2941158"/>
                </a:lnTo>
                <a:lnTo>
                  <a:pt x="704711" y="2941156"/>
                </a:lnTo>
                <a:lnTo>
                  <a:pt x="701912" y="2941284"/>
                </a:lnTo>
                <a:lnTo>
                  <a:pt x="717216" y="2803150"/>
                </a:lnTo>
                <a:lnTo>
                  <a:pt x="670761" y="2788420"/>
                </a:lnTo>
                <a:cubicBezTo>
                  <a:pt x="566670" y="2750020"/>
                  <a:pt x="477416" y="2700614"/>
                  <a:pt x="411401" y="2647128"/>
                </a:cubicBezTo>
                <a:lnTo>
                  <a:pt x="380545" y="2616436"/>
                </a:lnTo>
                <a:lnTo>
                  <a:pt x="380298" y="2617759"/>
                </a:lnTo>
                <a:lnTo>
                  <a:pt x="349562" y="2588137"/>
                </a:lnTo>
                <a:lnTo>
                  <a:pt x="343789" y="2579877"/>
                </a:lnTo>
                <a:lnTo>
                  <a:pt x="337889" y="2574008"/>
                </a:lnTo>
                <a:lnTo>
                  <a:pt x="319976" y="2545803"/>
                </a:lnTo>
                <a:lnTo>
                  <a:pt x="309951" y="2531460"/>
                </a:lnTo>
                <a:lnTo>
                  <a:pt x="308838" y="2528265"/>
                </a:lnTo>
                <a:lnTo>
                  <a:pt x="307400" y="2526003"/>
                </a:lnTo>
                <a:lnTo>
                  <a:pt x="307665" y="2524902"/>
                </a:lnTo>
                <a:lnTo>
                  <a:pt x="328867" y="2436938"/>
                </a:lnTo>
                <a:lnTo>
                  <a:pt x="330216" y="2431335"/>
                </a:lnTo>
                <a:lnTo>
                  <a:pt x="330216" y="2431334"/>
                </a:lnTo>
                <a:lnTo>
                  <a:pt x="357470" y="2339025"/>
                </a:lnTo>
                <a:lnTo>
                  <a:pt x="357472" y="2339025"/>
                </a:lnTo>
                <a:lnTo>
                  <a:pt x="357790" y="2337943"/>
                </a:lnTo>
                <a:lnTo>
                  <a:pt x="360164" y="2336704"/>
                </a:lnTo>
                <a:lnTo>
                  <a:pt x="362729" y="2334493"/>
                </a:lnTo>
                <a:lnTo>
                  <a:pt x="378605" y="2327071"/>
                </a:lnTo>
                <a:lnTo>
                  <a:pt x="408197" y="2311617"/>
                </a:lnTo>
                <a:lnTo>
                  <a:pt x="416230" y="2309487"/>
                </a:lnTo>
                <a:lnTo>
                  <a:pt x="425371" y="2305213"/>
                </a:lnTo>
                <a:lnTo>
                  <a:pt x="466800" y="2294929"/>
                </a:lnTo>
                <a:lnTo>
                  <a:pt x="466354" y="2296199"/>
                </a:lnTo>
                <a:lnTo>
                  <a:pt x="508420" y="2285047"/>
                </a:lnTo>
                <a:cubicBezTo>
                  <a:pt x="536391" y="2280611"/>
                  <a:pt x="566372" y="2277857"/>
                  <a:pt x="597964" y="2276853"/>
                </a:cubicBezTo>
                <a:cubicBezTo>
                  <a:pt x="645354" y="2275347"/>
                  <a:pt x="696369" y="2277780"/>
                  <a:pt x="749668" y="2284375"/>
                </a:cubicBezTo>
                <a:lnTo>
                  <a:pt x="853477" y="2304770"/>
                </a:lnTo>
                <a:lnTo>
                  <a:pt x="854056" y="2303446"/>
                </a:lnTo>
                <a:lnTo>
                  <a:pt x="851382" y="2302859"/>
                </a:lnTo>
                <a:lnTo>
                  <a:pt x="907178" y="2175616"/>
                </a:lnTo>
                <a:lnTo>
                  <a:pt x="909170" y="2176889"/>
                </a:lnTo>
                <a:lnTo>
                  <a:pt x="909169" y="2176888"/>
                </a:lnTo>
                <a:lnTo>
                  <a:pt x="907179" y="2175615"/>
                </a:lnTo>
                <a:lnTo>
                  <a:pt x="907178" y="2175616"/>
                </a:lnTo>
                <a:lnTo>
                  <a:pt x="863583" y="2147743"/>
                </a:lnTo>
                <a:cubicBezTo>
                  <a:pt x="772978" y="2083710"/>
                  <a:pt x="699553" y="2012883"/>
                  <a:pt x="649630" y="1944135"/>
                </a:cubicBezTo>
                <a:lnTo>
                  <a:pt x="627770" y="1906504"/>
                </a:lnTo>
                <a:lnTo>
                  <a:pt x="627187" y="1907718"/>
                </a:lnTo>
                <a:lnTo>
                  <a:pt x="605166" y="1871149"/>
                </a:lnTo>
                <a:lnTo>
                  <a:pt x="601728" y="1861678"/>
                </a:lnTo>
                <a:lnTo>
                  <a:pt x="597548" y="1854482"/>
                </a:lnTo>
                <a:lnTo>
                  <a:pt x="587543" y="1822602"/>
                </a:lnTo>
                <a:lnTo>
                  <a:pt x="581574" y="1806152"/>
                </a:lnTo>
                <a:lnTo>
                  <a:pt x="581325" y="1802780"/>
                </a:lnTo>
                <a:lnTo>
                  <a:pt x="580522" y="1800220"/>
                </a:lnTo>
                <a:lnTo>
                  <a:pt x="581062" y="1799226"/>
                </a:lnTo>
                <a:lnTo>
                  <a:pt x="624309" y="1719746"/>
                </a:lnTo>
                <a:lnTo>
                  <a:pt x="627063" y="1714684"/>
                </a:lnTo>
                <a:lnTo>
                  <a:pt x="677279" y="1632579"/>
                </a:lnTo>
                <a:lnTo>
                  <a:pt x="677867" y="1631616"/>
                </a:lnTo>
                <a:lnTo>
                  <a:pt x="680482" y="1631032"/>
                </a:lnTo>
                <a:lnTo>
                  <a:pt x="683532" y="1629561"/>
                </a:lnTo>
                <a:lnTo>
                  <a:pt x="700789" y="1626500"/>
                </a:lnTo>
                <a:lnTo>
                  <a:pt x="733371" y="1619231"/>
                </a:lnTo>
                <a:lnTo>
                  <a:pt x="741682" y="1619253"/>
                </a:lnTo>
                <a:lnTo>
                  <a:pt x="751617" y="1617492"/>
                </a:lnTo>
                <a:lnTo>
                  <a:pt x="794297" y="1618280"/>
                </a:lnTo>
                <a:lnTo>
                  <a:pt x="793537" y="1619391"/>
                </a:lnTo>
                <a:lnTo>
                  <a:pt x="837057" y="1619507"/>
                </a:lnTo>
                <a:cubicBezTo>
                  <a:pt x="921556" y="1628368"/>
                  <a:pt x="1019605" y="1656543"/>
                  <a:pt x="1120361" y="1702990"/>
                </a:cubicBezTo>
                <a:lnTo>
                  <a:pt x="1168154" y="1727771"/>
                </a:lnTo>
                <a:lnTo>
                  <a:pt x="1168155" y="1727770"/>
                </a:lnTo>
                <a:lnTo>
                  <a:pt x="1165754" y="1726526"/>
                </a:lnTo>
                <a:lnTo>
                  <a:pt x="1215599" y="1655615"/>
                </a:lnTo>
                <a:lnTo>
                  <a:pt x="1249667" y="1616037"/>
                </a:lnTo>
                <a:lnTo>
                  <a:pt x="1215657" y="1578801"/>
                </a:lnTo>
                <a:cubicBezTo>
                  <a:pt x="1144712" y="1493498"/>
                  <a:pt x="1092119" y="1406084"/>
                  <a:pt x="1061692" y="1326757"/>
                </a:cubicBezTo>
                <a:lnTo>
                  <a:pt x="1050316" y="1284750"/>
                </a:lnTo>
                <a:lnTo>
                  <a:pt x="1049440" y="1285770"/>
                </a:lnTo>
                <a:lnTo>
                  <a:pt x="1037633" y="1244749"/>
                </a:lnTo>
                <a:lnTo>
                  <a:pt x="1036763" y="1234708"/>
                </a:lnTo>
                <a:lnTo>
                  <a:pt x="1034588" y="1226678"/>
                </a:lnTo>
                <a:lnTo>
                  <a:pt x="1033176" y="1193295"/>
                </a:lnTo>
                <a:lnTo>
                  <a:pt x="1031667" y="1175861"/>
                </a:lnTo>
                <a:lnTo>
                  <a:pt x="1032300" y="1172539"/>
                </a:lnTo>
                <a:lnTo>
                  <a:pt x="1032186" y="1169859"/>
                </a:lnTo>
                <a:lnTo>
                  <a:pt x="1032965" y="1169038"/>
                </a:lnTo>
                <a:lnTo>
                  <a:pt x="1095309" y="1103461"/>
                </a:lnTo>
                <a:lnTo>
                  <a:pt x="1099279" y="1099285"/>
                </a:lnTo>
                <a:lnTo>
                  <a:pt x="1099280" y="1099284"/>
                </a:lnTo>
                <a:lnTo>
                  <a:pt x="1169035" y="1032968"/>
                </a:lnTo>
                <a:lnTo>
                  <a:pt x="1169036" y="1032968"/>
                </a:lnTo>
                <a:lnTo>
                  <a:pt x="1169854" y="1032191"/>
                </a:lnTo>
                <a:lnTo>
                  <a:pt x="1172530" y="1032304"/>
                </a:lnTo>
                <a:lnTo>
                  <a:pt x="1175858" y="1031671"/>
                </a:lnTo>
                <a:lnTo>
                  <a:pt x="1193319" y="1033181"/>
                </a:lnTo>
                <a:lnTo>
                  <a:pt x="1226672" y="1034592"/>
                </a:lnTo>
                <a:lnTo>
                  <a:pt x="1234693" y="1036766"/>
                </a:lnTo>
                <a:lnTo>
                  <a:pt x="1244746" y="1037636"/>
                </a:lnTo>
                <a:lnTo>
                  <a:pt x="1285768" y="1049443"/>
                </a:lnTo>
                <a:lnTo>
                  <a:pt x="1284746" y="1050320"/>
                </a:lnTo>
                <a:lnTo>
                  <a:pt x="1326752" y="1061696"/>
                </a:lnTo>
                <a:cubicBezTo>
                  <a:pt x="1406079" y="1092125"/>
                  <a:pt x="1493494" y="1144716"/>
                  <a:pt x="1578795" y="1215662"/>
                </a:cubicBezTo>
                <a:lnTo>
                  <a:pt x="1618430" y="1251864"/>
                </a:lnTo>
                <a:lnTo>
                  <a:pt x="1618432" y="1251863"/>
                </a:lnTo>
                <a:lnTo>
                  <a:pt x="1616888" y="1250452"/>
                </a:lnTo>
                <a:lnTo>
                  <a:pt x="1725926" y="1164613"/>
                </a:lnTo>
                <a:lnTo>
                  <a:pt x="1702985" y="1120367"/>
                </a:lnTo>
                <a:cubicBezTo>
                  <a:pt x="1656534" y="1019611"/>
                  <a:pt x="1628360" y="921561"/>
                  <a:pt x="1619500" y="837061"/>
                </a:cubicBezTo>
                <a:lnTo>
                  <a:pt x="1619383" y="793542"/>
                </a:lnTo>
                <a:lnTo>
                  <a:pt x="1618273" y="794301"/>
                </a:lnTo>
                <a:lnTo>
                  <a:pt x="1617485" y="751622"/>
                </a:lnTo>
                <a:lnTo>
                  <a:pt x="1619244" y="741699"/>
                </a:lnTo>
                <a:lnTo>
                  <a:pt x="1619222" y="733377"/>
                </a:lnTo>
                <a:lnTo>
                  <a:pt x="1626499" y="700766"/>
                </a:lnTo>
                <a:lnTo>
                  <a:pt x="1629552" y="683536"/>
                </a:lnTo>
                <a:lnTo>
                  <a:pt x="1631023" y="680491"/>
                </a:lnTo>
                <a:lnTo>
                  <a:pt x="1631608" y="677873"/>
                </a:lnTo>
                <a:lnTo>
                  <a:pt x="1632572" y="677283"/>
                </a:lnTo>
                <a:lnTo>
                  <a:pt x="1709764" y="630074"/>
                </a:lnTo>
                <a:lnTo>
                  <a:pt x="1714680" y="627068"/>
                </a:lnTo>
                <a:lnTo>
                  <a:pt x="1714681" y="627068"/>
                </a:lnTo>
                <a:lnTo>
                  <a:pt x="1799224" y="581066"/>
                </a:lnTo>
                <a:lnTo>
                  <a:pt x="1799225" y="581065"/>
                </a:lnTo>
                <a:lnTo>
                  <a:pt x="1800217" y="580526"/>
                </a:lnTo>
                <a:lnTo>
                  <a:pt x="1802772" y="581328"/>
                </a:lnTo>
                <a:lnTo>
                  <a:pt x="1806149" y="581578"/>
                </a:lnTo>
                <a:lnTo>
                  <a:pt x="1822623" y="587557"/>
                </a:lnTo>
                <a:lnTo>
                  <a:pt x="1854475" y="597553"/>
                </a:lnTo>
                <a:lnTo>
                  <a:pt x="1861661" y="601727"/>
                </a:lnTo>
                <a:lnTo>
                  <a:pt x="1871146" y="605170"/>
                </a:lnTo>
                <a:lnTo>
                  <a:pt x="1907715" y="627192"/>
                </a:lnTo>
                <a:lnTo>
                  <a:pt x="1906500" y="627775"/>
                </a:lnTo>
                <a:lnTo>
                  <a:pt x="1944132" y="649635"/>
                </a:lnTo>
                <a:cubicBezTo>
                  <a:pt x="2012880" y="699559"/>
                  <a:pt x="2083704" y="772983"/>
                  <a:pt x="2147738" y="863588"/>
                </a:cubicBezTo>
                <a:lnTo>
                  <a:pt x="2174623" y="905640"/>
                </a:lnTo>
                <a:lnTo>
                  <a:pt x="2303462" y="854137"/>
                </a:lnTo>
                <a:lnTo>
                  <a:pt x="2303958" y="856392"/>
                </a:lnTo>
                <a:lnTo>
                  <a:pt x="2303959" y="856392"/>
                </a:lnTo>
                <a:lnTo>
                  <a:pt x="2292363" y="803681"/>
                </a:lnTo>
                <a:cubicBezTo>
                  <a:pt x="2273573" y="694337"/>
                  <a:pt x="2271735" y="592336"/>
                  <a:pt x="2285047" y="508422"/>
                </a:cubicBezTo>
                <a:lnTo>
                  <a:pt x="2296199" y="466357"/>
                </a:lnTo>
                <a:lnTo>
                  <a:pt x="2294930" y="466802"/>
                </a:lnTo>
                <a:lnTo>
                  <a:pt x="2305216" y="425374"/>
                </a:lnTo>
                <a:lnTo>
                  <a:pt x="2309481" y="416244"/>
                </a:lnTo>
                <a:lnTo>
                  <a:pt x="2311614" y="408200"/>
                </a:lnTo>
                <a:lnTo>
                  <a:pt x="2327083" y="378584"/>
                </a:lnTo>
                <a:lnTo>
                  <a:pt x="2334493" y="362732"/>
                </a:lnTo>
                <a:lnTo>
                  <a:pt x="2336702" y="360170"/>
                </a:lnTo>
                <a:lnTo>
                  <a:pt x="2337943" y="357792"/>
                </a:lnTo>
                <a:lnTo>
                  <a:pt x="2339028" y="357471"/>
                </a:lnTo>
                <a:lnTo>
                  <a:pt x="2425809" y="331851"/>
                </a:lnTo>
                <a:lnTo>
                  <a:pt x="2431336" y="330220"/>
                </a:lnTo>
                <a:lnTo>
                  <a:pt x="2431336" y="330220"/>
                </a:lnTo>
                <a:lnTo>
                  <a:pt x="2524905" y="307667"/>
                </a:lnTo>
                <a:lnTo>
                  <a:pt x="2524905" y="307668"/>
                </a:lnTo>
                <a:lnTo>
                  <a:pt x="2526002" y="307403"/>
                </a:lnTo>
                <a:lnTo>
                  <a:pt x="2528263" y="308839"/>
                </a:lnTo>
                <a:lnTo>
                  <a:pt x="2531461" y="309953"/>
                </a:lnTo>
                <a:lnTo>
                  <a:pt x="2545826" y="319994"/>
                </a:lnTo>
                <a:lnTo>
                  <a:pt x="2574006" y="337892"/>
                </a:lnTo>
                <a:lnTo>
                  <a:pt x="2579866" y="343783"/>
                </a:lnTo>
                <a:lnTo>
                  <a:pt x="2588139" y="349565"/>
                </a:lnTo>
                <a:lnTo>
                  <a:pt x="2617761" y="380300"/>
                </a:lnTo>
                <a:lnTo>
                  <a:pt x="2616436" y="380549"/>
                </a:lnTo>
                <a:lnTo>
                  <a:pt x="2647128" y="411403"/>
                </a:lnTo>
                <a:cubicBezTo>
                  <a:pt x="2700611" y="477419"/>
                  <a:pt x="2750020" y="566673"/>
                  <a:pt x="2788419" y="670766"/>
                </a:cubicBezTo>
                <a:lnTo>
                  <a:pt x="2803712" y="718994"/>
                </a:lnTo>
                <a:lnTo>
                  <a:pt x="2854545" y="709369"/>
                </a:lnTo>
                <a:lnTo>
                  <a:pt x="2941297" y="701623"/>
                </a:lnTo>
                <a:lnTo>
                  <a:pt x="2943618" y="650333"/>
                </a:lnTo>
                <a:cubicBezTo>
                  <a:pt x="2953770" y="539849"/>
                  <a:pt x="2978395" y="440849"/>
                  <a:pt x="3012971" y="363240"/>
                </a:cubicBezTo>
                <a:lnTo>
                  <a:pt x="3034629" y="325493"/>
                </a:lnTo>
                <a:lnTo>
                  <a:pt x="3033289" y="325594"/>
                </a:lnTo>
                <a:lnTo>
                  <a:pt x="3053947" y="288241"/>
                </a:lnTo>
                <a:lnTo>
                  <a:pt x="3060431" y="280526"/>
                </a:lnTo>
                <a:lnTo>
                  <a:pt x="3064573" y="273308"/>
                </a:lnTo>
                <a:lnTo>
                  <a:pt x="3087179" y="248704"/>
                </a:lnTo>
                <a:lnTo>
                  <a:pt x="3098439" y="235310"/>
                </a:lnTo>
                <a:lnTo>
                  <a:pt x="3101237" y="233408"/>
                </a:lnTo>
                <a:lnTo>
                  <a:pt x="3103051" y="231434"/>
                </a:lnTo>
                <a:lnTo>
                  <a:pt x="3104181" y="231403"/>
                </a:lnTo>
                <a:lnTo>
                  <a:pt x="3194635" y="229118"/>
                </a:lnTo>
                <a:lnTo>
                  <a:pt x="3200395" y="228972"/>
                </a:lnTo>
                <a:close/>
                <a:moveTo>
                  <a:pt x="3200399" y="91440"/>
                </a:moveTo>
                <a:cubicBezTo>
                  <a:pt x="1483369" y="91440"/>
                  <a:pt x="91440" y="1483369"/>
                  <a:pt x="91440" y="3200400"/>
                </a:cubicBezTo>
                <a:cubicBezTo>
                  <a:pt x="91440" y="4917431"/>
                  <a:pt x="1483369" y="6309360"/>
                  <a:pt x="3200399" y="6309360"/>
                </a:cubicBezTo>
                <a:cubicBezTo>
                  <a:pt x="4917431" y="6309360"/>
                  <a:pt x="6309359" y="4917431"/>
                  <a:pt x="6309359" y="3200400"/>
                </a:cubicBezTo>
                <a:cubicBezTo>
                  <a:pt x="6309359" y="1483369"/>
                  <a:pt x="4917431" y="91440"/>
                  <a:pt x="3200399" y="91440"/>
                </a:cubicBezTo>
                <a:close/>
                <a:moveTo>
                  <a:pt x="3200399" y="0"/>
                </a:moveTo>
                <a:cubicBezTo>
                  <a:pt x="4967931" y="0"/>
                  <a:pt x="6400799" y="1432868"/>
                  <a:pt x="6400799" y="3200400"/>
                </a:cubicBezTo>
                <a:cubicBezTo>
                  <a:pt x="6400799" y="4967932"/>
                  <a:pt x="4967931" y="6400800"/>
                  <a:pt x="3200399" y="6400800"/>
                </a:cubicBezTo>
                <a:cubicBezTo>
                  <a:pt x="1432868" y="6400800"/>
                  <a:pt x="0" y="4967932"/>
                  <a:pt x="0" y="3200400"/>
                </a:cubicBezTo>
                <a:cubicBezTo>
                  <a:pt x="0" y="1432868"/>
                  <a:pt x="1432868" y="0"/>
                  <a:pt x="3200399" y="0"/>
                </a:cubicBezTo>
                <a:close/>
              </a:path>
            </a:pathLst>
          </a:custGeom>
          <a:solidFill>
            <a:schemeClr val="tx1">
              <a:lumMod val="50000"/>
              <a:lumOff val="5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solidFill>
                <a:srgbClr val="002060"/>
              </a:solidFill>
            </a:endParaRPr>
          </a:p>
        </p:txBody>
      </p:sp>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53353" y="1143997"/>
            <a:ext cx="5852159" cy="723400"/>
          </a:xfrm>
        </p:spPr>
        <p:txBody>
          <a:bodyPr anchor="ctr">
            <a:normAutofit/>
          </a:bodyPr>
          <a:lstStyle>
            <a:lvl1pPr marL="0" indent="0">
              <a:buNone/>
              <a:defRPr sz="2800" b="0" cap="all" baseline="0">
                <a:solidFill>
                  <a:schemeClr val="bg1"/>
                </a:solidFill>
                <a:latin typeface="Calibri Light" panose="020F0302020204030204" pitchFamily="34" charset="0"/>
                <a:cs typeface="Calibri Light" panose="020F030202020403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3352" y="1879044"/>
            <a:ext cx="5852160" cy="4521756"/>
          </a:xfrm>
        </p:spPr>
        <p:txBody>
          <a:bodyPr>
            <a:normAutofit/>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18112" y="1143997"/>
            <a:ext cx="5860740" cy="722376"/>
          </a:xfrm>
        </p:spPr>
        <p:txBody>
          <a:bodyPr anchor="ctr">
            <a:normAutofit/>
          </a:bodyPr>
          <a:lstStyle>
            <a:lvl1pPr marL="0" indent="0">
              <a:buNone/>
              <a:defRPr sz="2800" b="0" cap="all" baseline="0">
                <a:solidFill>
                  <a:schemeClr val="bg1"/>
                </a:solidFill>
                <a:latin typeface="Calibri Light" panose="020F0302020204030204" pitchFamily="34" charset="0"/>
                <a:cs typeface="Calibri Light" panose="020F030202020403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18112" y="1866373"/>
            <a:ext cx="5852160" cy="4534427"/>
          </a:xfrm>
        </p:spPr>
        <p:txBody>
          <a:bodyPr>
            <a:normAutofit/>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9B41850-E7C2-49C5-BFEB-311EFCDD4E8C}" type="datetimeFigureOut">
              <a:rPr lang="en-IN" smtClean="0"/>
              <a:t>30-06-2023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C87DE77-F1B2-4907-956C-F167B6CDF25D}" type="slidenum">
              <a:rPr lang="en-IN" smtClean="0"/>
              <a:t>‹#›</a:t>
            </a:fld>
            <a:endParaRPr lang="en-IN"/>
          </a:p>
        </p:txBody>
      </p:sp>
    </p:spTree>
    <p:extLst>
      <p:ext uri="{BB962C8B-B14F-4D97-AF65-F5344CB8AC3E}">
        <p14:creationId xmlns:p14="http://schemas.microsoft.com/office/powerpoint/2010/main" val="15604747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Outro">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704850" y="4424515"/>
            <a:ext cx="10782300" cy="894735"/>
          </a:xfrm>
        </p:spPr>
        <p:txBody>
          <a:bodyPr anchor="b">
            <a:noAutofit/>
          </a:bodyPr>
          <a:lstStyle>
            <a:lvl1pPr algn="ctr">
              <a:lnSpc>
                <a:spcPct val="80000"/>
              </a:lnSpc>
              <a:defRPr sz="5400" spc="-120" baseline="0">
                <a:solidFill>
                  <a:schemeClr val="accent5"/>
                </a:solidFill>
                <a:latin typeface="+mj-lt"/>
                <a:cs typeface="Calibri" panose="020F0502020204030204" pitchFamily="34" charset="0"/>
              </a:defRPr>
            </a:lvl1pPr>
          </a:lstStyle>
          <a:p>
            <a:r>
              <a:rPr lang="en-US"/>
              <a:t>Click to edit Master title style</a:t>
            </a:r>
            <a:endParaRPr lang="en-US" dirty="0"/>
          </a:p>
        </p:txBody>
      </p:sp>
      <p:sp>
        <p:nvSpPr>
          <p:cNvPr id="3" name="Subtitle 2"/>
          <p:cNvSpPr>
            <a:spLocks noGrp="1"/>
          </p:cNvSpPr>
          <p:nvPr>
            <p:ph type="subTitle" idx="1"/>
          </p:nvPr>
        </p:nvSpPr>
        <p:spPr>
          <a:xfrm>
            <a:off x="704850" y="5319252"/>
            <a:ext cx="10782300" cy="533544"/>
          </a:xfrm>
        </p:spPr>
        <p:txBody>
          <a:bodyPr>
            <a:normAutofit/>
          </a:bodyPr>
          <a:lstStyle>
            <a:lvl1pPr marL="0" indent="0" algn="ctr">
              <a:buNone/>
              <a:defRPr sz="3200" i="1">
                <a:solidFill>
                  <a:schemeClr val="bg1"/>
                </a:solidFill>
                <a:latin typeface="Calibri Light" panose="020F0302020204030204" pitchFamily="34" charset="0"/>
                <a:cs typeface="Calibri Light" panose="020F0302020204030204" pitchFamily="34" charset="0"/>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09B41850-E7C2-49C5-BFEB-311EFCDD4E8C}" type="datetimeFigureOut">
              <a:rPr lang="en-IN" smtClean="0"/>
              <a:t>30-06-2023</a:t>
            </a:fld>
            <a:endParaRPr lang="en-IN"/>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en-IN"/>
          </a:p>
        </p:txBody>
      </p:sp>
      <p:sp>
        <p:nvSpPr>
          <p:cNvPr id="9" name="Slide Number Placeholder 8"/>
          <p:cNvSpPr>
            <a:spLocks noGrp="1"/>
          </p:cNvSpPr>
          <p:nvPr>
            <p:ph type="sldNum" sz="quarter" idx="12"/>
          </p:nvPr>
        </p:nvSpPr>
        <p:spPr/>
        <p:txBody>
          <a:bodyPr/>
          <a:lstStyle>
            <a:lvl1pPr>
              <a:defRPr>
                <a:solidFill>
                  <a:schemeClr val="bg1">
                    <a:lumMod val="50000"/>
                    <a:alpha val="25000"/>
                  </a:schemeClr>
                </a:solidFill>
                <a:latin typeface="Calibri Light" panose="020F0302020204030204" pitchFamily="34" charset="0"/>
                <a:cs typeface="Calibri Light" panose="020F0302020204030204" pitchFamily="34" charset="0"/>
              </a:defRPr>
            </a:lvl1pPr>
          </a:lstStyle>
          <a:p>
            <a:fld id="{CC87DE77-F1B2-4907-956C-F167B6CDF25D}" type="slidenum">
              <a:rPr lang="en-IN" smtClean="0"/>
              <a:t>‹#›</a:t>
            </a:fld>
            <a:endParaRPr lang="en-IN"/>
          </a:p>
        </p:txBody>
      </p:sp>
      <p:sp>
        <p:nvSpPr>
          <p:cNvPr id="10" name="Freeform: Shape 9">
            <a:extLst>
              <a:ext uri="{FF2B5EF4-FFF2-40B4-BE49-F238E27FC236}">
                <a16:creationId xmlns:a16="http://schemas.microsoft.com/office/drawing/2014/main" id="{0DE5A13E-6B39-5EB9-018F-9DA365B4DF33}"/>
              </a:ext>
            </a:extLst>
          </p:cNvPr>
          <p:cNvSpPr>
            <a:spLocks noChangeAspect="1"/>
          </p:cNvSpPr>
          <p:nvPr/>
        </p:nvSpPr>
        <p:spPr>
          <a:xfrm>
            <a:off x="5181601" y="1446182"/>
            <a:ext cx="1828799" cy="1828800"/>
          </a:xfrm>
          <a:custGeom>
            <a:avLst/>
            <a:gdLst/>
            <a:ahLst/>
            <a:cxnLst/>
            <a:rect l="l" t="t" r="r" b="b"/>
            <a:pathLst>
              <a:path w="6400799" h="6400800">
                <a:moveTo>
                  <a:pt x="4618019" y="5165230"/>
                </a:moveTo>
                <a:lnTo>
                  <a:pt x="4618017" y="5165232"/>
                </a:lnTo>
                <a:lnTo>
                  <a:pt x="4618015" y="5165233"/>
                </a:lnTo>
                <a:close/>
                <a:moveTo>
                  <a:pt x="1770381" y="5155624"/>
                </a:moveTo>
                <a:lnTo>
                  <a:pt x="1770052" y="5156145"/>
                </a:lnTo>
                <a:lnTo>
                  <a:pt x="1770053" y="5156145"/>
                </a:lnTo>
                <a:lnTo>
                  <a:pt x="1770381" y="5155628"/>
                </a:lnTo>
                <a:lnTo>
                  <a:pt x="1777025" y="5160947"/>
                </a:lnTo>
                <a:lnTo>
                  <a:pt x="1777058" y="5160968"/>
                </a:lnTo>
                <a:close/>
                <a:moveTo>
                  <a:pt x="2806398" y="4574096"/>
                </a:moveTo>
                <a:lnTo>
                  <a:pt x="2766254" y="4708190"/>
                </a:lnTo>
                <a:lnTo>
                  <a:pt x="2847309" y="4708190"/>
                </a:lnTo>
                <a:close/>
                <a:moveTo>
                  <a:pt x="3045103" y="4550925"/>
                </a:moveTo>
                <a:lnTo>
                  <a:pt x="3045103" y="4642622"/>
                </a:lnTo>
                <a:lnTo>
                  <a:pt x="3089471" y="4642622"/>
                </a:lnTo>
                <a:cubicBezTo>
                  <a:pt x="3116587" y="4642622"/>
                  <a:pt x="3133841" y="4641430"/>
                  <a:pt x="3141235" y="4639048"/>
                </a:cubicBezTo>
                <a:cubicBezTo>
                  <a:pt x="3148631" y="4636665"/>
                  <a:pt x="3154629" y="4631858"/>
                  <a:pt x="3159231" y="4624628"/>
                </a:cubicBezTo>
                <a:cubicBezTo>
                  <a:pt x="3163831" y="4617397"/>
                  <a:pt x="3166133" y="4607784"/>
                  <a:pt x="3166133" y="4595788"/>
                </a:cubicBezTo>
                <a:cubicBezTo>
                  <a:pt x="3166133" y="4584284"/>
                  <a:pt x="3163831" y="4575041"/>
                  <a:pt x="3159231" y="4568057"/>
                </a:cubicBezTo>
                <a:cubicBezTo>
                  <a:pt x="3154629" y="4561073"/>
                  <a:pt x="3148385" y="4556266"/>
                  <a:pt x="3140497" y="4553637"/>
                </a:cubicBezTo>
                <a:cubicBezTo>
                  <a:pt x="3134909" y="4551829"/>
                  <a:pt x="3118723" y="4550925"/>
                  <a:pt x="3091937" y="4550925"/>
                </a:cubicBezTo>
                <a:close/>
                <a:moveTo>
                  <a:pt x="2158254" y="4492752"/>
                </a:moveTo>
                <a:lnTo>
                  <a:pt x="2217906" y="4492752"/>
                </a:lnTo>
                <a:lnTo>
                  <a:pt x="2217906" y="4790027"/>
                </a:lnTo>
                <a:lnTo>
                  <a:pt x="2366790" y="4790027"/>
                </a:lnTo>
                <a:lnTo>
                  <a:pt x="2366790" y="4851158"/>
                </a:lnTo>
                <a:lnTo>
                  <a:pt x="2158254" y="4851158"/>
                </a:lnTo>
                <a:close/>
                <a:moveTo>
                  <a:pt x="3690793" y="4489794"/>
                </a:moveTo>
                <a:lnTo>
                  <a:pt x="3748967" y="4489794"/>
                </a:lnTo>
                <a:lnTo>
                  <a:pt x="3870243" y="4731114"/>
                </a:lnTo>
                <a:lnTo>
                  <a:pt x="3870243" y="4489794"/>
                </a:lnTo>
                <a:lnTo>
                  <a:pt x="3925951" y="4489794"/>
                </a:lnTo>
                <a:lnTo>
                  <a:pt x="3925951" y="4851158"/>
                </a:lnTo>
                <a:lnTo>
                  <a:pt x="3865805" y="4851158"/>
                </a:lnTo>
                <a:lnTo>
                  <a:pt x="3746501" y="4615507"/>
                </a:lnTo>
                <a:lnTo>
                  <a:pt x="3746501" y="4851158"/>
                </a:lnTo>
                <a:lnTo>
                  <a:pt x="3690793" y="4851158"/>
                </a:lnTo>
                <a:close/>
                <a:moveTo>
                  <a:pt x="3574029" y="4489794"/>
                </a:moveTo>
                <a:lnTo>
                  <a:pt x="3633681" y="4489794"/>
                </a:lnTo>
                <a:lnTo>
                  <a:pt x="3633681" y="4851158"/>
                </a:lnTo>
                <a:lnTo>
                  <a:pt x="3574029" y="4851158"/>
                </a:lnTo>
                <a:close/>
                <a:moveTo>
                  <a:pt x="3281219" y="4489794"/>
                </a:moveTo>
                <a:lnTo>
                  <a:pt x="3339391" y="4489794"/>
                </a:lnTo>
                <a:lnTo>
                  <a:pt x="3460667" y="4731114"/>
                </a:lnTo>
                <a:lnTo>
                  <a:pt x="3460667" y="4489794"/>
                </a:lnTo>
                <a:lnTo>
                  <a:pt x="3516375" y="4489794"/>
                </a:lnTo>
                <a:lnTo>
                  <a:pt x="3516375" y="4851158"/>
                </a:lnTo>
                <a:lnTo>
                  <a:pt x="3456231" y="4851158"/>
                </a:lnTo>
                <a:lnTo>
                  <a:pt x="3336927" y="4615507"/>
                </a:lnTo>
                <a:lnTo>
                  <a:pt x="3336927" y="4851158"/>
                </a:lnTo>
                <a:lnTo>
                  <a:pt x="3281219" y="4851158"/>
                </a:lnTo>
                <a:close/>
                <a:moveTo>
                  <a:pt x="2985451" y="4489794"/>
                </a:moveTo>
                <a:lnTo>
                  <a:pt x="3111409" y="4489794"/>
                </a:lnTo>
                <a:cubicBezTo>
                  <a:pt x="3143619" y="4489794"/>
                  <a:pt x="3166625" y="4493040"/>
                  <a:pt x="3180429" y="4499531"/>
                </a:cubicBezTo>
                <a:cubicBezTo>
                  <a:pt x="3194233" y="4506022"/>
                  <a:pt x="3205571" y="4517279"/>
                  <a:pt x="3214445" y="4533301"/>
                </a:cubicBezTo>
                <a:cubicBezTo>
                  <a:pt x="3223319" y="4549323"/>
                  <a:pt x="3227757" y="4568509"/>
                  <a:pt x="3227757" y="4590858"/>
                </a:cubicBezTo>
                <a:cubicBezTo>
                  <a:pt x="3227757" y="4619123"/>
                  <a:pt x="3220977" y="4641882"/>
                  <a:pt x="3207421" y="4659137"/>
                </a:cubicBezTo>
                <a:cubicBezTo>
                  <a:pt x="3193863" y="4676392"/>
                  <a:pt x="3174595" y="4687238"/>
                  <a:pt x="3149617" y="4691675"/>
                </a:cubicBezTo>
                <a:cubicBezTo>
                  <a:pt x="3162435" y="4700877"/>
                  <a:pt x="3173035" y="4710943"/>
                  <a:pt x="3181415" y="4721871"/>
                </a:cubicBezTo>
                <a:cubicBezTo>
                  <a:pt x="3189795" y="4732799"/>
                  <a:pt x="3201217" y="4752395"/>
                  <a:pt x="3215679" y="4780660"/>
                </a:cubicBezTo>
                <a:lnTo>
                  <a:pt x="3251667" y="4851158"/>
                </a:lnTo>
                <a:lnTo>
                  <a:pt x="3180295" y="4851158"/>
                </a:lnTo>
                <a:lnTo>
                  <a:pt x="3136999" y="4772526"/>
                </a:lnTo>
                <a:cubicBezTo>
                  <a:pt x="3121419" y="4744096"/>
                  <a:pt x="3110835" y="4726308"/>
                  <a:pt x="3105247" y="4719159"/>
                </a:cubicBezTo>
                <a:cubicBezTo>
                  <a:pt x="3099659" y="4712011"/>
                  <a:pt x="3093745" y="4707081"/>
                  <a:pt x="3087499" y="4704369"/>
                </a:cubicBezTo>
                <a:cubicBezTo>
                  <a:pt x="3081255" y="4701658"/>
                  <a:pt x="3071231" y="4700302"/>
                  <a:pt x="3057427" y="4700302"/>
                </a:cubicBezTo>
                <a:lnTo>
                  <a:pt x="3045103" y="4700302"/>
                </a:lnTo>
                <a:lnTo>
                  <a:pt x="3045103" y="4851158"/>
                </a:lnTo>
                <a:lnTo>
                  <a:pt x="2985451" y="4851158"/>
                </a:lnTo>
                <a:close/>
                <a:moveTo>
                  <a:pt x="2775243" y="4489794"/>
                </a:moveTo>
                <a:lnTo>
                  <a:pt x="2838605" y="4489794"/>
                </a:lnTo>
                <a:lnTo>
                  <a:pt x="2957377" y="4851158"/>
                </a:lnTo>
                <a:lnTo>
                  <a:pt x="2892522" y="4851158"/>
                </a:lnTo>
                <a:lnTo>
                  <a:pt x="2866570" y="4769321"/>
                </a:lnTo>
                <a:lnTo>
                  <a:pt x="2747952" y="4769321"/>
                </a:lnTo>
                <a:lnTo>
                  <a:pt x="2723452" y="4851158"/>
                </a:lnTo>
                <a:lnTo>
                  <a:pt x="2659856" y="4851158"/>
                </a:lnTo>
                <a:close/>
                <a:moveTo>
                  <a:pt x="2413950" y="4489794"/>
                </a:moveTo>
                <a:lnTo>
                  <a:pt x="2633825" y="4489794"/>
                </a:lnTo>
                <a:lnTo>
                  <a:pt x="2633825" y="4550925"/>
                </a:lnTo>
                <a:lnTo>
                  <a:pt x="2473602" y="4550925"/>
                </a:lnTo>
                <a:lnTo>
                  <a:pt x="2473602" y="4631037"/>
                </a:lnTo>
                <a:lnTo>
                  <a:pt x="2622486" y="4631037"/>
                </a:lnTo>
                <a:lnTo>
                  <a:pt x="2622486" y="4691921"/>
                </a:lnTo>
                <a:lnTo>
                  <a:pt x="2473602" y="4691921"/>
                </a:lnTo>
                <a:lnTo>
                  <a:pt x="2473602" y="4790027"/>
                </a:lnTo>
                <a:lnTo>
                  <a:pt x="2639248" y="4790027"/>
                </a:lnTo>
                <a:lnTo>
                  <a:pt x="2639248" y="4851158"/>
                </a:lnTo>
                <a:lnTo>
                  <a:pt x="2413950" y="4851158"/>
                </a:lnTo>
                <a:close/>
                <a:moveTo>
                  <a:pt x="4122381" y="4483632"/>
                </a:moveTo>
                <a:cubicBezTo>
                  <a:pt x="4157711" y="4483632"/>
                  <a:pt x="4186019" y="4492629"/>
                  <a:pt x="4207299" y="4510623"/>
                </a:cubicBezTo>
                <a:cubicBezTo>
                  <a:pt x="4228579" y="4528617"/>
                  <a:pt x="4242259" y="4555033"/>
                  <a:pt x="4248341" y="4589872"/>
                </a:cubicBezTo>
                <a:lnTo>
                  <a:pt x="4189181" y="4603429"/>
                </a:lnTo>
                <a:cubicBezTo>
                  <a:pt x="4184745" y="4584860"/>
                  <a:pt x="4176611" y="4570645"/>
                  <a:pt x="4164779" y="4560785"/>
                </a:cubicBezTo>
                <a:cubicBezTo>
                  <a:pt x="4152947" y="4550925"/>
                  <a:pt x="4138813" y="4545995"/>
                  <a:pt x="4122381" y="4545995"/>
                </a:cubicBezTo>
                <a:cubicBezTo>
                  <a:pt x="4096909" y="4545995"/>
                  <a:pt x="4076287" y="4555896"/>
                  <a:pt x="4060511" y="4575698"/>
                </a:cubicBezTo>
                <a:cubicBezTo>
                  <a:pt x="4044735" y="4595500"/>
                  <a:pt x="4036847" y="4625696"/>
                  <a:pt x="4036847" y="4666286"/>
                </a:cubicBezTo>
                <a:cubicBezTo>
                  <a:pt x="4036847" y="4709833"/>
                  <a:pt x="4045391" y="4742946"/>
                  <a:pt x="4062483" y="4765624"/>
                </a:cubicBezTo>
                <a:cubicBezTo>
                  <a:pt x="4077107" y="4785179"/>
                  <a:pt x="4096909" y="4794957"/>
                  <a:pt x="4121887" y="4794957"/>
                </a:cubicBezTo>
                <a:cubicBezTo>
                  <a:pt x="4133555" y="4794957"/>
                  <a:pt x="4145675" y="4792213"/>
                  <a:pt x="4158247" y="4786726"/>
                </a:cubicBezTo>
                <a:cubicBezTo>
                  <a:pt x="4170817" y="4781239"/>
                  <a:pt x="4182033" y="4773745"/>
                  <a:pt x="4191893" y="4764245"/>
                </a:cubicBezTo>
                <a:lnTo>
                  <a:pt x="4191893" y="4718543"/>
                </a:lnTo>
                <a:lnTo>
                  <a:pt x="4123367" y="4718543"/>
                </a:lnTo>
                <a:lnTo>
                  <a:pt x="4123367" y="4657412"/>
                </a:lnTo>
                <a:lnTo>
                  <a:pt x="4252285" y="4657412"/>
                </a:lnTo>
                <a:lnTo>
                  <a:pt x="4252285" y="4801366"/>
                </a:lnTo>
                <a:cubicBezTo>
                  <a:pt x="4239303" y="4816648"/>
                  <a:pt x="4220897" y="4829795"/>
                  <a:pt x="4197069" y="4840805"/>
                </a:cubicBezTo>
                <a:cubicBezTo>
                  <a:pt x="4173241" y="4851815"/>
                  <a:pt x="4149331" y="4857320"/>
                  <a:pt x="4125339" y="4857320"/>
                </a:cubicBezTo>
                <a:cubicBezTo>
                  <a:pt x="4096087" y="4857320"/>
                  <a:pt x="4070287" y="4850131"/>
                  <a:pt x="4047939" y="4835752"/>
                </a:cubicBezTo>
                <a:cubicBezTo>
                  <a:pt x="4025591" y="4821373"/>
                  <a:pt x="4007883" y="4799846"/>
                  <a:pt x="3994819" y="4771170"/>
                </a:cubicBezTo>
                <a:cubicBezTo>
                  <a:pt x="3981755" y="4742494"/>
                  <a:pt x="3975223" y="4708765"/>
                  <a:pt x="3975223" y="4669983"/>
                </a:cubicBezTo>
                <a:cubicBezTo>
                  <a:pt x="3975223" y="4630215"/>
                  <a:pt x="3981837" y="4596198"/>
                  <a:pt x="3995065" y="4567933"/>
                </a:cubicBezTo>
                <a:cubicBezTo>
                  <a:pt x="4008293" y="4539669"/>
                  <a:pt x="4025467" y="4518552"/>
                  <a:pt x="4046583" y="4504584"/>
                </a:cubicBezTo>
                <a:cubicBezTo>
                  <a:pt x="4067699" y="4490616"/>
                  <a:pt x="4092965" y="4483632"/>
                  <a:pt x="4122381" y="4483632"/>
                </a:cubicBezTo>
                <a:close/>
                <a:moveTo>
                  <a:pt x="5415569" y="4180914"/>
                </a:moveTo>
                <a:lnTo>
                  <a:pt x="5411861" y="4190407"/>
                </a:lnTo>
                <a:lnTo>
                  <a:pt x="5411867" y="4190394"/>
                </a:lnTo>
                <a:close/>
                <a:moveTo>
                  <a:pt x="5416445" y="4178669"/>
                </a:moveTo>
                <a:lnTo>
                  <a:pt x="5416443" y="4178671"/>
                </a:lnTo>
                <a:lnTo>
                  <a:pt x="5417353" y="4179147"/>
                </a:lnTo>
                <a:lnTo>
                  <a:pt x="5417353" y="4179146"/>
                </a:lnTo>
                <a:close/>
                <a:moveTo>
                  <a:pt x="3777949" y="3964496"/>
                </a:moveTo>
                <a:lnTo>
                  <a:pt x="3737803" y="4098590"/>
                </a:lnTo>
                <a:lnTo>
                  <a:pt x="3818859" y="4098590"/>
                </a:lnTo>
                <a:close/>
                <a:moveTo>
                  <a:pt x="1949727" y="3941325"/>
                </a:moveTo>
                <a:lnTo>
                  <a:pt x="1949727" y="4033022"/>
                </a:lnTo>
                <a:lnTo>
                  <a:pt x="1994097" y="4033022"/>
                </a:lnTo>
                <a:cubicBezTo>
                  <a:pt x="2021211" y="4033022"/>
                  <a:pt x="2038466" y="4031831"/>
                  <a:pt x="2045861" y="4029448"/>
                </a:cubicBezTo>
                <a:cubicBezTo>
                  <a:pt x="2053256" y="4027065"/>
                  <a:pt x="2059254" y="4022258"/>
                  <a:pt x="2063855" y="4015028"/>
                </a:cubicBezTo>
                <a:cubicBezTo>
                  <a:pt x="2068457" y="4007797"/>
                  <a:pt x="2070757" y="3998184"/>
                  <a:pt x="2070757" y="3986188"/>
                </a:cubicBezTo>
                <a:cubicBezTo>
                  <a:pt x="2070757" y="3974685"/>
                  <a:pt x="2068457" y="3965441"/>
                  <a:pt x="2063855" y="3958457"/>
                </a:cubicBezTo>
                <a:cubicBezTo>
                  <a:pt x="2059254" y="3951473"/>
                  <a:pt x="2053009" y="3946666"/>
                  <a:pt x="2045121" y="3944037"/>
                </a:cubicBezTo>
                <a:cubicBezTo>
                  <a:pt x="2039534" y="3942229"/>
                  <a:pt x="2023348" y="3941325"/>
                  <a:pt x="1996562" y="3941325"/>
                </a:cubicBezTo>
                <a:close/>
                <a:moveTo>
                  <a:pt x="3012427" y="3936395"/>
                </a:moveTo>
                <a:cubicBezTo>
                  <a:pt x="2988071" y="3936395"/>
                  <a:pt x="2968239" y="3946502"/>
                  <a:pt x="2952933" y="3966715"/>
                </a:cubicBezTo>
                <a:cubicBezTo>
                  <a:pt x="2937627" y="3986927"/>
                  <a:pt x="2929974" y="4018232"/>
                  <a:pt x="2929974" y="4060630"/>
                </a:cubicBezTo>
                <a:cubicBezTo>
                  <a:pt x="2929974" y="4102206"/>
                  <a:pt x="2937874" y="4133387"/>
                  <a:pt x="2953673" y="4154175"/>
                </a:cubicBezTo>
                <a:cubicBezTo>
                  <a:pt x="2969471" y="4174963"/>
                  <a:pt x="2989057" y="4185357"/>
                  <a:pt x="3012427" y="4185357"/>
                </a:cubicBezTo>
                <a:cubicBezTo>
                  <a:pt x="3035963" y="4185357"/>
                  <a:pt x="3055465" y="4175045"/>
                  <a:pt x="3070935" y="4154422"/>
                </a:cubicBezTo>
                <a:cubicBezTo>
                  <a:pt x="3086407" y="4133798"/>
                  <a:pt x="3094141" y="4102123"/>
                  <a:pt x="3094141" y="4059397"/>
                </a:cubicBezTo>
                <a:cubicBezTo>
                  <a:pt x="3094141" y="4017493"/>
                  <a:pt x="3086611" y="3986516"/>
                  <a:pt x="3071551" y="3966468"/>
                </a:cubicBezTo>
                <a:cubicBezTo>
                  <a:pt x="3056493" y="3946420"/>
                  <a:pt x="3036785" y="3936395"/>
                  <a:pt x="3012427" y="3936395"/>
                </a:cubicBezTo>
                <a:close/>
                <a:moveTo>
                  <a:pt x="2317103" y="3936395"/>
                </a:moveTo>
                <a:cubicBezTo>
                  <a:pt x="2292746" y="3936395"/>
                  <a:pt x="2272914" y="3946502"/>
                  <a:pt x="2257608" y="3966715"/>
                </a:cubicBezTo>
                <a:cubicBezTo>
                  <a:pt x="2242302" y="3986927"/>
                  <a:pt x="2234649" y="4018232"/>
                  <a:pt x="2234649" y="4060630"/>
                </a:cubicBezTo>
                <a:cubicBezTo>
                  <a:pt x="2234649" y="4102206"/>
                  <a:pt x="2242549" y="4133387"/>
                  <a:pt x="2258348" y="4154175"/>
                </a:cubicBezTo>
                <a:cubicBezTo>
                  <a:pt x="2274147" y="4174963"/>
                  <a:pt x="2293732" y="4185357"/>
                  <a:pt x="2317103" y="4185357"/>
                </a:cubicBezTo>
                <a:cubicBezTo>
                  <a:pt x="2340638" y="4185357"/>
                  <a:pt x="2360141" y="4175045"/>
                  <a:pt x="2375611" y="4154422"/>
                </a:cubicBezTo>
                <a:cubicBezTo>
                  <a:pt x="2391081" y="4133798"/>
                  <a:pt x="2398816" y="4102123"/>
                  <a:pt x="2398816" y="4059397"/>
                </a:cubicBezTo>
                <a:cubicBezTo>
                  <a:pt x="2398816" y="4017493"/>
                  <a:pt x="2391287" y="3986516"/>
                  <a:pt x="2376227" y="3966468"/>
                </a:cubicBezTo>
                <a:cubicBezTo>
                  <a:pt x="2361168" y="3946420"/>
                  <a:pt x="2341459" y="3936395"/>
                  <a:pt x="2317103" y="3936395"/>
                </a:cubicBezTo>
                <a:close/>
                <a:moveTo>
                  <a:pt x="4957125" y="3880194"/>
                </a:moveTo>
                <a:lnTo>
                  <a:pt x="5176999" y="3880194"/>
                </a:lnTo>
                <a:lnTo>
                  <a:pt x="5176999" y="3941325"/>
                </a:lnTo>
                <a:lnTo>
                  <a:pt x="5016777" y="3941325"/>
                </a:lnTo>
                <a:lnTo>
                  <a:pt x="5016777" y="4021437"/>
                </a:lnTo>
                <a:lnTo>
                  <a:pt x="5165661" y="4021437"/>
                </a:lnTo>
                <a:lnTo>
                  <a:pt x="5165661" y="4082321"/>
                </a:lnTo>
                <a:lnTo>
                  <a:pt x="5016777" y="4082321"/>
                </a:lnTo>
                <a:lnTo>
                  <a:pt x="5016777" y="4180427"/>
                </a:lnTo>
                <a:lnTo>
                  <a:pt x="5182423" y="4180427"/>
                </a:lnTo>
                <a:lnTo>
                  <a:pt x="5182423" y="4241558"/>
                </a:lnTo>
                <a:lnTo>
                  <a:pt x="4957125" y="4241558"/>
                </a:lnTo>
                <a:close/>
                <a:moveTo>
                  <a:pt x="4662343" y="3880194"/>
                </a:moveTo>
                <a:lnTo>
                  <a:pt x="4720517" y="3880194"/>
                </a:lnTo>
                <a:lnTo>
                  <a:pt x="4841793" y="4121514"/>
                </a:lnTo>
                <a:lnTo>
                  <a:pt x="4841793" y="3880194"/>
                </a:lnTo>
                <a:lnTo>
                  <a:pt x="4897501" y="3880194"/>
                </a:lnTo>
                <a:lnTo>
                  <a:pt x="4897501" y="4241558"/>
                </a:lnTo>
                <a:lnTo>
                  <a:pt x="4837355" y="4241558"/>
                </a:lnTo>
                <a:lnTo>
                  <a:pt x="4718051" y="4005907"/>
                </a:lnTo>
                <a:lnTo>
                  <a:pt x="4718051" y="4241558"/>
                </a:lnTo>
                <a:lnTo>
                  <a:pt x="4662343" y="4241558"/>
                </a:lnTo>
                <a:close/>
                <a:moveTo>
                  <a:pt x="4545579" y="3880194"/>
                </a:moveTo>
                <a:lnTo>
                  <a:pt x="4605231" y="3880194"/>
                </a:lnTo>
                <a:lnTo>
                  <a:pt x="4605231" y="4241558"/>
                </a:lnTo>
                <a:lnTo>
                  <a:pt x="4545579" y="4241558"/>
                </a:lnTo>
                <a:close/>
                <a:moveTo>
                  <a:pt x="4252275" y="3880194"/>
                </a:moveTo>
                <a:lnTo>
                  <a:pt x="4311927" y="3880194"/>
                </a:lnTo>
                <a:lnTo>
                  <a:pt x="4311927" y="4022423"/>
                </a:lnTo>
                <a:lnTo>
                  <a:pt x="4429507" y="4022423"/>
                </a:lnTo>
                <a:lnTo>
                  <a:pt x="4429507" y="3880194"/>
                </a:lnTo>
                <a:lnTo>
                  <a:pt x="4489159" y="3880194"/>
                </a:lnTo>
                <a:lnTo>
                  <a:pt x="4489159" y="4241558"/>
                </a:lnTo>
                <a:lnTo>
                  <a:pt x="4429507" y="4241558"/>
                </a:lnTo>
                <a:lnTo>
                  <a:pt x="4429507" y="4083554"/>
                </a:lnTo>
                <a:lnTo>
                  <a:pt x="4311927" y="4083554"/>
                </a:lnTo>
                <a:lnTo>
                  <a:pt x="4311927" y="4241558"/>
                </a:lnTo>
                <a:lnTo>
                  <a:pt x="4252275" y="4241558"/>
                </a:lnTo>
                <a:close/>
                <a:moveTo>
                  <a:pt x="3746793" y="3880194"/>
                </a:moveTo>
                <a:lnTo>
                  <a:pt x="3810155" y="3880194"/>
                </a:lnTo>
                <a:lnTo>
                  <a:pt x="3928927" y="4241558"/>
                </a:lnTo>
                <a:lnTo>
                  <a:pt x="3864071" y="4241558"/>
                </a:lnTo>
                <a:lnTo>
                  <a:pt x="3838121" y="4159721"/>
                </a:lnTo>
                <a:lnTo>
                  <a:pt x="3719501" y="4159721"/>
                </a:lnTo>
                <a:lnTo>
                  <a:pt x="3695003" y="4241558"/>
                </a:lnTo>
                <a:lnTo>
                  <a:pt x="3631407" y="4241558"/>
                </a:lnTo>
                <a:close/>
                <a:moveTo>
                  <a:pt x="3317839" y="3880194"/>
                </a:moveTo>
                <a:lnTo>
                  <a:pt x="3407303" y="3880194"/>
                </a:lnTo>
                <a:lnTo>
                  <a:pt x="3461177" y="4126937"/>
                </a:lnTo>
                <a:lnTo>
                  <a:pt x="3514627" y="3880194"/>
                </a:lnTo>
                <a:lnTo>
                  <a:pt x="3604515" y="3880194"/>
                </a:lnTo>
                <a:lnTo>
                  <a:pt x="3604515" y="4241558"/>
                </a:lnTo>
                <a:lnTo>
                  <a:pt x="3548807" y="4241558"/>
                </a:lnTo>
                <a:lnTo>
                  <a:pt x="3548807" y="3956855"/>
                </a:lnTo>
                <a:lnTo>
                  <a:pt x="3489735" y="4241558"/>
                </a:lnTo>
                <a:lnTo>
                  <a:pt x="3432179" y="4241558"/>
                </a:lnTo>
                <a:lnTo>
                  <a:pt x="3373547" y="3956855"/>
                </a:lnTo>
                <a:lnTo>
                  <a:pt x="3373547" y="4241558"/>
                </a:lnTo>
                <a:lnTo>
                  <a:pt x="3317839" y="4241558"/>
                </a:lnTo>
                <a:close/>
                <a:moveTo>
                  <a:pt x="2611580" y="3880194"/>
                </a:moveTo>
                <a:lnTo>
                  <a:pt x="2846984" y="3880194"/>
                </a:lnTo>
                <a:lnTo>
                  <a:pt x="2846984" y="3941325"/>
                </a:lnTo>
                <a:lnTo>
                  <a:pt x="2759231" y="3941325"/>
                </a:lnTo>
                <a:lnTo>
                  <a:pt x="2759231" y="4241558"/>
                </a:lnTo>
                <a:lnTo>
                  <a:pt x="2699579" y="4241558"/>
                </a:lnTo>
                <a:lnTo>
                  <a:pt x="2699579" y="3941325"/>
                </a:lnTo>
                <a:lnTo>
                  <a:pt x="2611580" y="3941325"/>
                </a:lnTo>
                <a:close/>
                <a:moveTo>
                  <a:pt x="1890075" y="3880194"/>
                </a:moveTo>
                <a:lnTo>
                  <a:pt x="2016035" y="3880194"/>
                </a:lnTo>
                <a:cubicBezTo>
                  <a:pt x="2048244" y="3880194"/>
                  <a:pt x="2071250" y="3883440"/>
                  <a:pt x="2085054" y="3889931"/>
                </a:cubicBezTo>
                <a:cubicBezTo>
                  <a:pt x="2098858" y="3896422"/>
                  <a:pt x="2110197" y="3907679"/>
                  <a:pt x="2119071" y="3923701"/>
                </a:cubicBezTo>
                <a:cubicBezTo>
                  <a:pt x="2127944" y="3939723"/>
                  <a:pt x="2132381" y="3958909"/>
                  <a:pt x="2132381" y="3981258"/>
                </a:cubicBezTo>
                <a:cubicBezTo>
                  <a:pt x="2132381" y="4009523"/>
                  <a:pt x="2125603" y="4032283"/>
                  <a:pt x="2112045" y="4049537"/>
                </a:cubicBezTo>
                <a:cubicBezTo>
                  <a:pt x="2098488" y="4066792"/>
                  <a:pt x="2079220" y="4077638"/>
                  <a:pt x="2054242" y="4082075"/>
                </a:cubicBezTo>
                <a:cubicBezTo>
                  <a:pt x="2067060" y="4091277"/>
                  <a:pt x="2077659" y="4101343"/>
                  <a:pt x="2086040" y="4112271"/>
                </a:cubicBezTo>
                <a:cubicBezTo>
                  <a:pt x="2094421" y="4123199"/>
                  <a:pt x="2105842" y="4142795"/>
                  <a:pt x="2120303" y="4171060"/>
                </a:cubicBezTo>
                <a:lnTo>
                  <a:pt x="2156291" y="4241558"/>
                </a:lnTo>
                <a:lnTo>
                  <a:pt x="2084919" y="4241558"/>
                </a:lnTo>
                <a:lnTo>
                  <a:pt x="2041624" y="4162926"/>
                </a:lnTo>
                <a:cubicBezTo>
                  <a:pt x="2026044" y="4134497"/>
                  <a:pt x="2015460" y="4116708"/>
                  <a:pt x="2009873" y="4109559"/>
                </a:cubicBezTo>
                <a:cubicBezTo>
                  <a:pt x="2004285" y="4102411"/>
                  <a:pt x="1998369" y="4097481"/>
                  <a:pt x="1992125" y="4094770"/>
                </a:cubicBezTo>
                <a:cubicBezTo>
                  <a:pt x="1985880" y="4092058"/>
                  <a:pt x="1975856" y="4090702"/>
                  <a:pt x="1962052" y="4090702"/>
                </a:cubicBezTo>
                <a:lnTo>
                  <a:pt x="1949727" y="4090702"/>
                </a:lnTo>
                <a:lnTo>
                  <a:pt x="1949727" y="4241558"/>
                </a:lnTo>
                <a:lnTo>
                  <a:pt x="1890075" y="4241558"/>
                </a:lnTo>
                <a:close/>
                <a:moveTo>
                  <a:pt x="1611455" y="3880194"/>
                </a:moveTo>
                <a:lnTo>
                  <a:pt x="1846859" y="3880194"/>
                </a:lnTo>
                <a:lnTo>
                  <a:pt x="1846859" y="3941325"/>
                </a:lnTo>
                <a:lnTo>
                  <a:pt x="1759106" y="3941325"/>
                </a:lnTo>
                <a:lnTo>
                  <a:pt x="1759106" y="4241558"/>
                </a:lnTo>
                <a:lnTo>
                  <a:pt x="1699454" y="4241558"/>
                </a:lnTo>
                <a:lnTo>
                  <a:pt x="1699454" y="3941325"/>
                </a:lnTo>
                <a:lnTo>
                  <a:pt x="1611455" y="3941325"/>
                </a:lnTo>
                <a:close/>
                <a:moveTo>
                  <a:pt x="1338118" y="3880194"/>
                </a:moveTo>
                <a:lnTo>
                  <a:pt x="1396291" y="3880194"/>
                </a:lnTo>
                <a:lnTo>
                  <a:pt x="1517568" y="4121514"/>
                </a:lnTo>
                <a:lnTo>
                  <a:pt x="1517568" y="3880194"/>
                </a:lnTo>
                <a:lnTo>
                  <a:pt x="1573276" y="3880194"/>
                </a:lnTo>
                <a:lnTo>
                  <a:pt x="1573276" y="4241558"/>
                </a:lnTo>
                <a:lnTo>
                  <a:pt x="1513131" y="4241558"/>
                </a:lnTo>
                <a:lnTo>
                  <a:pt x="1393826" y="4005907"/>
                </a:lnTo>
                <a:lnTo>
                  <a:pt x="1393826" y="4241558"/>
                </a:lnTo>
                <a:lnTo>
                  <a:pt x="1338118" y="4241558"/>
                </a:lnTo>
                <a:close/>
                <a:moveTo>
                  <a:pt x="1221353" y="3880194"/>
                </a:moveTo>
                <a:lnTo>
                  <a:pt x="1281005" y="3880194"/>
                </a:lnTo>
                <a:lnTo>
                  <a:pt x="1281005" y="4241558"/>
                </a:lnTo>
                <a:lnTo>
                  <a:pt x="1221353" y="4241558"/>
                </a:lnTo>
                <a:close/>
                <a:moveTo>
                  <a:pt x="4085559" y="3874032"/>
                </a:moveTo>
                <a:cubicBezTo>
                  <a:pt x="4118785" y="3874032"/>
                  <a:pt x="4146583" y="3885371"/>
                  <a:pt x="4168953" y="3908048"/>
                </a:cubicBezTo>
                <a:cubicBezTo>
                  <a:pt x="4184907" y="3924153"/>
                  <a:pt x="4196587" y="3948063"/>
                  <a:pt x="4203989" y="3979779"/>
                </a:cubicBezTo>
                <a:lnTo>
                  <a:pt x="4144831" y="3997034"/>
                </a:lnTo>
                <a:cubicBezTo>
                  <a:pt x="4141043" y="3977478"/>
                  <a:pt x="4133511" y="3962483"/>
                  <a:pt x="4122235" y="3952048"/>
                </a:cubicBezTo>
                <a:cubicBezTo>
                  <a:pt x="4110959" y="3941613"/>
                  <a:pt x="4097667" y="3936395"/>
                  <a:pt x="4082355" y="3936395"/>
                </a:cubicBezTo>
                <a:cubicBezTo>
                  <a:pt x="4060459" y="3936395"/>
                  <a:pt x="4042595" y="3945927"/>
                  <a:pt x="4028767" y="3964989"/>
                </a:cubicBezTo>
                <a:cubicBezTo>
                  <a:pt x="4014939" y="3984051"/>
                  <a:pt x="4008025" y="4015521"/>
                  <a:pt x="4008025" y="4059397"/>
                </a:cubicBezTo>
                <a:cubicBezTo>
                  <a:pt x="4008025" y="4104917"/>
                  <a:pt x="4014763" y="4137290"/>
                  <a:pt x="4028237" y="4156517"/>
                </a:cubicBezTo>
                <a:cubicBezTo>
                  <a:pt x="4041713" y="4175744"/>
                  <a:pt x="4059215" y="4185357"/>
                  <a:pt x="4080741" y="4185357"/>
                </a:cubicBezTo>
                <a:cubicBezTo>
                  <a:pt x="4096517" y="4185357"/>
                  <a:pt x="4110157" y="4179236"/>
                  <a:pt x="4121659" y="4166993"/>
                </a:cubicBezTo>
                <a:cubicBezTo>
                  <a:pt x="4133163" y="4154750"/>
                  <a:pt x="4141461" y="4135318"/>
                  <a:pt x="4146555" y="4108697"/>
                </a:cubicBezTo>
                <a:lnTo>
                  <a:pt x="4204483" y="4131128"/>
                </a:lnTo>
                <a:cubicBezTo>
                  <a:pt x="4195445" y="4171553"/>
                  <a:pt x="4180407" y="4201092"/>
                  <a:pt x="4159375" y="4219743"/>
                </a:cubicBezTo>
                <a:cubicBezTo>
                  <a:pt x="4138339" y="4238395"/>
                  <a:pt x="4112457" y="4247721"/>
                  <a:pt x="4081727" y="4247721"/>
                </a:cubicBezTo>
                <a:cubicBezTo>
                  <a:pt x="4043109" y="4247721"/>
                  <a:pt x="4011805" y="4232849"/>
                  <a:pt x="3987813" y="4203105"/>
                </a:cubicBezTo>
                <a:cubicBezTo>
                  <a:pt x="3960205" y="4168760"/>
                  <a:pt x="3946401" y="4122418"/>
                  <a:pt x="3946401" y="4064081"/>
                </a:cubicBezTo>
                <a:cubicBezTo>
                  <a:pt x="3946401" y="4002457"/>
                  <a:pt x="3960299" y="3954225"/>
                  <a:pt x="3988097" y="3919387"/>
                </a:cubicBezTo>
                <a:cubicBezTo>
                  <a:pt x="4012277" y="3889150"/>
                  <a:pt x="4044765" y="3874032"/>
                  <a:pt x="4085559" y="3874032"/>
                </a:cubicBezTo>
                <a:close/>
                <a:moveTo>
                  <a:pt x="3012057" y="3874032"/>
                </a:moveTo>
                <a:cubicBezTo>
                  <a:pt x="3054455" y="3874032"/>
                  <a:pt x="3089005" y="3890218"/>
                  <a:pt x="3115709" y="3922592"/>
                </a:cubicBezTo>
                <a:cubicBezTo>
                  <a:pt x="3142413" y="3954965"/>
                  <a:pt x="3155765" y="4001060"/>
                  <a:pt x="3155765" y="4060876"/>
                </a:cubicBezTo>
                <a:cubicBezTo>
                  <a:pt x="3155765" y="4121350"/>
                  <a:pt x="3141633" y="4168595"/>
                  <a:pt x="3113367" y="4202612"/>
                </a:cubicBezTo>
                <a:cubicBezTo>
                  <a:pt x="3088553" y="4232684"/>
                  <a:pt x="3054867" y="4247721"/>
                  <a:pt x="3012305" y="4247721"/>
                </a:cubicBezTo>
                <a:cubicBezTo>
                  <a:pt x="2969414" y="4247721"/>
                  <a:pt x="2935562" y="4232849"/>
                  <a:pt x="2910748" y="4203105"/>
                </a:cubicBezTo>
                <a:cubicBezTo>
                  <a:pt x="2882483" y="4169088"/>
                  <a:pt x="2868350" y="4122418"/>
                  <a:pt x="2868350" y="4063095"/>
                </a:cubicBezTo>
                <a:cubicBezTo>
                  <a:pt x="2868350" y="4020040"/>
                  <a:pt x="2874718" y="3984586"/>
                  <a:pt x="2887454" y="3956731"/>
                </a:cubicBezTo>
                <a:cubicBezTo>
                  <a:pt x="2900189" y="3928877"/>
                  <a:pt x="2916828" y="3908131"/>
                  <a:pt x="2937369" y="3894491"/>
                </a:cubicBezTo>
                <a:cubicBezTo>
                  <a:pt x="2957911" y="3880852"/>
                  <a:pt x="2982807" y="3874032"/>
                  <a:pt x="3012057" y="3874032"/>
                </a:cubicBezTo>
                <a:close/>
                <a:moveTo>
                  <a:pt x="2316733" y="3874032"/>
                </a:moveTo>
                <a:cubicBezTo>
                  <a:pt x="2359130" y="3874032"/>
                  <a:pt x="2393681" y="3890218"/>
                  <a:pt x="2420385" y="3922592"/>
                </a:cubicBezTo>
                <a:cubicBezTo>
                  <a:pt x="2447089" y="3954965"/>
                  <a:pt x="2460440" y="4001060"/>
                  <a:pt x="2460440" y="4060876"/>
                </a:cubicBezTo>
                <a:cubicBezTo>
                  <a:pt x="2460440" y="4121350"/>
                  <a:pt x="2446308" y="4168595"/>
                  <a:pt x="2418043" y="4202612"/>
                </a:cubicBezTo>
                <a:cubicBezTo>
                  <a:pt x="2393229" y="4232684"/>
                  <a:pt x="2359541" y="4247721"/>
                  <a:pt x="2316979" y="4247721"/>
                </a:cubicBezTo>
                <a:cubicBezTo>
                  <a:pt x="2274089" y="4247721"/>
                  <a:pt x="2240237" y="4232849"/>
                  <a:pt x="2215423" y="4203105"/>
                </a:cubicBezTo>
                <a:cubicBezTo>
                  <a:pt x="2187158" y="4169088"/>
                  <a:pt x="2173025" y="4122418"/>
                  <a:pt x="2173025" y="4063095"/>
                </a:cubicBezTo>
                <a:cubicBezTo>
                  <a:pt x="2173025" y="4020040"/>
                  <a:pt x="2179393" y="3984586"/>
                  <a:pt x="2192129" y="3956731"/>
                </a:cubicBezTo>
                <a:cubicBezTo>
                  <a:pt x="2204864" y="3928877"/>
                  <a:pt x="2221503" y="3908131"/>
                  <a:pt x="2242044" y="3894491"/>
                </a:cubicBezTo>
                <a:cubicBezTo>
                  <a:pt x="2262586" y="3880852"/>
                  <a:pt x="2287482" y="3874032"/>
                  <a:pt x="2316733" y="3874032"/>
                </a:cubicBezTo>
                <a:close/>
                <a:moveTo>
                  <a:pt x="3868781" y="2283478"/>
                </a:moveTo>
                <a:lnTo>
                  <a:pt x="4533707" y="2283478"/>
                </a:lnTo>
                <a:lnTo>
                  <a:pt x="4533707" y="2403285"/>
                </a:lnTo>
                <a:cubicBezTo>
                  <a:pt x="4434439" y="2532219"/>
                  <a:pt x="4347151" y="2700091"/>
                  <a:pt x="4271845" y="2906900"/>
                </a:cubicBezTo>
                <a:cubicBezTo>
                  <a:pt x="4196539" y="3113709"/>
                  <a:pt x="4153179" y="3318664"/>
                  <a:pt x="4141769" y="3521765"/>
                </a:cubicBezTo>
                <a:lnTo>
                  <a:pt x="4012549" y="3521765"/>
                </a:lnTo>
                <a:cubicBezTo>
                  <a:pt x="4014261" y="3416792"/>
                  <a:pt x="4030911" y="3294418"/>
                  <a:pt x="4062497" y="3154643"/>
                </a:cubicBezTo>
                <a:cubicBezTo>
                  <a:pt x="4094085" y="3014869"/>
                  <a:pt x="4137481" y="2881655"/>
                  <a:pt x="4192687" y="2755003"/>
                </a:cubicBezTo>
                <a:cubicBezTo>
                  <a:pt x="4247893" y="2628350"/>
                  <a:pt x="4307367" y="2520524"/>
                  <a:pt x="4371113" y="2431525"/>
                </a:cubicBezTo>
                <a:lnTo>
                  <a:pt x="3868781" y="2431525"/>
                </a:lnTo>
                <a:close/>
                <a:moveTo>
                  <a:pt x="3068681" y="2283478"/>
                </a:moveTo>
                <a:lnTo>
                  <a:pt x="3733607" y="2283478"/>
                </a:lnTo>
                <a:lnTo>
                  <a:pt x="3733607" y="2403285"/>
                </a:lnTo>
                <a:cubicBezTo>
                  <a:pt x="3634339" y="2532219"/>
                  <a:pt x="3547051" y="2700091"/>
                  <a:pt x="3471745" y="2906900"/>
                </a:cubicBezTo>
                <a:cubicBezTo>
                  <a:pt x="3396439" y="3113709"/>
                  <a:pt x="3353079" y="3318664"/>
                  <a:pt x="3341669" y="3521765"/>
                </a:cubicBezTo>
                <a:lnTo>
                  <a:pt x="3212449" y="3521765"/>
                </a:lnTo>
                <a:cubicBezTo>
                  <a:pt x="3214161" y="3416792"/>
                  <a:pt x="3230811" y="3294418"/>
                  <a:pt x="3262397" y="3154643"/>
                </a:cubicBezTo>
                <a:cubicBezTo>
                  <a:pt x="3293985" y="3014869"/>
                  <a:pt x="3337381" y="2881655"/>
                  <a:pt x="3392587" y="2755003"/>
                </a:cubicBezTo>
                <a:cubicBezTo>
                  <a:pt x="3447793" y="2628350"/>
                  <a:pt x="3507267" y="2520524"/>
                  <a:pt x="3571013" y="2431525"/>
                </a:cubicBezTo>
                <a:lnTo>
                  <a:pt x="3068681" y="2431525"/>
                </a:lnTo>
                <a:close/>
                <a:moveTo>
                  <a:pt x="5053975" y="2262084"/>
                </a:moveTo>
                <a:lnTo>
                  <a:pt x="5136127" y="2262084"/>
                </a:lnTo>
                <a:lnTo>
                  <a:pt x="5136127" y="3521765"/>
                </a:lnTo>
                <a:lnTo>
                  <a:pt x="5009475" y="3521765"/>
                </a:lnTo>
                <a:lnTo>
                  <a:pt x="5009475" y="2540207"/>
                </a:lnTo>
                <a:cubicBezTo>
                  <a:pt x="4980379" y="2574437"/>
                  <a:pt x="4941299" y="2609381"/>
                  <a:pt x="4892235" y="2645037"/>
                </a:cubicBezTo>
                <a:cubicBezTo>
                  <a:pt x="4843171" y="2680694"/>
                  <a:pt x="4798101" y="2707651"/>
                  <a:pt x="4757025" y="2725907"/>
                </a:cubicBezTo>
                <a:lnTo>
                  <a:pt x="4757025" y="2577004"/>
                </a:lnTo>
                <a:cubicBezTo>
                  <a:pt x="4826627" y="2537069"/>
                  <a:pt x="4888099" y="2488290"/>
                  <a:pt x="4941441" y="2430669"/>
                </a:cubicBezTo>
                <a:cubicBezTo>
                  <a:pt x="4994783" y="2373048"/>
                  <a:pt x="5032295" y="2316853"/>
                  <a:pt x="5053975" y="2262084"/>
                </a:cubicBezTo>
                <a:close/>
                <a:moveTo>
                  <a:pt x="2508864" y="2244969"/>
                </a:moveTo>
                <a:cubicBezTo>
                  <a:pt x="2585312" y="2244969"/>
                  <a:pt x="2652204" y="2260087"/>
                  <a:pt x="2709540" y="2290324"/>
                </a:cubicBezTo>
                <a:cubicBezTo>
                  <a:pt x="2766876" y="2320561"/>
                  <a:pt x="2811376" y="2363920"/>
                  <a:pt x="2843039" y="2420400"/>
                </a:cubicBezTo>
                <a:cubicBezTo>
                  <a:pt x="2874702" y="2476880"/>
                  <a:pt x="2891675" y="2543344"/>
                  <a:pt x="2893957" y="2619792"/>
                </a:cubicBezTo>
                <a:lnTo>
                  <a:pt x="2763025" y="2631773"/>
                </a:lnTo>
                <a:cubicBezTo>
                  <a:pt x="2756179" y="2550190"/>
                  <a:pt x="2731790" y="2489717"/>
                  <a:pt x="2689858" y="2450352"/>
                </a:cubicBezTo>
                <a:cubicBezTo>
                  <a:pt x="2647925" y="2410987"/>
                  <a:pt x="2589021" y="2391304"/>
                  <a:pt x="2513143" y="2391304"/>
                </a:cubicBezTo>
                <a:cubicBezTo>
                  <a:pt x="2436124" y="2391304"/>
                  <a:pt x="2377362" y="2408560"/>
                  <a:pt x="2336856" y="2443071"/>
                </a:cubicBezTo>
                <a:cubicBezTo>
                  <a:pt x="2296350" y="2477582"/>
                  <a:pt x="2276097" y="2522218"/>
                  <a:pt x="2276097" y="2576978"/>
                </a:cubicBezTo>
                <a:cubicBezTo>
                  <a:pt x="2276097" y="2627753"/>
                  <a:pt x="2290935" y="2667113"/>
                  <a:pt x="2320610" y="2695059"/>
                </a:cubicBezTo>
                <a:cubicBezTo>
                  <a:pt x="2350276" y="2723014"/>
                  <a:pt x="2417003" y="2751317"/>
                  <a:pt x="2520791" y="2779967"/>
                </a:cubicBezTo>
                <a:cubicBezTo>
                  <a:pt x="2622288" y="2808056"/>
                  <a:pt x="2693566" y="2832413"/>
                  <a:pt x="2734625" y="2853041"/>
                </a:cubicBezTo>
                <a:cubicBezTo>
                  <a:pt x="2797354" y="2885132"/>
                  <a:pt x="2844726" y="2927249"/>
                  <a:pt x="2876741" y="2979393"/>
                </a:cubicBezTo>
                <a:cubicBezTo>
                  <a:pt x="2908757" y="3031536"/>
                  <a:pt x="2924764" y="3093800"/>
                  <a:pt x="2924764" y="3166183"/>
                </a:cubicBezTo>
                <a:cubicBezTo>
                  <a:pt x="2924764" y="3237987"/>
                  <a:pt x="2907935" y="3303379"/>
                  <a:pt x="2874274" y="3362360"/>
                </a:cubicBezTo>
                <a:cubicBezTo>
                  <a:pt x="2840614" y="3421340"/>
                  <a:pt x="2794831" y="3466219"/>
                  <a:pt x="2736925" y="3496995"/>
                </a:cubicBezTo>
                <a:cubicBezTo>
                  <a:pt x="2679018" y="3527771"/>
                  <a:pt x="2609274" y="3543159"/>
                  <a:pt x="2527691" y="3543159"/>
                </a:cubicBezTo>
                <a:cubicBezTo>
                  <a:pt x="2400468" y="3543159"/>
                  <a:pt x="2299060" y="3504935"/>
                  <a:pt x="2223468" y="3428487"/>
                </a:cubicBezTo>
                <a:cubicBezTo>
                  <a:pt x="2147875" y="3352039"/>
                  <a:pt x="2108653" y="3248492"/>
                  <a:pt x="2105800" y="3117846"/>
                </a:cubicBezTo>
                <a:lnTo>
                  <a:pt x="2234165" y="3104153"/>
                </a:lnTo>
                <a:cubicBezTo>
                  <a:pt x="2241011" y="3173185"/>
                  <a:pt x="2256557" y="3226955"/>
                  <a:pt x="2280804" y="3265465"/>
                </a:cubicBezTo>
                <a:cubicBezTo>
                  <a:pt x="2305050" y="3303974"/>
                  <a:pt x="2339709" y="3334924"/>
                  <a:pt x="2384779" y="3358315"/>
                </a:cubicBezTo>
                <a:cubicBezTo>
                  <a:pt x="2429849" y="3381705"/>
                  <a:pt x="2480624" y="3393401"/>
                  <a:pt x="2537104" y="3393401"/>
                </a:cubicBezTo>
                <a:cubicBezTo>
                  <a:pt x="2618116" y="3393401"/>
                  <a:pt x="2681015" y="3373618"/>
                  <a:pt x="2725800" y="3334053"/>
                </a:cubicBezTo>
                <a:cubicBezTo>
                  <a:pt x="2770585" y="3294487"/>
                  <a:pt x="2792977" y="3243108"/>
                  <a:pt x="2792977" y="3179915"/>
                </a:cubicBezTo>
                <a:cubicBezTo>
                  <a:pt x="2792977" y="3142912"/>
                  <a:pt x="2784847" y="3110605"/>
                  <a:pt x="2768588" y="3082993"/>
                </a:cubicBezTo>
                <a:cubicBezTo>
                  <a:pt x="2752328" y="3055382"/>
                  <a:pt x="2727797" y="3032751"/>
                  <a:pt x="2694992" y="3015101"/>
                </a:cubicBezTo>
                <a:cubicBezTo>
                  <a:pt x="2662188" y="2997451"/>
                  <a:pt x="2591303" y="2972500"/>
                  <a:pt x="2482335" y="2940248"/>
                </a:cubicBezTo>
                <a:cubicBezTo>
                  <a:pt x="2385349" y="2911456"/>
                  <a:pt x="2316318" y="2882511"/>
                  <a:pt x="2275241" y="2853415"/>
                </a:cubicBezTo>
                <a:cubicBezTo>
                  <a:pt x="2234165" y="2824319"/>
                  <a:pt x="2202216" y="2787379"/>
                  <a:pt x="2179396" y="2742594"/>
                </a:cubicBezTo>
                <a:cubicBezTo>
                  <a:pt x="2156576" y="2697809"/>
                  <a:pt x="2145165" y="2647177"/>
                  <a:pt x="2145165" y="2590696"/>
                </a:cubicBezTo>
                <a:cubicBezTo>
                  <a:pt x="2145165" y="2489146"/>
                  <a:pt x="2177970" y="2406137"/>
                  <a:pt x="2243578" y="2341670"/>
                </a:cubicBezTo>
                <a:cubicBezTo>
                  <a:pt x="2309186" y="2277202"/>
                  <a:pt x="2397615" y="2244969"/>
                  <a:pt x="2508864" y="2244969"/>
                </a:cubicBezTo>
                <a:close/>
                <a:moveTo>
                  <a:pt x="1557539" y="2244969"/>
                </a:moveTo>
                <a:cubicBezTo>
                  <a:pt x="1656906" y="2244969"/>
                  <a:pt x="1742279" y="2275845"/>
                  <a:pt x="1813659" y="2337598"/>
                </a:cubicBezTo>
                <a:cubicBezTo>
                  <a:pt x="1885040" y="2399351"/>
                  <a:pt x="1935006" y="2489993"/>
                  <a:pt x="1963558" y="2609523"/>
                </a:cubicBezTo>
                <a:lnTo>
                  <a:pt x="1830059" y="2648033"/>
                </a:lnTo>
                <a:cubicBezTo>
                  <a:pt x="1784356" y="2474028"/>
                  <a:pt x="1692665" y="2387025"/>
                  <a:pt x="1554985" y="2387025"/>
                </a:cubicBezTo>
                <a:cubicBezTo>
                  <a:pt x="1486426" y="2387025"/>
                  <a:pt x="1427009" y="2404584"/>
                  <a:pt x="1376733" y="2439701"/>
                </a:cubicBezTo>
                <a:cubicBezTo>
                  <a:pt x="1326457" y="2474819"/>
                  <a:pt x="1286323" y="2529492"/>
                  <a:pt x="1256331" y="2603720"/>
                </a:cubicBezTo>
                <a:cubicBezTo>
                  <a:pt x="1226339" y="2677949"/>
                  <a:pt x="1211343" y="2771873"/>
                  <a:pt x="1211343" y="2885493"/>
                </a:cubicBezTo>
                <a:cubicBezTo>
                  <a:pt x="1211343" y="3057367"/>
                  <a:pt x="1241580" y="3186271"/>
                  <a:pt x="1302054" y="3272204"/>
                </a:cubicBezTo>
                <a:cubicBezTo>
                  <a:pt x="1362528" y="3358136"/>
                  <a:pt x="1442970" y="3401103"/>
                  <a:pt x="1543379" y="3401103"/>
                </a:cubicBezTo>
                <a:cubicBezTo>
                  <a:pt x="1617545" y="3401103"/>
                  <a:pt x="1681584" y="3374717"/>
                  <a:pt x="1735497" y="3321945"/>
                </a:cubicBezTo>
                <a:cubicBezTo>
                  <a:pt x="1789410" y="3269173"/>
                  <a:pt x="1825495" y="3189159"/>
                  <a:pt x="1843751" y="3081904"/>
                </a:cubicBezTo>
                <a:lnTo>
                  <a:pt x="1980673" y="3123836"/>
                </a:lnTo>
                <a:cubicBezTo>
                  <a:pt x="1950436" y="3264751"/>
                  <a:pt x="1897522" y="3369868"/>
                  <a:pt x="1821929" y="3439184"/>
                </a:cubicBezTo>
                <a:cubicBezTo>
                  <a:pt x="1746337" y="3508501"/>
                  <a:pt x="1654343" y="3543159"/>
                  <a:pt x="1545946" y="3543159"/>
                </a:cubicBezTo>
                <a:cubicBezTo>
                  <a:pt x="1450671" y="3543159"/>
                  <a:pt x="1369231" y="3519895"/>
                  <a:pt x="1301626" y="3473368"/>
                </a:cubicBezTo>
                <a:cubicBezTo>
                  <a:pt x="1234021" y="3426840"/>
                  <a:pt x="1178682" y="3352197"/>
                  <a:pt x="1135609" y="3249439"/>
                </a:cubicBezTo>
                <a:cubicBezTo>
                  <a:pt x="1092535" y="3146681"/>
                  <a:pt x="1070998" y="3025370"/>
                  <a:pt x="1070998" y="2885506"/>
                </a:cubicBezTo>
                <a:cubicBezTo>
                  <a:pt x="1070998" y="2747345"/>
                  <a:pt x="1092555" y="2630454"/>
                  <a:pt x="1135669" y="2534831"/>
                </a:cubicBezTo>
                <a:cubicBezTo>
                  <a:pt x="1178782" y="2439209"/>
                  <a:pt x="1237172" y="2366993"/>
                  <a:pt x="1310839" y="2318183"/>
                </a:cubicBezTo>
                <a:cubicBezTo>
                  <a:pt x="1384506" y="2269374"/>
                  <a:pt x="1466739" y="2244969"/>
                  <a:pt x="1557539" y="2244969"/>
                </a:cubicBezTo>
                <a:close/>
                <a:moveTo>
                  <a:pt x="1312413" y="1681317"/>
                </a:moveTo>
                <a:lnTo>
                  <a:pt x="1312413" y="1681318"/>
                </a:lnTo>
                <a:lnTo>
                  <a:pt x="1313057" y="1681913"/>
                </a:lnTo>
                <a:close/>
                <a:moveTo>
                  <a:pt x="3586641" y="1610668"/>
                </a:moveTo>
                <a:lnTo>
                  <a:pt x="3586641" y="1754454"/>
                </a:lnTo>
                <a:lnTo>
                  <a:pt x="3671979" y="1754454"/>
                </a:lnTo>
                <a:cubicBezTo>
                  <a:pt x="3698871" y="1754454"/>
                  <a:pt x="3718535" y="1748372"/>
                  <a:pt x="3730975" y="1736206"/>
                </a:cubicBezTo>
                <a:cubicBezTo>
                  <a:pt x="3743415" y="1724041"/>
                  <a:pt x="3749635" y="1705702"/>
                  <a:pt x="3749635" y="1681189"/>
                </a:cubicBezTo>
                <a:cubicBezTo>
                  <a:pt x="3749635" y="1665274"/>
                  <a:pt x="3746571" y="1651645"/>
                  <a:pt x="3740443" y="1640303"/>
                </a:cubicBezTo>
                <a:cubicBezTo>
                  <a:pt x="3734315" y="1628961"/>
                  <a:pt x="3726905" y="1621186"/>
                  <a:pt x="3718215" y="1616979"/>
                </a:cubicBezTo>
                <a:cubicBezTo>
                  <a:pt x="3709527" y="1612771"/>
                  <a:pt x="3693839" y="1610668"/>
                  <a:pt x="3671155" y="1610668"/>
                </a:cubicBezTo>
                <a:close/>
                <a:moveTo>
                  <a:pt x="4224815" y="1607649"/>
                </a:moveTo>
                <a:lnTo>
                  <a:pt x="4224815" y="1740734"/>
                </a:lnTo>
                <a:lnTo>
                  <a:pt x="4318661" y="1740734"/>
                </a:lnTo>
                <a:cubicBezTo>
                  <a:pt x="4339149" y="1740734"/>
                  <a:pt x="4354699" y="1738264"/>
                  <a:pt x="4365309" y="1733325"/>
                </a:cubicBezTo>
                <a:cubicBezTo>
                  <a:pt x="4375919" y="1728386"/>
                  <a:pt x="4384335" y="1720611"/>
                  <a:pt x="4390555" y="1710001"/>
                </a:cubicBezTo>
                <a:cubicBezTo>
                  <a:pt x="4396773" y="1699391"/>
                  <a:pt x="4399883" y="1687043"/>
                  <a:pt x="4399883" y="1672957"/>
                </a:cubicBezTo>
                <a:cubicBezTo>
                  <a:pt x="4399883" y="1652651"/>
                  <a:pt x="4393939" y="1636690"/>
                  <a:pt x="4382047" y="1625074"/>
                </a:cubicBezTo>
                <a:cubicBezTo>
                  <a:pt x="4370157" y="1613457"/>
                  <a:pt x="4352503" y="1607649"/>
                  <a:pt x="4329087" y="1607649"/>
                </a:cubicBezTo>
                <a:close/>
                <a:moveTo>
                  <a:pt x="3018301" y="1605454"/>
                </a:moveTo>
                <a:cubicBezTo>
                  <a:pt x="3014039" y="1631248"/>
                  <a:pt x="3008015" y="1656859"/>
                  <a:pt x="3000229" y="1682287"/>
                </a:cubicBezTo>
                <a:lnTo>
                  <a:pt x="2963531" y="1800279"/>
                </a:lnTo>
                <a:lnTo>
                  <a:pt x="3075899" y="1800279"/>
                </a:lnTo>
                <a:lnTo>
                  <a:pt x="3041615" y="1688872"/>
                </a:lnTo>
                <a:cubicBezTo>
                  <a:pt x="3031009" y="1654663"/>
                  <a:pt x="3023237" y="1626857"/>
                  <a:pt x="3018301" y="1605454"/>
                </a:cubicBezTo>
                <a:close/>
                <a:moveTo>
                  <a:pt x="4181185" y="1563196"/>
                </a:moveTo>
                <a:lnTo>
                  <a:pt x="4327441" y="1563196"/>
                </a:lnTo>
                <a:cubicBezTo>
                  <a:pt x="4357991" y="1563196"/>
                  <a:pt x="4380539" y="1566944"/>
                  <a:pt x="4395081" y="1574440"/>
                </a:cubicBezTo>
                <a:cubicBezTo>
                  <a:pt x="4409625" y="1581936"/>
                  <a:pt x="4421561" y="1594414"/>
                  <a:pt x="4430891" y="1611872"/>
                </a:cubicBezTo>
                <a:cubicBezTo>
                  <a:pt x="4440221" y="1629331"/>
                  <a:pt x="4444885" y="1649578"/>
                  <a:pt x="4444885" y="1672614"/>
                </a:cubicBezTo>
                <a:cubicBezTo>
                  <a:pt x="4444885" y="1702961"/>
                  <a:pt x="4436973" y="1727550"/>
                  <a:pt x="4421149" y="1746381"/>
                </a:cubicBezTo>
                <a:cubicBezTo>
                  <a:pt x="4405327" y="1765212"/>
                  <a:pt x="4382323" y="1777187"/>
                  <a:pt x="4352137" y="1782306"/>
                </a:cubicBezTo>
                <a:cubicBezTo>
                  <a:pt x="4364395" y="1789669"/>
                  <a:pt x="4373723" y="1797124"/>
                  <a:pt x="4380127" y="1804670"/>
                </a:cubicBezTo>
                <a:cubicBezTo>
                  <a:pt x="4393115" y="1820036"/>
                  <a:pt x="4404549" y="1837141"/>
                  <a:pt x="4414427" y="1855983"/>
                </a:cubicBezTo>
                <a:lnTo>
                  <a:pt x="4472051" y="1965469"/>
                </a:lnTo>
                <a:lnTo>
                  <a:pt x="4417171" y="1965469"/>
                </a:lnTo>
                <a:lnTo>
                  <a:pt x="4373181" y="1881824"/>
                </a:lnTo>
                <a:cubicBezTo>
                  <a:pt x="4356137" y="1849099"/>
                  <a:pt x="4343275" y="1827056"/>
                  <a:pt x="4334595" y="1815695"/>
                </a:cubicBezTo>
                <a:cubicBezTo>
                  <a:pt x="4325915" y="1804335"/>
                  <a:pt x="4317511" y="1796684"/>
                  <a:pt x="4309379" y="1792744"/>
                </a:cubicBezTo>
                <a:cubicBezTo>
                  <a:pt x="4301247" y="1788804"/>
                  <a:pt x="4289869" y="1786834"/>
                  <a:pt x="4275249" y="1786834"/>
                </a:cubicBezTo>
                <a:lnTo>
                  <a:pt x="4224815" y="1786834"/>
                </a:lnTo>
                <a:lnTo>
                  <a:pt x="4224815" y="1965469"/>
                </a:lnTo>
                <a:lnTo>
                  <a:pt x="4181185" y="1965469"/>
                </a:lnTo>
                <a:close/>
                <a:moveTo>
                  <a:pt x="3847811" y="1563196"/>
                </a:moveTo>
                <a:lnTo>
                  <a:pt x="3891441" y="1563196"/>
                </a:lnTo>
                <a:lnTo>
                  <a:pt x="3891441" y="1795340"/>
                </a:lnTo>
                <a:cubicBezTo>
                  <a:pt x="3891441" y="1831744"/>
                  <a:pt x="3894275" y="1858087"/>
                  <a:pt x="3899947" y="1874368"/>
                </a:cubicBezTo>
                <a:cubicBezTo>
                  <a:pt x="3905617" y="1890649"/>
                  <a:pt x="3914901" y="1903043"/>
                  <a:pt x="3927799" y="1911549"/>
                </a:cubicBezTo>
                <a:cubicBezTo>
                  <a:pt x="3940695" y="1920056"/>
                  <a:pt x="3956383" y="1924309"/>
                  <a:pt x="3974859" y="1924309"/>
                </a:cubicBezTo>
                <a:cubicBezTo>
                  <a:pt x="4005957" y="1924309"/>
                  <a:pt x="4028503" y="1915528"/>
                  <a:pt x="4042499" y="1897966"/>
                </a:cubicBezTo>
                <a:cubicBezTo>
                  <a:pt x="4056493" y="1880405"/>
                  <a:pt x="4063491" y="1846196"/>
                  <a:pt x="4063491" y="1795340"/>
                </a:cubicBezTo>
                <a:lnTo>
                  <a:pt x="4063491" y="1563196"/>
                </a:lnTo>
                <a:lnTo>
                  <a:pt x="4107119" y="1563196"/>
                </a:lnTo>
                <a:lnTo>
                  <a:pt x="4107119" y="1795614"/>
                </a:lnTo>
                <a:cubicBezTo>
                  <a:pt x="4107119" y="1834580"/>
                  <a:pt x="4103329" y="1866547"/>
                  <a:pt x="4095745" y="1891518"/>
                </a:cubicBezTo>
                <a:cubicBezTo>
                  <a:pt x="4088163" y="1916488"/>
                  <a:pt x="4074365" y="1936200"/>
                  <a:pt x="4054353" y="1950652"/>
                </a:cubicBezTo>
                <a:cubicBezTo>
                  <a:pt x="4034343" y="1965103"/>
                  <a:pt x="4008895" y="1972329"/>
                  <a:pt x="3978015" y="1972329"/>
                </a:cubicBezTo>
                <a:cubicBezTo>
                  <a:pt x="3934521" y="1972329"/>
                  <a:pt x="3901947" y="1959341"/>
                  <a:pt x="3880293" y="1933364"/>
                </a:cubicBezTo>
                <a:cubicBezTo>
                  <a:pt x="3858637" y="1907387"/>
                  <a:pt x="3847811" y="1861471"/>
                  <a:pt x="3847811" y="1795614"/>
                </a:cubicBezTo>
                <a:close/>
                <a:moveTo>
                  <a:pt x="3543011" y="1563196"/>
                </a:moveTo>
                <a:lnTo>
                  <a:pt x="3667315" y="1563196"/>
                </a:lnTo>
                <a:cubicBezTo>
                  <a:pt x="3696583" y="1563196"/>
                  <a:pt x="3718171" y="1565757"/>
                  <a:pt x="3732073" y="1570879"/>
                </a:cubicBezTo>
                <a:cubicBezTo>
                  <a:pt x="3751099" y="1577831"/>
                  <a:pt x="3766283" y="1590728"/>
                  <a:pt x="3777623" y="1609570"/>
                </a:cubicBezTo>
                <a:cubicBezTo>
                  <a:pt x="3788967" y="1628412"/>
                  <a:pt x="3794637" y="1651554"/>
                  <a:pt x="3794637" y="1678994"/>
                </a:cubicBezTo>
                <a:cubicBezTo>
                  <a:pt x="3794637" y="1715215"/>
                  <a:pt x="3785399" y="1744759"/>
                  <a:pt x="3766923" y="1767625"/>
                </a:cubicBezTo>
                <a:cubicBezTo>
                  <a:pt x="3748445" y="1790492"/>
                  <a:pt x="3716523" y="1801926"/>
                  <a:pt x="3671155" y="1801926"/>
                </a:cubicBezTo>
                <a:lnTo>
                  <a:pt x="3586641" y="1801926"/>
                </a:lnTo>
                <a:lnTo>
                  <a:pt x="3586641" y="1965469"/>
                </a:lnTo>
                <a:lnTo>
                  <a:pt x="3543011" y="1965469"/>
                </a:lnTo>
                <a:close/>
                <a:moveTo>
                  <a:pt x="3208537" y="1563196"/>
                </a:moveTo>
                <a:lnTo>
                  <a:pt x="3253265" y="1563196"/>
                </a:lnTo>
                <a:lnTo>
                  <a:pt x="3426687" y="1879659"/>
                </a:lnTo>
                <a:lnTo>
                  <a:pt x="3426687" y="1563196"/>
                </a:lnTo>
                <a:lnTo>
                  <a:pt x="3468397" y="1563196"/>
                </a:lnTo>
                <a:lnTo>
                  <a:pt x="3468397" y="1965469"/>
                </a:lnTo>
                <a:lnTo>
                  <a:pt x="3423669" y="1965469"/>
                </a:lnTo>
                <a:lnTo>
                  <a:pt x="3250521" y="1648947"/>
                </a:lnTo>
                <a:lnTo>
                  <a:pt x="3250521" y="1965469"/>
                </a:lnTo>
                <a:lnTo>
                  <a:pt x="3208537" y="1965469"/>
                </a:lnTo>
                <a:close/>
                <a:moveTo>
                  <a:pt x="2598663" y="1563196"/>
                </a:moveTo>
                <a:lnTo>
                  <a:pt x="2642293" y="1563196"/>
                </a:lnTo>
                <a:lnTo>
                  <a:pt x="2642293" y="1762686"/>
                </a:lnTo>
                <a:lnTo>
                  <a:pt x="2806184" y="1563196"/>
                </a:lnTo>
                <a:lnTo>
                  <a:pt x="2865382" y="1563196"/>
                </a:lnTo>
                <a:lnTo>
                  <a:pt x="2726912" y="1726362"/>
                </a:lnTo>
                <a:lnTo>
                  <a:pt x="2869758" y="1962721"/>
                </a:lnTo>
                <a:lnTo>
                  <a:pt x="2996109" y="1563196"/>
                </a:lnTo>
                <a:lnTo>
                  <a:pt x="3042773" y="1563196"/>
                </a:lnTo>
                <a:lnTo>
                  <a:pt x="3177865" y="1965469"/>
                </a:lnTo>
                <a:lnTo>
                  <a:pt x="3127919" y="1965469"/>
                </a:lnTo>
                <a:lnTo>
                  <a:pt x="3089551" y="1843635"/>
                </a:lnTo>
                <a:lnTo>
                  <a:pt x="2950772" y="1843635"/>
                </a:lnTo>
                <a:lnTo>
                  <a:pt x="2914915" y="1965469"/>
                </a:lnTo>
                <a:lnTo>
                  <a:pt x="2871419" y="1965469"/>
                </a:lnTo>
                <a:lnTo>
                  <a:pt x="2868889" y="1965469"/>
                </a:lnTo>
                <a:lnTo>
                  <a:pt x="2813794" y="1965469"/>
                </a:lnTo>
                <a:lnTo>
                  <a:pt x="2696621" y="1762047"/>
                </a:lnTo>
                <a:lnTo>
                  <a:pt x="2642293" y="1826073"/>
                </a:lnTo>
                <a:lnTo>
                  <a:pt x="2642293" y="1965469"/>
                </a:lnTo>
                <a:lnTo>
                  <a:pt x="2598663" y="1965469"/>
                </a:lnTo>
                <a:close/>
                <a:moveTo>
                  <a:pt x="2176112" y="1563196"/>
                </a:moveTo>
                <a:lnTo>
                  <a:pt x="2437617" y="1563196"/>
                </a:lnTo>
                <a:lnTo>
                  <a:pt x="2437617" y="1610668"/>
                </a:lnTo>
                <a:lnTo>
                  <a:pt x="2328405" y="1610668"/>
                </a:lnTo>
                <a:lnTo>
                  <a:pt x="2328405" y="1965469"/>
                </a:lnTo>
                <a:lnTo>
                  <a:pt x="2284775" y="1965469"/>
                </a:lnTo>
                <a:lnTo>
                  <a:pt x="2284775" y="1610668"/>
                </a:lnTo>
                <a:lnTo>
                  <a:pt x="2176112" y="1610668"/>
                </a:lnTo>
                <a:close/>
                <a:moveTo>
                  <a:pt x="2084667" y="1563196"/>
                </a:moveTo>
                <a:lnTo>
                  <a:pt x="2128297" y="1563196"/>
                </a:lnTo>
                <a:lnTo>
                  <a:pt x="2128297" y="1965469"/>
                </a:lnTo>
                <a:lnTo>
                  <a:pt x="2084667" y="1965469"/>
                </a:lnTo>
                <a:close/>
                <a:moveTo>
                  <a:pt x="1960842" y="1563196"/>
                </a:moveTo>
                <a:lnTo>
                  <a:pt x="2004472" y="1563196"/>
                </a:lnTo>
                <a:lnTo>
                  <a:pt x="2004472" y="1965469"/>
                </a:lnTo>
                <a:lnTo>
                  <a:pt x="1960842" y="1965469"/>
                </a:lnTo>
                <a:close/>
                <a:moveTo>
                  <a:pt x="3200397" y="320412"/>
                </a:moveTo>
                <a:lnTo>
                  <a:pt x="3129017" y="322217"/>
                </a:lnTo>
                <a:lnTo>
                  <a:pt x="3104419" y="371950"/>
                </a:lnTo>
                <a:cubicBezTo>
                  <a:pt x="3060563" y="474591"/>
                  <a:pt x="3033709" y="612560"/>
                  <a:pt x="3033709" y="764276"/>
                </a:cubicBezTo>
                <a:lnTo>
                  <a:pt x="3035211" y="785582"/>
                </a:lnTo>
                <a:lnTo>
                  <a:pt x="2952646" y="789751"/>
                </a:lnTo>
                <a:lnTo>
                  <a:pt x="2911961" y="795960"/>
                </a:lnTo>
                <a:lnTo>
                  <a:pt x="2867118" y="799965"/>
                </a:lnTo>
                <a:lnTo>
                  <a:pt x="2789750" y="814612"/>
                </a:lnTo>
                <a:lnTo>
                  <a:pt x="2734552" y="823036"/>
                </a:lnTo>
                <a:lnTo>
                  <a:pt x="2730889" y="804142"/>
                </a:lnTo>
                <a:cubicBezTo>
                  <a:pt x="2691622" y="657597"/>
                  <a:pt x="2629976" y="531279"/>
                  <a:pt x="2561048" y="443487"/>
                </a:cubicBezTo>
                <a:lnTo>
                  <a:pt x="2524415" y="401813"/>
                </a:lnTo>
                <a:lnTo>
                  <a:pt x="2455003" y="418544"/>
                </a:lnTo>
                <a:lnTo>
                  <a:pt x="2386522" y="438761"/>
                </a:lnTo>
                <a:lnTo>
                  <a:pt x="2375634" y="493169"/>
                </a:lnTo>
                <a:cubicBezTo>
                  <a:pt x="2359837" y="603662"/>
                  <a:pt x="2369608" y="743880"/>
                  <a:pt x="2408876" y="890428"/>
                </a:cubicBezTo>
                <a:lnTo>
                  <a:pt x="2415529" y="909715"/>
                </a:lnTo>
                <a:lnTo>
                  <a:pt x="2383243" y="921531"/>
                </a:lnTo>
                <a:lnTo>
                  <a:pt x="2371311" y="925383"/>
                </a:lnTo>
                <a:lnTo>
                  <a:pt x="2356039" y="931488"/>
                </a:lnTo>
                <a:lnTo>
                  <a:pt x="2257197" y="967665"/>
                </a:lnTo>
                <a:lnTo>
                  <a:pt x="2216504" y="987267"/>
                </a:lnTo>
                <a:lnTo>
                  <a:pt x="2202907" y="992702"/>
                </a:lnTo>
                <a:lnTo>
                  <a:pt x="2165987" y="1011603"/>
                </a:lnTo>
                <a:lnTo>
                  <a:pt x="2135850" y="1026120"/>
                </a:lnTo>
                <a:lnTo>
                  <a:pt x="2126688" y="1007313"/>
                </a:lnTo>
                <a:cubicBezTo>
                  <a:pt x="2050830" y="875923"/>
                  <a:pt x="1958590" y="769864"/>
                  <a:pt x="1869290" y="702904"/>
                </a:cubicBezTo>
                <a:lnTo>
                  <a:pt x="1823119" y="672131"/>
                </a:lnTo>
                <a:lnTo>
                  <a:pt x="1760401" y="706257"/>
                </a:lnTo>
                <a:lnTo>
                  <a:pt x="1699487" y="743510"/>
                </a:lnTo>
                <a:lnTo>
                  <a:pt x="1703051" y="798881"/>
                </a:lnTo>
                <a:cubicBezTo>
                  <a:pt x="1716391" y="909698"/>
                  <a:pt x="1762119" y="1042610"/>
                  <a:pt x="1837978" y="1174000"/>
                </a:cubicBezTo>
                <a:lnTo>
                  <a:pt x="1848369" y="1189388"/>
                </a:lnTo>
                <a:lnTo>
                  <a:pt x="1845588" y="1191078"/>
                </a:lnTo>
                <a:lnTo>
                  <a:pt x="1807264" y="1219737"/>
                </a:lnTo>
                <a:lnTo>
                  <a:pt x="1786584" y="1233110"/>
                </a:lnTo>
                <a:lnTo>
                  <a:pt x="1733593" y="1274827"/>
                </a:lnTo>
                <a:lnTo>
                  <a:pt x="1659045" y="1330572"/>
                </a:lnTo>
                <a:lnTo>
                  <a:pt x="1609370" y="1375720"/>
                </a:lnTo>
                <a:lnTo>
                  <a:pt x="1595663" y="1359937"/>
                </a:lnTo>
                <a:cubicBezTo>
                  <a:pt x="1488383" y="1252657"/>
                  <a:pt x="1371836" y="1174085"/>
                  <a:pt x="1268246" y="1132520"/>
                </a:cubicBezTo>
                <a:lnTo>
                  <a:pt x="1215685" y="1114746"/>
                </a:lnTo>
                <a:lnTo>
                  <a:pt x="1163939" y="1163942"/>
                </a:lnTo>
                <a:lnTo>
                  <a:pt x="1114741" y="1215690"/>
                </a:lnTo>
                <a:lnTo>
                  <a:pt x="1132515" y="1268252"/>
                </a:lnTo>
                <a:cubicBezTo>
                  <a:pt x="1174081" y="1371841"/>
                  <a:pt x="1252651" y="1488388"/>
                  <a:pt x="1359932" y="1595666"/>
                </a:cubicBezTo>
                <a:lnTo>
                  <a:pt x="1375717" y="1609374"/>
                </a:lnTo>
                <a:lnTo>
                  <a:pt x="1330572" y="1659046"/>
                </a:lnTo>
                <a:lnTo>
                  <a:pt x="1313318" y="1682120"/>
                </a:lnTo>
                <a:lnTo>
                  <a:pt x="1287770" y="1711798"/>
                </a:lnTo>
                <a:lnTo>
                  <a:pt x="1235248" y="1786522"/>
                </a:lnTo>
                <a:lnTo>
                  <a:pt x="1191078" y="1845589"/>
                </a:lnTo>
                <a:lnTo>
                  <a:pt x="1189386" y="1848374"/>
                </a:lnTo>
                <a:lnTo>
                  <a:pt x="1173994" y="1837982"/>
                </a:lnTo>
                <a:cubicBezTo>
                  <a:pt x="1042604" y="1762124"/>
                  <a:pt x="909693" y="1716393"/>
                  <a:pt x="798877" y="1703056"/>
                </a:cubicBezTo>
                <a:lnTo>
                  <a:pt x="743505" y="1699491"/>
                </a:lnTo>
                <a:lnTo>
                  <a:pt x="706252" y="1760404"/>
                </a:lnTo>
                <a:lnTo>
                  <a:pt x="672127" y="1823124"/>
                </a:lnTo>
                <a:lnTo>
                  <a:pt x="702898" y="1869294"/>
                </a:lnTo>
                <a:cubicBezTo>
                  <a:pt x="769858" y="1958595"/>
                  <a:pt x="875917" y="2050837"/>
                  <a:pt x="1007308" y="2126693"/>
                </a:cubicBezTo>
                <a:lnTo>
                  <a:pt x="1026117" y="2135856"/>
                </a:lnTo>
                <a:lnTo>
                  <a:pt x="1011662" y="2165862"/>
                </a:lnTo>
                <a:lnTo>
                  <a:pt x="1008355" y="2172324"/>
                </a:lnTo>
                <a:lnTo>
                  <a:pt x="1006377" y="2176834"/>
                </a:lnTo>
                <a:lnTo>
                  <a:pt x="967664" y="2257197"/>
                </a:lnTo>
                <a:lnTo>
                  <a:pt x="950127" y="2305114"/>
                </a:lnTo>
                <a:lnTo>
                  <a:pt x="941377" y="2325066"/>
                </a:lnTo>
                <a:lnTo>
                  <a:pt x="940596" y="2324822"/>
                </a:lnTo>
                <a:lnTo>
                  <a:pt x="940596" y="2324823"/>
                </a:lnTo>
                <a:lnTo>
                  <a:pt x="941677" y="2325160"/>
                </a:lnTo>
                <a:lnTo>
                  <a:pt x="936371" y="2337261"/>
                </a:lnTo>
                <a:lnTo>
                  <a:pt x="921503" y="2383319"/>
                </a:lnTo>
                <a:lnTo>
                  <a:pt x="909714" y="2415528"/>
                </a:lnTo>
                <a:lnTo>
                  <a:pt x="890423" y="2408875"/>
                </a:lnTo>
                <a:cubicBezTo>
                  <a:pt x="743877" y="2369609"/>
                  <a:pt x="603659" y="2359837"/>
                  <a:pt x="493165" y="2375635"/>
                </a:cubicBezTo>
                <a:lnTo>
                  <a:pt x="438759" y="2386521"/>
                </a:lnTo>
                <a:lnTo>
                  <a:pt x="418541" y="2455001"/>
                </a:lnTo>
                <a:lnTo>
                  <a:pt x="401810" y="2524417"/>
                </a:lnTo>
                <a:lnTo>
                  <a:pt x="443484" y="2561050"/>
                </a:lnTo>
                <a:cubicBezTo>
                  <a:pt x="531275" y="2629977"/>
                  <a:pt x="657593" y="2691623"/>
                  <a:pt x="804140" y="2730890"/>
                </a:cubicBezTo>
                <a:lnTo>
                  <a:pt x="823036" y="2734553"/>
                </a:lnTo>
                <a:lnTo>
                  <a:pt x="816780" y="2775543"/>
                </a:lnTo>
                <a:lnTo>
                  <a:pt x="808124" y="2815886"/>
                </a:lnTo>
                <a:lnTo>
                  <a:pt x="806669" y="2829020"/>
                </a:lnTo>
                <a:lnTo>
                  <a:pt x="806257" y="2828926"/>
                </a:lnTo>
                <a:lnTo>
                  <a:pt x="799966" y="2885717"/>
                </a:lnTo>
                <a:lnTo>
                  <a:pt x="789751" y="2952646"/>
                </a:lnTo>
                <a:lnTo>
                  <a:pt x="785581" y="3035214"/>
                </a:lnTo>
                <a:lnTo>
                  <a:pt x="764269" y="3033711"/>
                </a:lnTo>
                <a:cubicBezTo>
                  <a:pt x="612553" y="3033713"/>
                  <a:pt x="474583" y="3060564"/>
                  <a:pt x="371944" y="3104422"/>
                </a:cubicBezTo>
                <a:lnTo>
                  <a:pt x="322208" y="3129020"/>
                </a:lnTo>
                <a:lnTo>
                  <a:pt x="320404" y="3200397"/>
                </a:lnTo>
                <a:lnTo>
                  <a:pt x="322208" y="3271776"/>
                </a:lnTo>
                <a:lnTo>
                  <a:pt x="371944" y="3296374"/>
                </a:lnTo>
                <a:cubicBezTo>
                  <a:pt x="474584" y="3340232"/>
                  <a:pt x="612553" y="3367085"/>
                  <a:pt x="764269" y="3367085"/>
                </a:cubicBezTo>
                <a:lnTo>
                  <a:pt x="785581" y="3365583"/>
                </a:lnTo>
                <a:lnTo>
                  <a:pt x="789751" y="3448154"/>
                </a:lnTo>
                <a:lnTo>
                  <a:pt x="794867" y="3481680"/>
                </a:lnTo>
                <a:lnTo>
                  <a:pt x="799533" y="3533925"/>
                </a:lnTo>
                <a:lnTo>
                  <a:pt x="816591" y="3624019"/>
                </a:lnTo>
                <a:lnTo>
                  <a:pt x="816779" y="3625249"/>
                </a:lnTo>
                <a:lnTo>
                  <a:pt x="808124" y="3584912"/>
                </a:lnTo>
                <a:lnTo>
                  <a:pt x="807686" y="3580968"/>
                </a:lnTo>
                <a:lnTo>
                  <a:pt x="806669" y="3571779"/>
                </a:lnTo>
                <a:lnTo>
                  <a:pt x="804339" y="3572303"/>
                </a:lnTo>
                <a:lnTo>
                  <a:pt x="804339" y="3572304"/>
                </a:lnTo>
                <a:lnTo>
                  <a:pt x="806668" y="3571780"/>
                </a:lnTo>
                <a:lnTo>
                  <a:pt x="807686" y="3580968"/>
                </a:lnTo>
                <a:lnTo>
                  <a:pt x="808124" y="3584912"/>
                </a:lnTo>
                <a:lnTo>
                  <a:pt x="816779" y="3625252"/>
                </a:lnTo>
                <a:lnTo>
                  <a:pt x="816779" y="3625249"/>
                </a:lnTo>
                <a:lnTo>
                  <a:pt x="816780" y="3625256"/>
                </a:lnTo>
                <a:lnTo>
                  <a:pt x="823035" y="3666244"/>
                </a:lnTo>
                <a:lnTo>
                  <a:pt x="804139" y="3669907"/>
                </a:lnTo>
                <a:cubicBezTo>
                  <a:pt x="657593" y="3709174"/>
                  <a:pt x="531275" y="3770819"/>
                  <a:pt x="443483" y="3839749"/>
                </a:cubicBezTo>
                <a:lnTo>
                  <a:pt x="401809" y="3876381"/>
                </a:lnTo>
                <a:lnTo>
                  <a:pt x="418540" y="3945794"/>
                </a:lnTo>
                <a:lnTo>
                  <a:pt x="438759" y="4014275"/>
                </a:lnTo>
                <a:lnTo>
                  <a:pt x="493165" y="4025162"/>
                </a:lnTo>
                <a:cubicBezTo>
                  <a:pt x="603658" y="4040960"/>
                  <a:pt x="743876" y="4031189"/>
                  <a:pt x="890423" y="3991922"/>
                </a:cubicBezTo>
                <a:lnTo>
                  <a:pt x="909712" y="3985269"/>
                </a:lnTo>
                <a:lnTo>
                  <a:pt x="921506" y="4017492"/>
                </a:lnTo>
                <a:lnTo>
                  <a:pt x="927587" y="4036326"/>
                </a:lnTo>
                <a:lnTo>
                  <a:pt x="937224" y="4060436"/>
                </a:lnTo>
                <a:lnTo>
                  <a:pt x="967664" y="4143603"/>
                </a:lnTo>
                <a:lnTo>
                  <a:pt x="984148" y="4177822"/>
                </a:lnTo>
                <a:lnTo>
                  <a:pt x="990303" y="4193220"/>
                </a:lnTo>
                <a:lnTo>
                  <a:pt x="1011700" y="4235018"/>
                </a:lnTo>
                <a:lnTo>
                  <a:pt x="1026116" y="4264942"/>
                </a:lnTo>
                <a:lnTo>
                  <a:pt x="1007305" y="4274106"/>
                </a:lnTo>
                <a:cubicBezTo>
                  <a:pt x="875914" y="4349964"/>
                  <a:pt x="769856" y="4442203"/>
                  <a:pt x="702896" y="4531505"/>
                </a:cubicBezTo>
                <a:lnTo>
                  <a:pt x="672124" y="4577675"/>
                </a:lnTo>
                <a:lnTo>
                  <a:pt x="706250" y="4640393"/>
                </a:lnTo>
                <a:lnTo>
                  <a:pt x="743503" y="4701307"/>
                </a:lnTo>
                <a:lnTo>
                  <a:pt x="798874" y="4697742"/>
                </a:lnTo>
                <a:cubicBezTo>
                  <a:pt x="909691" y="4684402"/>
                  <a:pt x="1042602" y="4638674"/>
                  <a:pt x="1173992" y="4562816"/>
                </a:cubicBezTo>
                <a:lnTo>
                  <a:pt x="1189384" y="4552423"/>
                </a:lnTo>
                <a:lnTo>
                  <a:pt x="1191078" y="4555212"/>
                </a:lnTo>
                <a:lnTo>
                  <a:pt x="1219690" y="4593474"/>
                </a:lnTo>
                <a:lnTo>
                  <a:pt x="1236908" y="4620098"/>
                </a:lnTo>
                <a:lnTo>
                  <a:pt x="1245163" y="4630412"/>
                </a:lnTo>
                <a:lnTo>
                  <a:pt x="1245167" y="4630410"/>
                </a:lnTo>
                <a:lnTo>
                  <a:pt x="1236909" y="4620096"/>
                </a:lnTo>
                <a:lnTo>
                  <a:pt x="1235964" y="4618631"/>
                </a:lnTo>
                <a:lnTo>
                  <a:pt x="1286611" y="4682965"/>
                </a:lnTo>
                <a:lnTo>
                  <a:pt x="1330572" y="4741755"/>
                </a:lnTo>
                <a:lnTo>
                  <a:pt x="1375715" y="4791425"/>
                </a:lnTo>
                <a:lnTo>
                  <a:pt x="1359930" y="4805132"/>
                </a:lnTo>
                <a:cubicBezTo>
                  <a:pt x="1252652" y="4912412"/>
                  <a:pt x="1174080" y="5028958"/>
                  <a:pt x="1132515" y="5132547"/>
                </a:cubicBezTo>
                <a:lnTo>
                  <a:pt x="1114740" y="5185109"/>
                </a:lnTo>
                <a:lnTo>
                  <a:pt x="1163936" y="5236857"/>
                </a:lnTo>
                <a:lnTo>
                  <a:pt x="1215685" y="5286053"/>
                </a:lnTo>
                <a:lnTo>
                  <a:pt x="1268246" y="5268280"/>
                </a:lnTo>
                <a:cubicBezTo>
                  <a:pt x="1371835" y="5226714"/>
                  <a:pt x="1488382" y="5148143"/>
                  <a:pt x="1595662" y="5040862"/>
                </a:cubicBezTo>
                <a:lnTo>
                  <a:pt x="1609368" y="5025078"/>
                </a:lnTo>
                <a:lnTo>
                  <a:pt x="1659045" y="5070228"/>
                </a:lnTo>
                <a:lnTo>
                  <a:pt x="1667763" y="5076747"/>
                </a:lnTo>
                <a:lnTo>
                  <a:pt x="1671261" y="5079909"/>
                </a:lnTo>
                <a:lnTo>
                  <a:pt x="1681906" y="5087737"/>
                </a:lnTo>
                <a:lnTo>
                  <a:pt x="1681817" y="5087834"/>
                </a:lnTo>
                <a:lnTo>
                  <a:pt x="1711371" y="5113270"/>
                </a:lnTo>
                <a:lnTo>
                  <a:pt x="1798580" y="5174571"/>
                </a:lnTo>
                <a:lnTo>
                  <a:pt x="1807260" y="5181060"/>
                </a:lnTo>
                <a:lnTo>
                  <a:pt x="1790054" y="5169933"/>
                </a:lnTo>
                <a:lnTo>
                  <a:pt x="1790053" y="5169935"/>
                </a:lnTo>
                <a:lnTo>
                  <a:pt x="1807286" y="5181080"/>
                </a:lnTo>
                <a:lnTo>
                  <a:pt x="1845589" y="5209722"/>
                </a:lnTo>
                <a:lnTo>
                  <a:pt x="1848370" y="5211413"/>
                </a:lnTo>
                <a:lnTo>
                  <a:pt x="1837978" y="5226803"/>
                </a:lnTo>
                <a:cubicBezTo>
                  <a:pt x="1762121" y="5358193"/>
                  <a:pt x="1716390" y="5491103"/>
                  <a:pt x="1703053" y="5601920"/>
                </a:cubicBezTo>
                <a:lnTo>
                  <a:pt x="1699487" y="5657292"/>
                </a:lnTo>
                <a:lnTo>
                  <a:pt x="1760401" y="5694543"/>
                </a:lnTo>
                <a:lnTo>
                  <a:pt x="1823120" y="5728671"/>
                </a:lnTo>
                <a:lnTo>
                  <a:pt x="1869291" y="5697899"/>
                </a:lnTo>
                <a:cubicBezTo>
                  <a:pt x="1958591" y="5630938"/>
                  <a:pt x="2050831" y="5524880"/>
                  <a:pt x="2126689" y="5393490"/>
                </a:cubicBezTo>
                <a:lnTo>
                  <a:pt x="2135852" y="5374681"/>
                </a:lnTo>
                <a:lnTo>
                  <a:pt x="2165881" y="5389147"/>
                </a:lnTo>
                <a:lnTo>
                  <a:pt x="2209818" y="5411639"/>
                </a:lnTo>
                <a:lnTo>
                  <a:pt x="2222127" y="5416444"/>
                </a:lnTo>
                <a:lnTo>
                  <a:pt x="2222128" y="5416441"/>
                </a:lnTo>
                <a:lnTo>
                  <a:pt x="2209819" y="5411636"/>
                </a:lnTo>
                <a:lnTo>
                  <a:pt x="2178226" y="5395463"/>
                </a:lnTo>
                <a:lnTo>
                  <a:pt x="2186758" y="5399204"/>
                </a:lnTo>
                <a:lnTo>
                  <a:pt x="2257197" y="5433136"/>
                </a:lnTo>
                <a:lnTo>
                  <a:pt x="2299200" y="5448510"/>
                </a:lnTo>
                <a:lnTo>
                  <a:pt x="2324947" y="5459800"/>
                </a:lnTo>
                <a:lnTo>
                  <a:pt x="2325159" y="5459118"/>
                </a:lnTo>
                <a:lnTo>
                  <a:pt x="2337261" y="5464425"/>
                </a:lnTo>
                <a:lnTo>
                  <a:pt x="2337607" y="5464536"/>
                </a:lnTo>
                <a:lnTo>
                  <a:pt x="2338427" y="5464741"/>
                </a:lnTo>
                <a:lnTo>
                  <a:pt x="2338414" y="5464798"/>
                </a:lnTo>
                <a:lnTo>
                  <a:pt x="2383234" y="5479266"/>
                </a:lnTo>
                <a:lnTo>
                  <a:pt x="2415526" y="5491086"/>
                </a:lnTo>
                <a:lnTo>
                  <a:pt x="2408875" y="5510372"/>
                </a:lnTo>
                <a:cubicBezTo>
                  <a:pt x="2369609" y="5656919"/>
                  <a:pt x="2359837" y="5797137"/>
                  <a:pt x="2375635" y="5907630"/>
                </a:cubicBezTo>
                <a:lnTo>
                  <a:pt x="2386522" y="5962038"/>
                </a:lnTo>
                <a:lnTo>
                  <a:pt x="2455001" y="5982255"/>
                </a:lnTo>
                <a:lnTo>
                  <a:pt x="2524417" y="5998986"/>
                </a:lnTo>
                <a:lnTo>
                  <a:pt x="2561048" y="5957312"/>
                </a:lnTo>
                <a:cubicBezTo>
                  <a:pt x="2629976" y="5869521"/>
                  <a:pt x="2691623" y="5743203"/>
                  <a:pt x="2730891" y="5596656"/>
                </a:cubicBezTo>
                <a:lnTo>
                  <a:pt x="2734553" y="5577764"/>
                </a:lnTo>
                <a:lnTo>
                  <a:pt x="2775603" y="5584029"/>
                </a:lnTo>
                <a:lnTo>
                  <a:pt x="2815884" y="5592672"/>
                </a:lnTo>
                <a:lnTo>
                  <a:pt x="2829017" y="5594128"/>
                </a:lnTo>
                <a:lnTo>
                  <a:pt x="2828591" y="5596023"/>
                </a:lnTo>
                <a:lnTo>
                  <a:pt x="2828591" y="5596024"/>
                </a:lnTo>
                <a:lnTo>
                  <a:pt x="2828862" y="5594823"/>
                </a:lnTo>
                <a:lnTo>
                  <a:pt x="2892599" y="5601885"/>
                </a:lnTo>
                <a:lnTo>
                  <a:pt x="2952646" y="5611049"/>
                </a:lnTo>
                <a:lnTo>
                  <a:pt x="3035211" y="5615218"/>
                </a:lnTo>
                <a:lnTo>
                  <a:pt x="3033711" y="5636522"/>
                </a:lnTo>
                <a:cubicBezTo>
                  <a:pt x="3033709" y="5788239"/>
                  <a:pt x="3060563" y="5926208"/>
                  <a:pt x="3104419" y="6028847"/>
                </a:cubicBezTo>
                <a:lnTo>
                  <a:pt x="3129019" y="6078583"/>
                </a:lnTo>
                <a:lnTo>
                  <a:pt x="3200399" y="6080388"/>
                </a:lnTo>
                <a:lnTo>
                  <a:pt x="3271775" y="6078583"/>
                </a:lnTo>
                <a:lnTo>
                  <a:pt x="3296375" y="6028848"/>
                </a:lnTo>
                <a:cubicBezTo>
                  <a:pt x="3340233" y="5926207"/>
                  <a:pt x="3367085" y="5788240"/>
                  <a:pt x="3367085" y="5636523"/>
                </a:cubicBezTo>
                <a:lnTo>
                  <a:pt x="3365585" y="5615219"/>
                </a:lnTo>
                <a:lnTo>
                  <a:pt x="3448155" y="5611049"/>
                </a:lnTo>
                <a:lnTo>
                  <a:pt x="3478483" y="5606421"/>
                </a:lnTo>
                <a:lnTo>
                  <a:pt x="3533499" y="5601509"/>
                </a:lnTo>
                <a:lnTo>
                  <a:pt x="3571809" y="5594255"/>
                </a:lnTo>
                <a:lnTo>
                  <a:pt x="3571779" y="5594130"/>
                </a:lnTo>
                <a:lnTo>
                  <a:pt x="3584913" y="5592675"/>
                </a:lnTo>
                <a:lnTo>
                  <a:pt x="3625233" y="5584024"/>
                </a:lnTo>
                <a:lnTo>
                  <a:pt x="3666245" y="5577765"/>
                </a:lnTo>
                <a:lnTo>
                  <a:pt x="3669907" y="5596659"/>
                </a:lnTo>
                <a:cubicBezTo>
                  <a:pt x="3709175" y="5743205"/>
                  <a:pt x="3770821" y="5869522"/>
                  <a:pt x="3839749" y="5957315"/>
                </a:cubicBezTo>
                <a:lnTo>
                  <a:pt x="3876381" y="5998989"/>
                </a:lnTo>
                <a:lnTo>
                  <a:pt x="3945797" y="5982258"/>
                </a:lnTo>
                <a:lnTo>
                  <a:pt x="4014275" y="5962039"/>
                </a:lnTo>
                <a:lnTo>
                  <a:pt x="4025163" y="5907633"/>
                </a:lnTo>
                <a:cubicBezTo>
                  <a:pt x="4040961" y="5797140"/>
                  <a:pt x="4031189" y="5656922"/>
                  <a:pt x="3991923" y="5510374"/>
                </a:cubicBezTo>
                <a:lnTo>
                  <a:pt x="3985271" y="5491086"/>
                </a:lnTo>
                <a:lnTo>
                  <a:pt x="4017551" y="5479272"/>
                </a:lnTo>
                <a:lnTo>
                  <a:pt x="4051377" y="5468352"/>
                </a:lnTo>
                <a:lnTo>
                  <a:pt x="4051377" y="5468351"/>
                </a:lnTo>
                <a:lnTo>
                  <a:pt x="4037295" y="5472896"/>
                </a:lnTo>
                <a:lnTo>
                  <a:pt x="4062507" y="5462818"/>
                </a:lnTo>
                <a:lnTo>
                  <a:pt x="4143603" y="5433136"/>
                </a:lnTo>
                <a:lnTo>
                  <a:pt x="4176981" y="5417057"/>
                </a:lnTo>
                <a:lnTo>
                  <a:pt x="4192505" y="5410852"/>
                </a:lnTo>
                <a:lnTo>
                  <a:pt x="4190977" y="5411634"/>
                </a:lnTo>
                <a:lnTo>
                  <a:pt x="4178669" y="5416439"/>
                </a:lnTo>
                <a:lnTo>
                  <a:pt x="4178669" y="5416442"/>
                </a:lnTo>
                <a:lnTo>
                  <a:pt x="4190975" y="5411639"/>
                </a:lnTo>
                <a:lnTo>
                  <a:pt x="4234805" y="5389202"/>
                </a:lnTo>
                <a:lnTo>
                  <a:pt x="4264945" y="5374684"/>
                </a:lnTo>
                <a:lnTo>
                  <a:pt x="4274105" y="5393488"/>
                </a:lnTo>
                <a:cubicBezTo>
                  <a:pt x="4349963" y="5524879"/>
                  <a:pt x="4442203" y="5630938"/>
                  <a:pt x="4531505" y="5697898"/>
                </a:cubicBezTo>
                <a:lnTo>
                  <a:pt x="4577675" y="5728671"/>
                </a:lnTo>
                <a:lnTo>
                  <a:pt x="4640393" y="5694544"/>
                </a:lnTo>
                <a:lnTo>
                  <a:pt x="4701307" y="5657292"/>
                </a:lnTo>
                <a:lnTo>
                  <a:pt x="4697741" y="5601921"/>
                </a:lnTo>
                <a:cubicBezTo>
                  <a:pt x="4684403" y="5491102"/>
                  <a:pt x="4638673" y="5358192"/>
                  <a:pt x="4562815" y="5226803"/>
                </a:cubicBezTo>
                <a:lnTo>
                  <a:pt x="4552425" y="5211415"/>
                </a:lnTo>
                <a:lnTo>
                  <a:pt x="4555211" y="5209722"/>
                </a:lnTo>
                <a:lnTo>
                  <a:pt x="4593549" y="5181053"/>
                </a:lnTo>
                <a:lnTo>
                  <a:pt x="4618017" y="5165232"/>
                </a:lnTo>
                <a:lnTo>
                  <a:pt x="4618395" y="5164987"/>
                </a:lnTo>
                <a:lnTo>
                  <a:pt x="4620097" y="5163886"/>
                </a:lnTo>
                <a:lnTo>
                  <a:pt x="4630413" y="5155629"/>
                </a:lnTo>
                <a:lnTo>
                  <a:pt x="4620097" y="5163885"/>
                </a:lnTo>
                <a:lnTo>
                  <a:pt x="4618395" y="5164987"/>
                </a:lnTo>
                <a:lnTo>
                  <a:pt x="4618019" y="5165230"/>
                </a:lnTo>
                <a:lnTo>
                  <a:pt x="4680699" y="5115885"/>
                </a:lnTo>
                <a:lnTo>
                  <a:pt x="4741755" y="5070228"/>
                </a:lnTo>
                <a:lnTo>
                  <a:pt x="4791429" y="5025082"/>
                </a:lnTo>
                <a:lnTo>
                  <a:pt x="4805135" y="5040865"/>
                </a:lnTo>
                <a:cubicBezTo>
                  <a:pt x="4912415" y="5148144"/>
                  <a:pt x="5028961" y="5226715"/>
                  <a:pt x="5132549" y="5268282"/>
                </a:cubicBezTo>
                <a:lnTo>
                  <a:pt x="5185111" y="5286057"/>
                </a:lnTo>
                <a:lnTo>
                  <a:pt x="5236861" y="5236858"/>
                </a:lnTo>
                <a:lnTo>
                  <a:pt x="5286055" y="5185110"/>
                </a:lnTo>
                <a:lnTo>
                  <a:pt x="5268283" y="5132550"/>
                </a:lnTo>
                <a:cubicBezTo>
                  <a:pt x="5226717" y="5028960"/>
                  <a:pt x="5148145" y="4912414"/>
                  <a:pt x="5040867" y="4805134"/>
                </a:cubicBezTo>
                <a:lnTo>
                  <a:pt x="5025083" y="4791427"/>
                </a:lnTo>
                <a:lnTo>
                  <a:pt x="5070229" y="4741755"/>
                </a:lnTo>
                <a:lnTo>
                  <a:pt x="5076749" y="4733033"/>
                </a:lnTo>
                <a:lnTo>
                  <a:pt x="5076755" y="4733027"/>
                </a:lnTo>
                <a:lnTo>
                  <a:pt x="5076753" y="4733029"/>
                </a:lnTo>
                <a:lnTo>
                  <a:pt x="5077115" y="4732628"/>
                </a:lnTo>
                <a:lnTo>
                  <a:pt x="5079913" y="4729535"/>
                </a:lnTo>
                <a:lnTo>
                  <a:pt x="5087739" y="4718890"/>
                </a:lnTo>
                <a:lnTo>
                  <a:pt x="5088947" y="4720003"/>
                </a:lnTo>
                <a:lnTo>
                  <a:pt x="5088947" y="4720002"/>
                </a:lnTo>
                <a:lnTo>
                  <a:pt x="5087739" y="4718889"/>
                </a:lnTo>
                <a:lnTo>
                  <a:pt x="5079911" y="4729534"/>
                </a:lnTo>
                <a:lnTo>
                  <a:pt x="5077115" y="4732628"/>
                </a:lnTo>
                <a:lnTo>
                  <a:pt x="5076755" y="4733027"/>
                </a:lnTo>
                <a:lnTo>
                  <a:pt x="5084867" y="4722179"/>
                </a:lnTo>
                <a:lnTo>
                  <a:pt x="5112845" y="4689674"/>
                </a:lnTo>
                <a:lnTo>
                  <a:pt x="5170329" y="4607892"/>
                </a:lnTo>
                <a:lnTo>
                  <a:pt x="5181057" y="4593545"/>
                </a:lnTo>
                <a:lnTo>
                  <a:pt x="5163885" y="4620101"/>
                </a:lnTo>
                <a:lnTo>
                  <a:pt x="5155627" y="4630416"/>
                </a:lnTo>
                <a:lnTo>
                  <a:pt x="5155629" y="4630417"/>
                </a:lnTo>
                <a:lnTo>
                  <a:pt x="5163885" y="4620101"/>
                </a:lnTo>
                <a:lnTo>
                  <a:pt x="5181063" y="4593537"/>
                </a:lnTo>
                <a:lnTo>
                  <a:pt x="5209723" y="4555211"/>
                </a:lnTo>
                <a:lnTo>
                  <a:pt x="5211413" y="4552427"/>
                </a:lnTo>
                <a:lnTo>
                  <a:pt x="5226801" y="4562819"/>
                </a:lnTo>
                <a:cubicBezTo>
                  <a:pt x="5358193" y="4638677"/>
                  <a:pt x="5491103" y="4684405"/>
                  <a:pt x="5601921" y="4697745"/>
                </a:cubicBezTo>
                <a:lnTo>
                  <a:pt x="5657291" y="4701310"/>
                </a:lnTo>
                <a:lnTo>
                  <a:pt x="5694543" y="4640395"/>
                </a:lnTo>
                <a:lnTo>
                  <a:pt x="5728671" y="4577678"/>
                </a:lnTo>
                <a:lnTo>
                  <a:pt x="5697897" y="4531507"/>
                </a:lnTo>
                <a:cubicBezTo>
                  <a:pt x="5630939" y="4442206"/>
                  <a:pt x="5524879" y="4349967"/>
                  <a:pt x="5393489" y="4274108"/>
                </a:cubicBezTo>
                <a:lnTo>
                  <a:pt x="5374683" y="4264946"/>
                </a:lnTo>
                <a:lnTo>
                  <a:pt x="5389185" y="4234839"/>
                </a:lnTo>
                <a:lnTo>
                  <a:pt x="5396845" y="4219874"/>
                </a:lnTo>
                <a:lnTo>
                  <a:pt x="5410469" y="4193263"/>
                </a:lnTo>
                <a:lnTo>
                  <a:pt x="5410437" y="4193324"/>
                </a:lnTo>
                <a:lnTo>
                  <a:pt x="5396845" y="4219874"/>
                </a:lnTo>
                <a:lnTo>
                  <a:pt x="5393243" y="4226911"/>
                </a:lnTo>
                <a:lnTo>
                  <a:pt x="5395659" y="4221404"/>
                </a:lnTo>
                <a:lnTo>
                  <a:pt x="5433137" y="4143603"/>
                </a:lnTo>
                <a:lnTo>
                  <a:pt x="5450115" y="4097213"/>
                </a:lnTo>
                <a:lnTo>
                  <a:pt x="5459521" y="4075762"/>
                </a:lnTo>
                <a:lnTo>
                  <a:pt x="5459123" y="4075638"/>
                </a:lnTo>
                <a:lnTo>
                  <a:pt x="5464427" y="4063537"/>
                </a:lnTo>
                <a:lnTo>
                  <a:pt x="5479285" y="4017518"/>
                </a:lnTo>
                <a:lnTo>
                  <a:pt x="5491087" y="3985268"/>
                </a:lnTo>
                <a:lnTo>
                  <a:pt x="5510377" y="3991922"/>
                </a:lnTo>
                <a:cubicBezTo>
                  <a:pt x="5656923" y="4031189"/>
                  <a:pt x="5797141" y="4040959"/>
                  <a:pt x="5907635" y="4025162"/>
                </a:cubicBezTo>
                <a:lnTo>
                  <a:pt x="5962041" y="4014274"/>
                </a:lnTo>
                <a:lnTo>
                  <a:pt x="5982259" y="3945794"/>
                </a:lnTo>
                <a:lnTo>
                  <a:pt x="5998989" y="3876381"/>
                </a:lnTo>
                <a:lnTo>
                  <a:pt x="5957315" y="3839749"/>
                </a:lnTo>
                <a:cubicBezTo>
                  <a:pt x="5869525" y="3770820"/>
                  <a:pt x="5743205" y="3709174"/>
                  <a:pt x="5596659" y="3669907"/>
                </a:cubicBezTo>
                <a:lnTo>
                  <a:pt x="5577765" y="3666244"/>
                </a:lnTo>
                <a:lnTo>
                  <a:pt x="5584023" y="3625242"/>
                </a:lnTo>
                <a:lnTo>
                  <a:pt x="5592675" y="3584913"/>
                </a:lnTo>
                <a:lnTo>
                  <a:pt x="5594131" y="3571780"/>
                </a:lnTo>
                <a:lnTo>
                  <a:pt x="5595021" y="3571981"/>
                </a:lnTo>
                <a:lnTo>
                  <a:pt x="5595021" y="3571980"/>
                </a:lnTo>
                <a:lnTo>
                  <a:pt x="5594435" y="3571848"/>
                </a:lnTo>
                <a:lnTo>
                  <a:pt x="5600431" y="3517727"/>
                </a:lnTo>
                <a:lnTo>
                  <a:pt x="5611049" y="3448154"/>
                </a:lnTo>
                <a:lnTo>
                  <a:pt x="5615219" y="3365584"/>
                </a:lnTo>
                <a:lnTo>
                  <a:pt x="5636525" y="3367084"/>
                </a:lnTo>
                <a:cubicBezTo>
                  <a:pt x="5788239" y="3367084"/>
                  <a:pt x="5926209" y="3340231"/>
                  <a:pt x="6028849" y="3296374"/>
                </a:cubicBezTo>
                <a:lnTo>
                  <a:pt x="6078583" y="3271776"/>
                </a:lnTo>
                <a:lnTo>
                  <a:pt x="6080389" y="3200396"/>
                </a:lnTo>
                <a:lnTo>
                  <a:pt x="6078583" y="3129020"/>
                </a:lnTo>
                <a:lnTo>
                  <a:pt x="6028849" y="3104421"/>
                </a:lnTo>
                <a:cubicBezTo>
                  <a:pt x="5926209" y="3060564"/>
                  <a:pt x="5788241" y="3033712"/>
                  <a:pt x="5636525" y="3033712"/>
                </a:cubicBezTo>
                <a:lnTo>
                  <a:pt x="5615219" y="3035211"/>
                </a:lnTo>
                <a:lnTo>
                  <a:pt x="5611049" y="2952646"/>
                </a:lnTo>
                <a:lnTo>
                  <a:pt x="5605347" y="2915284"/>
                </a:lnTo>
                <a:lnTo>
                  <a:pt x="5601085" y="2867547"/>
                </a:lnTo>
                <a:lnTo>
                  <a:pt x="5585501" y="2785252"/>
                </a:lnTo>
                <a:lnTo>
                  <a:pt x="5584025" y="2775578"/>
                </a:lnTo>
                <a:lnTo>
                  <a:pt x="5592673" y="2815887"/>
                </a:lnTo>
                <a:lnTo>
                  <a:pt x="5592673" y="2815885"/>
                </a:lnTo>
                <a:lnTo>
                  <a:pt x="5584025" y="2775575"/>
                </a:lnTo>
                <a:lnTo>
                  <a:pt x="5577765" y="2734553"/>
                </a:lnTo>
                <a:lnTo>
                  <a:pt x="5596659" y="2730890"/>
                </a:lnTo>
                <a:cubicBezTo>
                  <a:pt x="5743205" y="2691623"/>
                  <a:pt x="5869523" y="2629977"/>
                  <a:pt x="5957315" y="2561050"/>
                </a:cubicBezTo>
                <a:lnTo>
                  <a:pt x="5998987" y="2524417"/>
                </a:lnTo>
                <a:lnTo>
                  <a:pt x="5982257" y="2455001"/>
                </a:lnTo>
                <a:lnTo>
                  <a:pt x="5962039" y="2386522"/>
                </a:lnTo>
                <a:lnTo>
                  <a:pt x="5907633" y="2375634"/>
                </a:lnTo>
                <a:cubicBezTo>
                  <a:pt x="5797139" y="2359837"/>
                  <a:pt x="5656921" y="2369608"/>
                  <a:pt x="5510375" y="2408875"/>
                </a:cubicBezTo>
                <a:lnTo>
                  <a:pt x="5491085" y="2415527"/>
                </a:lnTo>
                <a:lnTo>
                  <a:pt x="5479283" y="2383279"/>
                </a:lnTo>
                <a:lnTo>
                  <a:pt x="5475101" y="2370329"/>
                </a:lnTo>
                <a:lnTo>
                  <a:pt x="5468477" y="2353758"/>
                </a:lnTo>
                <a:lnTo>
                  <a:pt x="5433135" y="2257197"/>
                </a:lnTo>
                <a:lnTo>
                  <a:pt x="5413989" y="2217451"/>
                </a:lnTo>
                <a:lnTo>
                  <a:pt x="5408455" y="2203606"/>
                </a:lnTo>
                <a:lnTo>
                  <a:pt x="5389221" y="2166033"/>
                </a:lnTo>
                <a:lnTo>
                  <a:pt x="5374681" y="2135854"/>
                </a:lnTo>
                <a:lnTo>
                  <a:pt x="5393487" y="2126692"/>
                </a:lnTo>
                <a:cubicBezTo>
                  <a:pt x="5524877" y="2050835"/>
                  <a:pt x="5630935" y="1958594"/>
                  <a:pt x="5697897" y="1869292"/>
                </a:cubicBezTo>
                <a:lnTo>
                  <a:pt x="5728669" y="1823122"/>
                </a:lnTo>
                <a:lnTo>
                  <a:pt x="5694541" y="1760403"/>
                </a:lnTo>
                <a:lnTo>
                  <a:pt x="5657289" y="1699489"/>
                </a:lnTo>
                <a:lnTo>
                  <a:pt x="5601919" y="1703055"/>
                </a:lnTo>
                <a:cubicBezTo>
                  <a:pt x="5491101" y="1716392"/>
                  <a:pt x="5358189" y="1762123"/>
                  <a:pt x="5226801" y="1837981"/>
                </a:cubicBezTo>
                <a:lnTo>
                  <a:pt x="5211413" y="1848371"/>
                </a:lnTo>
                <a:lnTo>
                  <a:pt x="5209723" y="1845589"/>
                </a:lnTo>
                <a:lnTo>
                  <a:pt x="5181063" y="1807263"/>
                </a:lnTo>
                <a:lnTo>
                  <a:pt x="5168091" y="1787205"/>
                </a:lnTo>
                <a:lnTo>
                  <a:pt x="5127657" y="1735845"/>
                </a:lnTo>
                <a:lnTo>
                  <a:pt x="5070229" y="1659046"/>
                </a:lnTo>
                <a:lnTo>
                  <a:pt x="5025083" y="1609372"/>
                </a:lnTo>
                <a:lnTo>
                  <a:pt x="5040865" y="1595667"/>
                </a:lnTo>
                <a:cubicBezTo>
                  <a:pt x="5148145" y="1488388"/>
                  <a:pt x="5226715" y="1371840"/>
                  <a:pt x="5268281" y="1268253"/>
                </a:cubicBezTo>
                <a:lnTo>
                  <a:pt x="5286055" y="1215690"/>
                </a:lnTo>
                <a:lnTo>
                  <a:pt x="5236859" y="1163941"/>
                </a:lnTo>
                <a:lnTo>
                  <a:pt x="5185111" y="1114746"/>
                </a:lnTo>
                <a:lnTo>
                  <a:pt x="5132549" y="1132520"/>
                </a:lnTo>
                <a:cubicBezTo>
                  <a:pt x="5028959" y="1174084"/>
                  <a:pt x="4912413" y="1252657"/>
                  <a:pt x="4805135" y="1359937"/>
                </a:cubicBezTo>
                <a:lnTo>
                  <a:pt x="4791429" y="1375719"/>
                </a:lnTo>
                <a:lnTo>
                  <a:pt x="4741755" y="1330572"/>
                </a:lnTo>
                <a:lnTo>
                  <a:pt x="4716719" y="1311852"/>
                </a:lnTo>
                <a:lnTo>
                  <a:pt x="4689247" y="1288203"/>
                </a:lnTo>
                <a:lnTo>
                  <a:pt x="4620095" y="1239597"/>
                </a:lnTo>
                <a:lnTo>
                  <a:pt x="4555211" y="1191078"/>
                </a:lnTo>
                <a:lnTo>
                  <a:pt x="4552425" y="1189386"/>
                </a:lnTo>
                <a:lnTo>
                  <a:pt x="4562815" y="1173999"/>
                </a:lnTo>
                <a:cubicBezTo>
                  <a:pt x="4638675" y="1042610"/>
                  <a:pt x="4684403" y="909700"/>
                  <a:pt x="4697743" y="798881"/>
                </a:cubicBezTo>
                <a:lnTo>
                  <a:pt x="4701307" y="743509"/>
                </a:lnTo>
                <a:lnTo>
                  <a:pt x="4640393" y="706257"/>
                </a:lnTo>
                <a:lnTo>
                  <a:pt x="4577675" y="672131"/>
                </a:lnTo>
                <a:lnTo>
                  <a:pt x="4531505" y="702904"/>
                </a:lnTo>
                <a:cubicBezTo>
                  <a:pt x="4442203" y="769864"/>
                  <a:pt x="4349965" y="875922"/>
                  <a:pt x="4274105" y="1007313"/>
                </a:cubicBezTo>
                <a:lnTo>
                  <a:pt x="4264945" y="1026118"/>
                </a:lnTo>
                <a:lnTo>
                  <a:pt x="4234731" y="1011563"/>
                </a:lnTo>
                <a:lnTo>
                  <a:pt x="4232817" y="1010583"/>
                </a:lnTo>
                <a:lnTo>
                  <a:pt x="4231481" y="1009997"/>
                </a:lnTo>
                <a:lnTo>
                  <a:pt x="4143603" y="967664"/>
                </a:lnTo>
                <a:lnTo>
                  <a:pt x="4091227" y="948495"/>
                </a:lnTo>
                <a:lnTo>
                  <a:pt x="4075645" y="941661"/>
                </a:lnTo>
                <a:lnTo>
                  <a:pt x="4075639" y="941681"/>
                </a:lnTo>
                <a:lnTo>
                  <a:pt x="4063537" y="936376"/>
                </a:lnTo>
                <a:lnTo>
                  <a:pt x="4017593" y="921545"/>
                </a:lnTo>
                <a:lnTo>
                  <a:pt x="3985271" y="909714"/>
                </a:lnTo>
                <a:lnTo>
                  <a:pt x="3991923" y="890428"/>
                </a:lnTo>
                <a:cubicBezTo>
                  <a:pt x="4031189" y="743880"/>
                  <a:pt x="4040961" y="603661"/>
                  <a:pt x="4025163" y="493169"/>
                </a:cubicBezTo>
                <a:lnTo>
                  <a:pt x="4014275" y="438762"/>
                </a:lnTo>
                <a:lnTo>
                  <a:pt x="3945795" y="418544"/>
                </a:lnTo>
                <a:lnTo>
                  <a:pt x="3876381" y="401812"/>
                </a:lnTo>
                <a:lnTo>
                  <a:pt x="3839749" y="443487"/>
                </a:lnTo>
                <a:cubicBezTo>
                  <a:pt x="3770821" y="531278"/>
                  <a:pt x="3709175" y="657597"/>
                  <a:pt x="3669907" y="804142"/>
                </a:cubicBezTo>
                <a:lnTo>
                  <a:pt x="3666245" y="823035"/>
                </a:lnTo>
                <a:lnTo>
                  <a:pt x="3625205" y="816772"/>
                </a:lnTo>
                <a:lnTo>
                  <a:pt x="3584913" y="808128"/>
                </a:lnTo>
                <a:lnTo>
                  <a:pt x="3571781" y="806671"/>
                </a:lnTo>
                <a:lnTo>
                  <a:pt x="3572001" y="805688"/>
                </a:lnTo>
                <a:lnTo>
                  <a:pt x="3572001" y="805687"/>
                </a:lnTo>
                <a:lnTo>
                  <a:pt x="3571785" y="806651"/>
                </a:lnTo>
                <a:lnTo>
                  <a:pt x="3524735" y="801438"/>
                </a:lnTo>
                <a:lnTo>
                  <a:pt x="3448155" y="789751"/>
                </a:lnTo>
                <a:lnTo>
                  <a:pt x="3365583" y="785581"/>
                </a:lnTo>
                <a:lnTo>
                  <a:pt x="3367083" y="764276"/>
                </a:lnTo>
                <a:cubicBezTo>
                  <a:pt x="3367083" y="612560"/>
                  <a:pt x="3340231" y="474591"/>
                  <a:pt x="3296373" y="371951"/>
                </a:cubicBezTo>
                <a:lnTo>
                  <a:pt x="3271775" y="322217"/>
                </a:lnTo>
                <a:close/>
                <a:moveTo>
                  <a:pt x="3200397" y="228971"/>
                </a:moveTo>
                <a:lnTo>
                  <a:pt x="3296615" y="231404"/>
                </a:lnTo>
                <a:lnTo>
                  <a:pt x="3296615" y="231404"/>
                </a:lnTo>
                <a:lnTo>
                  <a:pt x="3297743" y="231433"/>
                </a:lnTo>
                <a:lnTo>
                  <a:pt x="3299555" y="233404"/>
                </a:lnTo>
                <a:lnTo>
                  <a:pt x="3302355" y="235310"/>
                </a:lnTo>
                <a:lnTo>
                  <a:pt x="3313633" y="248727"/>
                </a:lnTo>
                <a:lnTo>
                  <a:pt x="3336221" y="273308"/>
                </a:lnTo>
                <a:lnTo>
                  <a:pt x="3340357" y="280516"/>
                </a:lnTo>
                <a:lnTo>
                  <a:pt x="3346849" y="288241"/>
                </a:lnTo>
                <a:lnTo>
                  <a:pt x="3367507" y="325595"/>
                </a:lnTo>
                <a:lnTo>
                  <a:pt x="3366165" y="325492"/>
                </a:lnTo>
                <a:lnTo>
                  <a:pt x="3387823" y="363240"/>
                </a:lnTo>
                <a:cubicBezTo>
                  <a:pt x="3422399" y="440849"/>
                  <a:pt x="3447023" y="539850"/>
                  <a:pt x="3457175" y="650333"/>
                </a:cubicBezTo>
                <a:lnTo>
                  <a:pt x="3459527" y="702320"/>
                </a:lnTo>
                <a:lnTo>
                  <a:pt x="3597523" y="717608"/>
                </a:lnTo>
                <a:lnTo>
                  <a:pt x="3596685" y="720251"/>
                </a:lnTo>
                <a:lnTo>
                  <a:pt x="3596687" y="720250"/>
                </a:lnTo>
                <a:lnTo>
                  <a:pt x="3612377" y="670765"/>
                </a:lnTo>
                <a:cubicBezTo>
                  <a:pt x="3650777" y="566673"/>
                  <a:pt x="3700185" y="477419"/>
                  <a:pt x="3753669" y="411403"/>
                </a:cubicBezTo>
                <a:lnTo>
                  <a:pt x="3784359" y="380548"/>
                </a:lnTo>
                <a:lnTo>
                  <a:pt x="3783037" y="380299"/>
                </a:lnTo>
                <a:lnTo>
                  <a:pt x="3812659" y="349565"/>
                </a:lnTo>
                <a:lnTo>
                  <a:pt x="3820931" y="343784"/>
                </a:lnTo>
                <a:lnTo>
                  <a:pt x="3826791" y="337892"/>
                </a:lnTo>
                <a:lnTo>
                  <a:pt x="3854971" y="319994"/>
                </a:lnTo>
                <a:lnTo>
                  <a:pt x="3869337" y="309954"/>
                </a:lnTo>
                <a:lnTo>
                  <a:pt x="3872533" y="308839"/>
                </a:lnTo>
                <a:lnTo>
                  <a:pt x="3874795" y="307402"/>
                </a:lnTo>
                <a:lnTo>
                  <a:pt x="3875891" y="307668"/>
                </a:lnTo>
                <a:lnTo>
                  <a:pt x="3875891" y="307666"/>
                </a:lnTo>
                <a:lnTo>
                  <a:pt x="3969459" y="330220"/>
                </a:lnTo>
                <a:lnTo>
                  <a:pt x="3969461" y="330220"/>
                </a:lnTo>
                <a:lnTo>
                  <a:pt x="3974989" y="331852"/>
                </a:lnTo>
                <a:lnTo>
                  <a:pt x="4061769" y="357471"/>
                </a:lnTo>
                <a:lnTo>
                  <a:pt x="4062853" y="357793"/>
                </a:lnTo>
                <a:lnTo>
                  <a:pt x="4064095" y="360170"/>
                </a:lnTo>
                <a:lnTo>
                  <a:pt x="4066305" y="362731"/>
                </a:lnTo>
                <a:lnTo>
                  <a:pt x="4073713" y="378584"/>
                </a:lnTo>
                <a:lnTo>
                  <a:pt x="4089183" y="408199"/>
                </a:lnTo>
                <a:lnTo>
                  <a:pt x="4091315" y="416243"/>
                </a:lnTo>
                <a:lnTo>
                  <a:pt x="4095581" y="425373"/>
                </a:lnTo>
                <a:lnTo>
                  <a:pt x="4105867" y="466802"/>
                </a:lnTo>
                <a:lnTo>
                  <a:pt x="4104599" y="466358"/>
                </a:lnTo>
                <a:lnTo>
                  <a:pt x="4115751" y="508423"/>
                </a:lnTo>
                <a:cubicBezTo>
                  <a:pt x="4129063" y="592336"/>
                  <a:pt x="4127225" y="694336"/>
                  <a:pt x="4108435" y="803682"/>
                </a:cubicBezTo>
                <a:lnTo>
                  <a:pt x="4097495" y="853399"/>
                </a:lnTo>
                <a:lnTo>
                  <a:pt x="4097497" y="853399"/>
                </a:lnTo>
                <a:lnTo>
                  <a:pt x="4097875" y="851677"/>
                </a:lnTo>
                <a:lnTo>
                  <a:pt x="4225025" y="907433"/>
                </a:lnTo>
                <a:lnTo>
                  <a:pt x="4253057" y="863589"/>
                </a:lnTo>
                <a:cubicBezTo>
                  <a:pt x="4317089" y="772983"/>
                  <a:pt x="4387915" y="699558"/>
                  <a:pt x="4456663" y="649635"/>
                </a:cubicBezTo>
                <a:lnTo>
                  <a:pt x="4494293" y="627775"/>
                </a:lnTo>
                <a:lnTo>
                  <a:pt x="4493079" y="627192"/>
                </a:lnTo>
                <a:lnTo>
                  <a:pt x="4529647" y="605169"/>
                </a:lnTo>
                <a:lnTo>
                  <a:pt x="4539133" y="601727"/>
                </a:lnTo>
                <a:lnTo>
                  <a:pt x="4546319" y="597552"/>
                </a:lnTo>
                <a:lnTo>
                  <a:pt x="4578169" y="587557"/>
                </a:lnTo>
                <a:lnTo>
                  <a:pt x="4594645" y="581578"/>
                </a:lnTo>
                <a:lnTo>
                  <a:pt x="4598023" y="581329"/>
                </a:lnTo>
                <a:lnTo>
                  <a:pt x="4600577" y="580527"/>
                </a:lnTo>
                <a:lnTo>
                  <a:pt x="4601569" y="581066"/>
                </a:lnTo>
                <a:lnTo>
                  <a:pt x="4601569" y="581066"/>
                </a:lnTo>
                <a:lnTo>
                  <a:pt x="4686113" y="627068"/>
                </a:lnTo>
                <a:lnTo>
                  <a:pt x="4686113" y="627067"/>
                </a:lnTo>
                <a:lnTo>
                  <a:pt x="4691029" y="630074"/>
                </a:lnTo>
                <a:lnTo>
                  <a:pt x="4768221" y="677282"/>
                </a:lnTo>
                <a:lnTo>
                  <a:pt x="4769187" y="677873"/>
                </a:lnTo>
                <a:lnTo>
                  <a:pt x="4769771" y="680491"/>
                </a:lnTo>
                <a:lnTo>
                  <a:pt x="4771241" y="683537"/>
                </a:lnTo>
                <a:lnTo>
                  <a:pt x="4774295" y="700768"/>
                </a:lnTo>
                <a:lnTo>
                  <a:pt x="4781571" y="733377"/>
                </a:lnTo>
                <a:lnTo>
                  <a:pt x="4781551" y="741699"/>
                </a:lnTo>
                <a:lnTo>
                  <a:pt x="4783309" y="751623"/>
                </a:lnTo>
                <a:lnTo>
                  <a:pt x="4782521" y="794301"/>
                </a:lnTo>
                <a:lnTo>
                  <a:pt x="4781409" y="793541"/>
                </a:lnTo>
                <a:lnTo>
                  <a:pt x="4781295" y="837061"/>
                </a:lnTo>
                <a:cubicBezTo>
                  <a:pt x="4772433" y="921561"/>
                  <a:pt x="4744259" y="1019611"/>
                  <a:pt x="4697809" y="1120368"/>
                </a:cubicBezTo>
                <a:lnTo>
                  <a:pt x="4674175" y="1165946"/>
                </a:lnTo>
                <a:lnTo>
                  <a:pt x="4745433" y="1216032"/>
                </a:lnTo>
                <a:lnTo>
                  <a:pt x="4784643" y="1249784"/>
                </a:lnTo>
                <a:lnTo>
                  <a:pt x="4822001" y="1215662"/>
                </a:lnTo>
                <a:cubicBezTo>
                  <a:pt x="4907303" y="1144717"/>
                  <a:pt x="4994717" y="1092124"/>
                  <a:pt x="5074045" y="1061696"/>
                </a:cubicBezTo>
                <a:lnTo>
                  <a:pt x="5116051" y="1050319"/>
                </a:lnTo>
                <a:lnTo>
                  <a:pt x="5115029" y="1049442"/>
                </a:lnTo>
                <a:lnTo>
                  <a:pt x="5156051" y="1037636"/>
                </a:lnTo>
                <a:lnTo>
                  <a:pt x="5166103" y="1036764"/>
                </a:lnTo>
                <a:lnTo>
                  <a:pt x="5174123" y="1034593"/>
                </a:lnTo>
                <a:lnTo>
                  <a:pt x="5207479" y="1033182"/>
                </a:lnTo>
                <a:lnTo>
                  <a:pt x="5224939" y="1031671"/>
                </a:lnTo>
                <a:lnTo>
                  <a:pt x="5228267" y="1032303"/>
                </a:lnTo>
                <a:lnTo>
                  <a:pt x="5230943" y="1032189"/>
                </a:lnTo>
                <a:lnTo>
                  <a:pt x="5231759" y="1032968"/>
                </a:lnTo>
                <a:lnTo>
                  <a:pt x="5231761" y="1032968"/>
                </a:lnTo>
                <a:lnTo>
                  <a:pt x="5301517" y="1099283"/>
                </a:lnTo>
                <a:lnTo>
                  <a:pt x="5301517" y="1099284"/>
                </a:lnTo>
                <a:lnTo>
                  <a:pt x="5305489" y="1103461"/>
                </a:lnTo>
                <a:lnTo>
                  <a:pt x="5367831" y="1169039"/>
                </a:lnTo>
                <a:lnTo>
                  <a:pt x="5368611" y="1169859"/>
                </a:lnTo>
                <a:lnTo>
                  <a:pt x="5368495" y="1172537"/>
                </a:lnTo>
                <a:lnTo>
                  <a:pt x="5369129" y="1175861"/>
                </a:lnTo>
                <a:lnTo>
                  <a:pt x="5367619" y="1193294"/>
                </a:lnTo>
                <a:lnTo>
                  <a:pt x="5366209" y="1226676"/>
                </a:lnTo>
                <a:lnTo>
                  <a:pt x="5364033" y="1234708"/>
                </a:lnTo>
                <a:lnTo>
                  <a:pt x="5363165" y="1244749"/>
                </a:lnTo>
                <a:lnTo>
                  <a:pt x="5351357" y="1285770"/>
                </a:lnTo>
                <a:lnTo>
                  <a:pt x="5350481" y="1284749"/>
                </a:lnTo>
                <a:lnTo>
                  <a:pt x="5339105" y="1326757"/>
                </a:lnTo>
                <a:cubicBezTo>
                  <a:pt x="5308677" y="1406083"/>
                  <a:pt x="5256085" y="1493499"/>
                  <a:pt x="5185139" y="1578800"/>
                </a:cubicBezTo>
                <a:lnTo>
                  <a:pt x="5147869" y="1619605"/>
                </a:lnTo>
                <a:lnTo>
                  <a:pt x="5147871" y="1619606"/>
                </a:lnTo>
                <a:lnTo>
                  <a:pt x="5150301" y="1616944"/>
                </a:lnTo>
                <a:lnTo>
                  <a:pt x="5236127" y="1725962"/>
                </a:lnTo>
                <a:lnTo>
                  <a:pt x="5280433" y="1702988"/>
                </a:lnTo>
                <a:cubicBezTo>
                  <a:pt x="5381191" y="1656541"/>
                  <a:pt x="5479239" y="1628367"/>
                  <a:pt x="5563739" y="1619506"/>
                </a:cubicBezTo>
                <a:lnTo>
                  <a:pt x="5607257" y="1619389"/>
                </a:lnTo>
                <a:lnTo>
                  <a:pt x="5606497" y="1618277"/>
                </a:lnTo>
                <a:lnTo>
                  <a:pt x="5649177" y="1617491"/>
                </a:lnTo>
                <a:lnTo>
                  <a:pt x="5659113" y="1619251"/>
                </a:lnTo>
                <a:lnTo>
                  <a:pt x="5667423" y="1619229"/>
                </a:lnTo>
                <a:lnTo>
                  <a:pt x="5700005" y="1626499"/>
                </a:lnTo>
                <a:lnTo>
                  <a:pt x="5717263" y="1629559"/>
                </a:lnTo>
                <a:lnTo>
                  <a:pt x="5720313" y="1631030"/>
                </a:lnTo>
                <a:lnTo>
                  <a:pt x="5722927" y="1631614"/>
                </a:lnTo>
                <a:lnTo>
                  <a:pt x="5723515" y="1632577"/>
                </a:lnTo>
                <a:lnTo>
                  <a:pt x="5723517" y="1632578"/>
                </a:lnTo>
                <a:lnTo>
                  <a:pt x="5773731" y="1714682"/>
                </a:lnTo>
                <a:lnTo>
                  <a:pt x="5776487" y="1719745"/>
                </a:lnTo>
                <a:lnTo>
                  <a:pt x="5819733" y="1799225"/>
                </a:lnTo>
                <a:lnTo>
                  <a:pt x="5820273" y="1800218"/>
                </a:lnTo>
                <a:lnTo>
                  <a:pt x="5819469" y="1802777"/>
                </a:lnTo>
                <a:lnTo>
                  <a:pt x="5819221" y="1806150"/>
                </a:lnTo>
                <a:lnTo>
                  <a:pt x="5813251" y="1822599"/>
                </a:lnTo>
                <a:lnTo>
                  <a:pt x="5803247" y="1854480"/>
                </a:lnTo>
                <a:lnTo>
                  <a:pt x="5799067" y="1861675"/>
                </a:lnTo>
                <a:lnTo>
                  <a:pt x="5795629" y="1871148"/>
                </a:lnTo>
                <a:lnTo>
                  <a:pt x="5773607" y="1907716"/>
                </a:lnTo>
                <a:lnTo>
                  <a:pt x="5773025" y="1906503"/>
                </a:lnTo>
                <a:lnTo>
                  <a:pt x="5751165" y="1944134"/>
                </a:lnTo>
                <a:cubicBezTo>
                  <a:pt x="5701241" y="2012882"/>
                  <a:pt x="5627817" y="2083709"/>
                  <a:pt x="5537211" y="2147741"/>
                </a:cubicBezTo>
                <a:lnTo>
                  <a:pt x="5495221" y="2174587"/>
                </a:lnTo>
                <a:lnTo>
                  <a:pt x="5546733" y="2303448"/>
                </a:lnTo>
                <a:lnTo>
                  <a:pt x="5544407" y="2303960"/>
                </a:lnTo>
                <a:lnTo>
                  <a:pt x="5544407" y="2303961"/>
                </a:lnTo>
                <a:lnTo>
                  <a:pt x="5597119" y="2292365"/>
                </a:lnTo>
                <a:cubicBezTo>
                  <a:pt x="5706465" y="2273574"/>
                  <a:pt x="5808465" y="2271736"/>
                  <a:pt x="5892379" y="2285047"/>
                </a:cubicBezTo>
                <a:lnTo>
                  <a:pt x="5934445" y="2296199"/>
                </a:lnTo>
                <a:lnTo>
                  <a:pt x="5933997" y="2294927"/>
                </a:lnTo>
                <a:lnTo>
                  <a:pt x="5975427" y="2305213"/>
                </a:lnTo>
                <a:lnTo>
                  <a:pt x="5984569" y="2309486"/>
                </a:lnTo>
                <a:lnTo>
                  <a:pt x="5992601" y="2311615"/>
                </a:lnTo>
                <a:lnTo>
                  <a:pt x="6022191" y="2327070"/>
                </a:lnTo>
                <a:lnTo>
                  <a:pt x="6038069" y="2334492"/>
                </a:lnTo>
                <a:lnTo>
                  <a:pt x="6040635" y="2336703"/>
                </a:lnTo>
                <a:lnTo>
                  <a:pt x="6043009" y="2337943"/>
                </a:lnTo>
                <a:lnTo>
                  <a:pt x="6043327" y="2339025"/>
                </a:lnTo>
                <a:lnTo>
                  <a:pt x="6043329" y="2339026"/>
                </a:lnTo>
                <a:lnTo>
                  <a:pt x="6070581" y="2431334"/>
                </a:lnTo>
                <a:lnTo>
                  <a:pt x="6070581" y="2431335"/>
                </a:lnTo>
                <a:lnTo>
                  <a:pt x="6071931" y="2436939"/>
                </a:lnTo>
                <a:lnTo>
                  <a:pt x="6093133" y="2524902"/>
                </a:lnTo>
                <a:lnTo>
                  <a:pt x="6093399" y="2526003"/>
                </a:lnTo>
                <a:lnTo>
                  <a:pt x="6091961" y="2528267"/>
                </a:lnTo>
                <a:lnTo>
                  <a:pt x="6090847" y="2531460"/>
                </a:lnTo>
                <a:lnTo>
                  <a:pt x="6080823" y="2545803"/>
                </a:lnTo>
                <a:lnTo>
                  <a:pt x="6062909" y="2574008"/>
                </a:lnTo>
                <a:lnTo>
                  <a:pt x="6057009" y="2579877"/>
                </a:lnTo>
                <a:lnTo>
                  <a:pt x="6051237" y="2588136"/>
                </a:lnTo>
                <a:lnTo>
                  <a:pt x="6020499" y="2617759"/>
                </a:lnTo>
                <a:lnTo>
                  <a:pt x="6020253" y="2616437"/>
                </a:lnTo>
                <a:lnTo>
                  <a:pt x="5989397" y="2647128"/>
                </a:lnTo>
                <a:cubicBezTo>
                  <a:pt x="5923381" y="2700615"/>
                  <a:pt x="5834129" y="2750020"/>
                  <a:pt x="5730037" y="2788422"/>
                </a:cubicBezTo>
                <a:lnTo>
                  <a:pt x="5681963" y="2803664"/>
                </a:lnTo>
                <a:lnTo>
                  <a:pt x="5691679" y="2854976"/>
                </a:lnTo>
                <a:lnTo>
                  <a:pt x="5699389" y="2941307"/>
                </a:lnTo>
                <a:lnTo>
                  <a:pt x="5750467" y="2943620"/>
                </a:lnTo>
                <a:cubicBezTo>
                  <a:pt x="5860951" y="2953770"/>
                  <a:pt x="5959951" y="2978395"/>
                  <a:pt x="6037561" y="3012972"/>
                </a:cubicBezTo>
                <a:lnTo>
                  <a:pt x="6075307" y="3034630"/>
                </a:lnTo>
                <a:lnTo>
                  <a:pt x="6075205" y="3033288"/>
                </a:lnTo>
                <a:lnTo>
                  <a:pt x="6112559" y="3053946"/>
                </a:lnTo>
                <a:lnTo>
                  <a:pt x="6120285" y="3060437"/>
                </a:lnTo>
                <a:lnTo>
                  <a:pt x="6127491" y="3064575"/>
                </a:lnTo>
                <a:lnTo>
                  <a:pt x="6152075" y="3087161"/>
                </a:lnTo>
                <a:lnTo>
                  <a:pt x="6165491" y="3098440"/>
                </a:lnTo>
                <a:lnTo>
                  <a:pt x="6167395" y="3101240"/>
                </a:lnTo>
                <a:lnTo>
                  <a:pt x="6169367" y="3103052"/>
                </a:lnTo>
                <a:lnTo>
                  <a:pt x="6169395" y="3104178"/>
                </a:lnTo>
                <a:lnTo>
                  <a:pt x="6169397" y="3104180"/>
                </a:lnTo>
                <a:lnTo>
                  <a:pt x="6171829" y="3200396"/>
                </a:lnTo>
                <a:lnTo>
                  <a:pt x="6171829" y="3200396"/>
                </a:lnTo>
                <a:lnTo>
                  <a:pt x="6171683" y="3206158"/>
                </a:lnTo>
                <a:lnTo>
                  <a:pt x="6169397" y="3296612"/>
                </a:lnTo>
                <a:lnTo>
                  <a:pt x="6169367" y="3297743"/>
                </a:lnTo>
                <a:lnTo>
                  <a:pt x="6167391" y="3299556"/>
                </a:lnTo>
                <a:lnTo>
                  <a:pt x="6165489" y="3302354"/>
                </a:lnTo>
                <a:lnTo>
                  <a:pt x="6152095" y="3313614"/>
                </a:lnTo>
                <a:lnTo>
                  <a:pt x="6127493" y="3336221"/>
                </a:lnTo>
                <a:lnTo>
                  <a:pt x="6120273" y="3340362"/>
                </a:lnTo>
                <a:lnTo>
                  <a:pt x="6112561" y="3346847"/>
                </a:lnTo>
                <a:lnTo>
                  <a:pt x="6075205" y="3367504"/>
                </a:lnTo>
                <a:lnTo>
                  <a:pt x="6075307" y="3366164"/>
                </a:lnTo>
                <a:lnTo>
                  <a:pt x="6037561" y="3387823"/>
                </a:lnTo>
                <a:cubicBezTo>
                  <a:pt x="5959951" y="3422399"/>
                  <a:pt x="5860951" y="3447023"/>
                  <a:pt x="5750469" y="3457174"/>
                </a:cubicBezTo>
                <a:lnTo>
                  <a:pt x="5698777" y="3459515"/>
                </a:lnTo>
                <a:lnTo>
                  <a:pt x="5683477" y="3597613"/>
                </a:lnTo>
                <a:lnTo>
                  <a:pt x="5681017" y="3596833"/>
                </a:lnTo>
                <a:lnTo>
                  <a:pt x="5681017" y="3596834"/>
                </a:lnTo>
                <a:lnTo>
                  <a:pt x="5730037" y="3612377"/>
                </a:lnTo>
                <a:cubicBezTo>
                  <a:pt x="5834129" y="3650778"/>
                  <a:pt x="5923383" y="3700186"/>
                  <a:pt x="5989399" y="3753670"/>
                </a:cubicBezTo>
                <a:lnTo>
                  <a:pt x="6020253" y="3784360"/>
                </a:lnTo>
                <a:lnTo>
                  <a:pt x="6020503" y="3783037"/>
                </a:lnTo>
                <a:lnTo>
                  <a:pt x="6051237" y="3812659"/>
                </a:lnTo>
                <a:lnTo>
                  <a:pt x="6057019" y="3820930"/>
                </a:lnTo>
                <a:lnTo>
                  <a:pt x="6062911" y="3826791"/>
                </a:lnTo>
                <a:lnTo>
                  <a:pt x="6080809" y="3854970"/>
                </a:lnTo>
                <a:lnTo>
                  <a:pt x="6090849" y="3869336"/>
                </a:lnTo>
                <a:lnTo>
                  <a:pt x="6091965" y="3872534"/>
                </a:lnTo>
                <a:lnTo>
                  <a:pt x="6093399" y="3874795"/>
                </a:lnTo>
                <a:lnTo>
                  <a:pt x="6093135" y="3875891"/>
                </a:lnTo>
                <a:lnTo>
                  <a:pt x="6093135" y="3875893"/>
                </a:lnTo>
                <a:lnTo>
                  <a:pt x="6070583" y="3969461"/>
                </a:lnTo>
                <a:lnTo>
                  <a:pt x="6070583" y="3969462"/>
                </a:lnTo>
                <a:lnTo>
                  <a:pt x="6068951" y="3974988"/>
                </a:lnTo>
                <a:lnTo>
                  <a:pt x="6043331" y="4061768"/>
                </a:lnTo>
                <a:lnTo>
                  <a:pt x="6043009" y="4062853"/>
                </a:lnTo>
                <a:lnTo>
                  <a:pt x="6040633" y="4064094"/>
                </a:lnTo>
                <a:lnTo>
                  <a:pt x="6038071" y="4066304"/>
                </a:lnTo>
                <a:lnTo>
                  <a:pt x="6022219" y="4073713"/>
                </a:lnTo>
                <a:lnTo>
                  <a:pt x="5992603" y="4089182"/>
                </a:lnTo>
                <a:lnTo>
                  <a:pt x="5984559" y="4091315"/>
                </a:lnTo>
                <a:lnTo>
                  <a:pt x="5975429" y="4095581"/>
                </a:lnTo>
                <a:lnTo>
                  <a:pt x="5934001" y="4105868"/>
                </a:lnTo>
                <a:lnTo>
                  <a:pt x="5934445" y="4104598"/>
                </a:lnTo>
                <a:lnTo>
                  <a:pt x="5892379" y="4115750"/>
                </a:lnTo>
                <a:cubicBezTo>
                  <a:pt x="5808467" y="4129062"/>
                  <a:pt x="5706467" y="4127223"/>
                  <a:pt x="5597119" y="4108433"/>
                </a:cubicBezTo>
                <a:lnTo>
                  <a:pt x="5549519" y="4097961"/>
                </a:lnTo>
                <a:lnTo>
                  <a:pt x="5493707" y="4225243"/>
                </a:lnTo>
                <a:lnTo>
                  <a:pt x="5537213" y="4253058"/>
                </a:lnTo>
                <a:cubicBezTo>
                  <a:pt x="5627819" y="4317092"/>
                  <a:pt x="5701243" y="4387918"/>
                  <a:pt x="5751167" y="4456665"/>
                </a:cubicBezTo>
                <a:lnTo>
                  <a:pt x="5773027" y="4494295"/>
                </a:lnTo>
                <a:lnTo>
                  <a:pt x="5773611" y="4493081"/>
                </a:lnTo>
                <a:lnTo>
                  <a:pt x="5795633" y="4529649"/>
                </a:lnTo>
                <a:lnTo>
                  <a:pt x="5799075" y="4539135"/>
                </a:lnTo>
                <a:lnTo>
                  <a:pt x="5803249" y="4546320"/>
                </a:lnTo>
                <a:lnTo>
                  <a:pt x="5813243" y="4578172"/>
                </a:lnTo>
                <a:lnTo>
                  <a:pt x="5819223" y="4594647"/>
                </a:lnTo>
                <a:lnTo>
                  <a:pt x="5819473" y="4598025"/>
                </a:lnTo>
                <a:lnTo>
                  <a:pt x="5820275" y="4600580"/>
                </a:lnTo>
                <a:lnTo>
                  <a:pt x="5819735" y="4601570"/>
                </a:lnTo>
                <a:lnTo>
                  <a:pt x="5819735" y="4601571"/>
                </a:lnTo>
                <a:lnTo>
                  <a:pt x="5773735" y="4686115"/>
                </a:lnTo>
                <a:lnTo>
                  <a:pt x="5773733" y="4686115"/>
                </a:lnTo>
                <a:lnTo>
                  <a:pt x="5770727" y="4691032"/>
                </a:lnTo>
                <a:lnTo>
                  <a:pt x="5723519" y="4768224"/>
                </a:lnTo>
                <a:lnTo>
                  <a:pt x="5722929" y="4769190"/>
                </a:lnTo>
                <a:lnTo>
                  <a:pt x="5720311" y="4769773"/>
                </a:lnTo>
                <a:lnTo>
                  <a:pt x="5717265" y="4771244"/>
                </a:lnTo>
                <a:lnTo>
                  <a:pt x="5700035" y="4774297"/>
                </a:lnTo>
                <a:lnTo>
                  <a:pt x="5667423" y="4781575"/>
                </a:lnTo>
                <a:lnTo>
                  <a:pt x="5659103" y="4781552"/>
                </a:lnTo>
                <a:lnTo>
                  <a:pt x="5649181" y="4783311"/>
                </a:lnTo>
                <a:lnTo>
                  <a:pt x="5606501" y="4782524"/>
                </a:lnTo>
                <a:lnTo>
                  <a:pt x="5607259" y="4781414"/>
                </a:lnTo>
                <a:lnTo>
                  <a:pt x="5563741" y="4781297"/>
                </a:lnTo>
                <a:cubicBezTo>
                  <a:pt x="5479241" y="4772436"/>
                  <a:pt x="5381193" y="4744261"/>
                  <a:pt x="5280435" y="4697811"/>
                </a:cubicBezTo>
                <a:lnTo>
                  <a:pt x="5235255" y="4674385"/>
                </a:lnTo>
                <a:lnTo>
                  <a:pt x="5185017" y="4745859"/>
                </a:lnTo>
                <a:lnTo>
                  <a:pt x="5151335" y="4784989"/>
                </a:lnTo>
                <a:lnTo>
                  <a:pt x="5185141" y="4822001"/>
                </a:lnTo>
                <a:cubicBezTo>
                  <a:pt x="5256085" y="4907303"/>
                  <a:pt x="5308677" y="4994718"/>
                  <a:pt x="5339107" y="5074045"/>
                </a:cubicBezTo>
                <a:lnTo>
                  <a:pt x="5350483" y="5116051"/>
                </a:lnTo>
                <a:lnTo>
                  <a:pt x="5351361" y="5115029"/>
                </a:lnTo>
                <a:lnTo>
                  <a:pt x="5363167" y="5156050"/>
                </a:lnTo>
                <a:lnTo>
                  <a:pt x="5364037" y="5166103"/>
                </a:lnTo>
                <a:lnTo>
                  <a:pt x="5366209" y="5174124"/>
                </a:lnTo>
                <a:lnTo>
                  <a:pt x="5367619" y="5207477"/>
                </a:lnTo>
                <a:lnTo>
                  <a:pt x="5369131" y="5224939"/>
                </a:lnTo>
                <a:lnTo>
                  <a:pt x="5368499" y="5228267"/>
                </a:lnTo>
                <a:lnTo>
                  <a:pt x="5368611" y="5230941"/>
                </a:lnTo>
                <a:lnTo>
                  <a:pt x="5367833" y="5231759"/>
                </a:lnTo>
                <a:lnTo>
                  <a:pt x="5367835" y="5231761"/>
                </a:lnTo>
                <a:lnTo>
                  <a:pt x="5301519" y="5301516"/>
                </a:lnTo>
                <a:lnTo>
                  <a:pt x="5301519" y="5301518"/>
                </a:lnTo>
                <a:lnTo>
                  <a:pt x="5297341" y="5305489"/>
                </a:lnTo>
                <a:lnTo>
                  <a:pt x="5231763" y="5367830"/>
                </a:lnTo>
                <a:lnTo>
                  <a:pt x="5230943" y="5368610"/>
                </a:lnTo>
                <a:lnTo>
                  <a:pt x="5228263" y="5368496"/>
                </a:lnTo>
                <a:lnTo>
                  <a:pt x="5224943" y="5369130"/>
                </a:lnTo>
                <a:lnTo>
                  <a:pt x="5207509" y="5367620"/>
                </a:lnTo>
                <a:lnTo>
                  <a:pt x="5174125" y="5366208"/>
                </a:lnTo>
                <a:lnTo>
                  <a:pt x="5166091" y="5364033"/>
                </a:lnTo>
                <a:lnTo>
                  <a:pt x="5156053" y="5363162"/>
                </a:lnTo>
                <a:lnTo>
                  <a:pt x="5115033" y="5351357"/>
                </a:lnTo>
                <a:lnTo>
                  <a:pt x="5116051" y="5350480"/>
                </a:lnTo>
                <a:lnTo>
                  <a:pt x="5074047" y="5339105"/>
                </a:lnTo>
                <a:cubicBezTo>
                  <a:pt x="4994719" y="5308676"/>
                  <a:pt x="4907303" y="5256086"/>
                  <a:pt x="4822003" y="5185139"/>
                </a:cubicBezTo>
                <a:lnTo>
                  <a:pt x="4784223" y="5150634"/>
                </a:lnTo>
                <a:lnTo>
                  <a:pt x="4675063" y="5236566"/>
                </a:lnTo>
                <a:lnTo>
                  <a:pt x="4674179" y="5234861"/>
                </a:lnTo>
                <a:lnTo>
                  <a:pt x="4674177" y="5234862"/>
                </a:lnTo>
                <a:lnTo>
                  <a:pt x="4697809" y="5280436"/>
                </a:lnTo>
                <a:cubicBezTo>
                  <a:pt x="4744259" y="5381192"/>
                  <a:pt x="4772433" y="5479241"/>
                  <a:pt x="4781295" y="5563740"/>
                </a:cubicBezTo>
                <a:lnTo>
                  <a:pt x="4781411" y="5607259"/>
                </a:lnTo>
                <a:lnTo>
                  <a:pt x="4782523" y="5606500"/>
                </a:lnTo>
                <a:lnTo>
                  <a:pt x="4783309" y="5649179"/>
                </a:lnTo>
                <a:lnTo>
                  <a:pt x="4781549" y="5659114"/>
                </a:lnTo>
                <a:lnTo>
                  <a:pt x="4781571" y="5667425"/>
                </a:lnTo>
                <a:lnTo>
                  <a:pt x="4774301" y="5700007"/>
                </a:lnTo>
                <a:lnTo>
                  <a:pt x="4771243" y="5717265"/>
                </a:lnTo>
                <a:lnTo>
                  <a:pt x="4769769" y="5720314"/>
                </a:lnTo>
                <a:lnTo>
                  <a:pt x="4769187" y="5722928"/>
                </a:lnTo>
                <a:lnTo>
                  <a:pt x="4768223" y="5723516"/>
                </a:lnTo>
                <a:lnTo>
                  <a:pt x="4768223" y="5723517"/>
                </a:lnTo>
                <a:lnTo>
                  <a:pt x="4686113" y="5773733"/>
                </a:lnTo>
                <a:lnTo>
                  <a:pt x="4686113" y="5773734"/>
                </a:lnTo>
                <a:lnTo>
                  <a:pt x="4681051" y="5776488"/>
                </a:lnTo>
                <a:lnTo>
                  <a:pt x="4601571" y="5819734"/>
                </a:lnTo>
                <a:lnTo>
                  <a:pt x="4600577" y="5820274"/>
                </a:lnTo>
                <a:lnTo>
                  <a:pt x="4598019" y="5819471"/>
                </a:lnTo>
                <a:lnTo>
                  <a:pt x="4594645" y="5819222"/>
                </a:lnTo>
                <a:lnTo>
                  <a:pt x="4578195" y="5813252"/>
                </a:lnTo>
                <a:lnTo>
                  <a:pt x="4546317" y="5803248"/>
                </a:lnTo>
                <a:lnTo>
                  <a:pt x="4539121" y="5799068"/>
                </a:lnTo>
                <a:lnTo>
                  <a:pt x="4529649" y="5795630"/>
                </a:lnTo>
                <a:lnTo>
                  <a:pt x="4493081" y="5773609"/>
                </a:lnTo>
                <a:lnTo>
                  <a:pt x="4494293" y="5773027"/>
                </a:lnTo>
                <a:lnTo>
                  <a:pt x="4456663" y="5751166"/>
                </a:lnTo>
                <a:cubicBezTo>
                  <a:pt x="4387915" y="5701244"/>
                  <a:pt x="4317089" y="5627819"/>
                  <a:pt x="4253055" y="5537213"/>
                </a:cubicBezTo>
                <a:lnTo>
                  <a:pt x="4226477" y="5495640"/>
                </a:lnTo>
                <a:lnTo>
                  <a:pt x="4097457" y="5547215"/>
                </a:lnTo>
                <a:lnTo>
                  <a:pt x="4097119" y="5545678"/>
                </a:lnTo>
                <a:lnTo>
                  <a:pt x="4097117" y="5545679"/>
                </a:lnTo>
                <a:lnTo>
                  <a:pt x="4108433" y="5597120"/>
                </a:lnTo>
                <a:cubicBezTo>
                  <a:pt x="4127223" y="5706466"/>
                  <a:pt x="4129061" y="5808466"/>
                  <a:pt x="4115751" y="5892379"/>
                </a:cubicBezTo>
                <a:lnTo>
                  <a:pt x="4104599" y="5934445"/>
                </a:lnTo>
                <a:lnTo>
                  <a:pt x="4105871" y="5933999"/>
                </a:lnTo>
                <a:lnTo>
                  <a:pt x="4095585" y="5975428"/>
                </a:lnTo>
                <a:lnTo>
                  <a:pt x="4091313" y="5984569"/>
                </a:lnTo>
                <a:lnTo>
                  <a:pt x="4089183" y="5992602"/>
                </a:lnTo>
                <a:lnTo>
                  <a:pt x="4073727" y="6022192"/>
                </a:lnTo>
                <a:lnTo>
                  <a:pt x="4066305" y="6038070"/>
                </a:lnTo>
                <a:lnTo>
                  <a:pt x="4064095" y="6040635"/>
                </a:lnTo>
                <a:lnTo>
                  <a:pt x="4062855" y="6043009"/>
                </a:lnTo>
                <a:lnTo>
                  <a:pt x="4061773" y="6043328"/>
                </a:lnTo>
                <a:lnTo>
                  <a:pt x="4061771" y="6043329"/>
                </a:lnTo>
                <a:lnTo>
                  <a:pt x="3969463" y="6070582"/>
                </a:lnTo>
                <a:lnTo>
                  <a:pt x="3969461" y="6070581"/>
                </a:lnTo>
                <a:lnTo>
                  <a:pt x="3963859" y="6071931"/>
                </a:lnTo>
                <a:lnTo>
                  <a:pt x="3875895" y="6093133"/>
                </a:lnTo>
                <a:lnTo>
                  <a:pt x="3874795" y="6093399"/>
                </a:lnTo>
                <a:lnTo>
                  <a:pt x="3872533" y="6091961"/>
                </a:lnTo>
                <a:lnTo>
                  <a:pt x="3869339" y="6090847"/>
                </a:lnTo>
                <a:lnTo>
                  <a:pt x="3854995" y="6080823"/>
                </a:lnTo>
                <a:lnTo>
                  <a:pt x="3826791" y="6062909"/>
                </a:lnTo>
                <a:lnTo>
                  <a:pt x="3820921" y="6057010"/>
                </a:lnTo>
                <a:lnTo>
                  <a:pt x="3812661" y="6051236"/>
                </a:lnTo>
                <a:lnTo>
                  <a:pt x="3783039" y="6020501"/>
                </a:lnTo>
                <a:lnTo>
                  <a:pt x="3784361" y="6020252"/>
                </a:lnTo>
                <a:lnTo>
                  <a:pt x="3753671" y="5989398"/>
                </a:lnTo>
                <a:cubicBezTo>
                  <a:pt x="3700185" y="5923382"/>
                  <a:pt x="3650777" y="5834128"/>
                  <a:pt x="3612377" y="5730038"/>
                </a:cubicBezTo>
                <a:lnTo>
                  <a:pt x="3597275" y="5682410"/>
                </a:lnTo>
                <a:lnTo>
                  <a:pt x="3546071" y="5692103"/>
                </a:lnTo>
                <a:lnTo>
                  <a:pt x="3459467" y="5699838"/>
                </a:lnTo>
                <a:lnTo>
                  <a:pt x="3457175" y="5750466"/>
                </a:lnTo>
                <a:cubicBezTo>
                  <a:pt x="3447023" y="5860950"/>
                  <a:pt x="3422401" y="5959950"/>
                  <a:pt x="3387825" y="6037559"/>
                </a:cubicBezTo>
                <a:lnTo>
                  <a:pt x="3366165" y="6075306"/>
                </a:lnTo>
                <a:lnTo>
                  <a:pt x="3367509" y="6075204"/>
                </a:lnTo>
                <a:lnTo>
                  <a:pt x="3346851" y="6112559"/>
                </a:lnTo>
                <a:lnTo>
                  <a:pt x="3340357" y="6120283"/>
                </a:lnTo>
                <a:lnTo>
                  <a:pt x="3336221" y="6127491"/>
                </a:lnTo>
                <a:lnTo>
                  <a:pt x="3313635" y="6152072"/>
                </a:lnTo>
                <a:lnTo>
                  <a:pt x="3302357" y="6165489"/>
                </a:lnTo>
                <a:lnTo>
                  <a:pt x="3299557" y="6167394"/>
                </a:lnTo>
                <a:lnTo>
                  <a:pt x="3297745" y="6169365"/>
                </a:lnTo>
                <a:lnTo>
                  <a:pt x="3296617" y="6169393"/>
                </a:lnTo>
                <a:lnTo>
                  <a:pt x="3296615" y="6169395"/>
                </a:lnTo>
                <a:lnTo>
                  <a:pt x="3200399" y="6171828"/>
                </a:lnTo>
                <a:lnTo>
                  <a:pt x="3200397" y="6171828"/>
                </a:lnTo>
                <a:lnTo>
                  <a:pt x="3194637" y="6171682"/>
                </a:lnTo>
                <a:lnTo>
                  <a:pt x="3104183" y="6169395"/>
                </a:lnTo>
                <a:lnTo>
                  <a:pt x="3103051" y="6169366"/>
                </a:lnTo>
                <a:lnTo>
                  <a:pt x="3101237" y="6167391"/>
                </a:lnTo>
                <a:lnTo>
                  <a:pt x="3098441" y="6165489"/>
                </a:lnTo>
                <a:lnTo>
                  <a:pt x="3087181" y="6152094"/>
                </a:lnTo>
                <a:lnTo>
                  <a:pt x="3064573" y="6127492"/>
                </a:lnTo>
                <a:lnTo>
                  <a:pt x="3060431" y="6120273"/>
                </a:lnTo>
                <a:lnTo>
                  <a:pt x="3053947" y="6112558"/>
                </a:lnTo>
                <a:lnTo>
                  <a:pt x="3033289" y="6075203"/>
                </a:lnTo>
                <a:lnTo>
                  <a:pt x="3034631" y="6075305"/>
                </a:lnTo>
                <a:lnTo>
                  <a:pt x="3012971" y="6037558"/>
                </a:lnTo>
                <a:cubicBezTo>
                  <a:pt x="2978395" y="5959951"/>
                  <a:pt x="2953771" y="5860950"/>
                  <a:pt x="2943619" y="5750466"/>
                </a:cubicBezTo>
                <a:lnTo>
                  <a:pt x="2941297" y="5699177"/>
                </a:lnTo>
                <a:lnTo>
                  <a:pt x="2803061" y="5683860"/>
                </a:lnTo>
                <a:lnTo>
                  <a:pt x="2788420" y="5730035"/>
                </a:lnTo>
                <a:cubicBezTo>
                  <a:pt x="2750019" y="5834127"/>
                  <a:pt x="2700611" y="5923380"/>
                  <a:pt x="2647126" y="5989394"/>
                </a:cubicBezTo>
                <a:lnTo>
                  <a:pt x="2616436" y="6020250"/>
                </a:lnTo>
                <a:lnTo>
                  <a:pt x="2617757" y="6020499"/>
                </a:lnTo>
                <a:lnTo>
                  <a:pt x="2588135" y="6051234"/>
                </a:lnTo>
                <a:lnTo>
                  <a:pt x="2579875" y="6057007"/>
                </a:lnTo>
                <a:lnTo>
                  <a:pt x="2574006" y="6062908"/>
                </a:lnTo>
                <a:lnTo>
                  <a:pt x="2545803" y="6080821"/>
                </a:lnTo>
                <a:lnTo>
                  <a:pt x="2531459" y="6090845"/>
                </a:lnTo>
                <a:lnTo>
                  <a:pt x="2528265" y="6091959"/>
                </a:lnTo>
                <a:lnTo>
                  <a:pt x="2526001" y="6093397"/>
                </a:lnTo>
                <a:lnTo>
                  <a:pt x="2524902" y="6093132"/>
                </a:lnTo>
                <a:lnTo>
                  <a:pt x="2436939" y="6071930"/>
                </a:lnTo>
                <a:lnTo>
                  <a:pt x="2431336" y="6070580"/>
                </a:lnTo>
                <a:lnTo>
                  <a:pt x="2431334" y="6070580"/>
                </a:lnTo>
                <a:lnTo>
                  <a:pt x="2339027" y="6043327"/>
                </a:lnTo>
                <a:lnTo>
                  <a:pt x="2339026" y="6043325"/>
                </a:lnTo>
                <a:lnTo>
                  <a:pt x="2337943" y="6043007"/>
                </a:lnTo>
                <a:lnTo>
                  <a:pt x="2336704" y="6040633"/>
                </a:lnTo>
                <a:lnTo>
                  <a:pt x="2334492" y="6038067"/>
                </a:lnTo>
                <a:lnTo>
                  <a:pt x="2327071" y="6022189"/>
                </a:lnTo>
                <a:lnTo>
                  <a:pt x="2311615" y="5992600"/>
                </a:lnTo>
                <a:lnTo>
                  <a:pt x="2309485" y="5984567"/>
                </a:lnTo>
                <a:lnTo>
                  <a:pt x="2305212" y="5975426"/>
                </a:lnTo>
                <a:lnTo>
                  <a:pt x="2294927" y="5933997"/>
                </a:lnTo>
                <a:lnTo>
                  <a:pt x="2296198" y="5934443"/>
                </a:lnTo>
                <a:lnTo>
                  <a:pt x="2285047" y="5892376"/>
                </a:lnTo>
                <a:cubicBezTo>
                  <a:pt x="2271736" y="5808463"/>
                  <a:pt x="2273574" y="5706462"/>
                  <a:pt x="2292363" y="5597117"/>
                </a:cubicBezTo>
                <a:lnTo>
                  <a:pt x="2302771" y="5549808"/>
                </a:lnTo>
                <a:lnTo>
                  <a:pt x="2175397" y="5493953"/>
                </a:lnTo>
                <a:lnTo>
                  <a:pt x="2147739" y="5537213"/>
                </a:lnTo>
                <a:cubicBezTo>
                  <a:pt x="2083706" y="5627819"/>
                  <a:pt x="2012879" y="5701243"/>
                  <a:pt x="1944131" y="5751166"/>
                </a:cubicBezTo>
                <a:lnTo>
                  <a:pt x="1906501" y="5773027"/>
                </a:lnTo>
                <a:lnTo>
                  <a:pt x="1907713" y="5773608"/>
                </a:lnTo>
                <a:lnTo>
                  <a:pt x="1871145" y="5795631"/>
                </a:lnTo>
                <a:lnTo>
                  <a:pt x="1861673" y="5799069"/>
                </a:lnTo>
                <a:lnTo>
                  <a:pt x="1854477" y="5803249"/>
                </a:lnTo>
                <a:lnTo>
                  <a:pt x="1822598" y="5813253"/>
                </a:lnTo>
                <a:lnTo>
                  <a:pt x="1806147" y="5819223"/>
                </a:lnTo>
                <a:lnTo>
                  <a:pt x="1802776" y="5819471"/>
                </a:lnTo>
                <a:lnTo>
                  <a:pt x="1800217" y="5820275"/>
                </a:lnTo>
                <a:lnTo>
                  <a:pt x="1799222" y="5819734"/>
                </a:lnTo>
                <a:lnTo>
                  <a:pt x="1719744" y="5776487"/>
                </a:lnTo>
                <a:lnTo>
                  <a:pt x="1714682" y="5773734"/>
                </a:lnTo>
                <a:lnTo>
                  <a:pt x="1714681" y="5773734"/>
                </a:lnTo>
                <a:lnTo>
                  <a:pt x="1632570" y="5723517"/>
                </a:lnTo>
                <a:lnTo>
                  <a:pt x="1632570" y="5723516"/>
                </a:lnTo>
                <a:lnTo>
                  <a:pt x="1631607" y="5722928"/>
                </a:lnTo>
                <a:lnTo>
                  <a:pt x="1631024" y="5720315"/>
                </a:lnTo>
                <a:lnTo>
                  <a:pt x="1629552" y="5717265"/>
                </a:lnTo>
                <a:lnTo>
                  <a:pt x="1626493" y="5700007"/>
                </a:lnTo>
                <a:lnTo>
                  <a:pt x="1619223" y="5667425"/>
                </a:lnTo>
                <a:lnTo>
                  <a:pt x="1619245" y="5659115"/>
                </a:lnTo>
                <a:lnTo>
                  <a:pt x="1617483" y="5649179"/>
                </a:lnTo>
                <a:lnTo>
                  <a:pt x="1618271" y="5606500"/>
                </a:lnTo>
                <a:lnTo>
                  <a:pt x="1619383" y="5607259"/>
                </a:lnTo>
                <a:lnTo>
                  <a:pt x="1619500" y="5563740"/>
                </a:lnTo>
                <a:cubicBezTo>
                  <a:pt x="1628360" y="5479240"/>
                  <a:pt x="1656535" y="5381192"/>
                  <a:pt x="1702985" y="5280435"/>
                </a:cubicBezTo>
                <a:lnTo>
                  <a:pt x="1727726" y="5232722"/>
                </a:lnTo>
                <a:lnTo>
                  <a:pt x="1727724" y="5232721"/>
                </a:lnTo>
                <a:lnTo>
                  <a:pt x="1726315" y="5235439"/>
                </a:lnTo>
                <a:lnTo>
                  <a:pt x="1655184" y="5185442"/>
                </a:lnTo>
                <a:lnTo>
                  <a:pt x="1615685" y="5151443"/>
                </a:lnTo>
                <a:lnTo>
                  <a:pt x="1578794" y="5185138"/>
                </a:lnTo>
                <a:cubicBezTo>
                  <a:pt x="1493494" y="5256083"/>
                  <a:pt x="1406077" y="5308675"/>
                  <a:pt x="1326751" y="5339104"/>
                </a:cubicBezTo>
                <a:lnTo>
                  <a:pt x="1284744" y="5350479"/>
                </a:lnTo>
                <a:lnTo>
                  <a:pt x="1285764" y="5351355"/>
                </a:lnTo>
                <a:lnTo>
                  <a:pt x="1244743" y="5363161"/>
                </a:lnTo>
                <a:lnTo>
                  <a:pt x="1234705" y="5364032"/>
                </a:lnTo>
                <a:lnTo>
                  <a:pt x="1226672" y="5366207"/>
                </a:lnTo>
                <a:lnTo>
                  <a:pt x="1193289" y="5367618"/>
                </a:lnTo>
                <a:lnTo>
                  <a:pt x="1175855" y="5369128"/>
                </a:lnTo>
                <a:lnTo>
                  <a:pt x="1172533" y="5368495"/>
                </a:lnTo>
                <a:lnTo>
                  <a:pt x="1169855" y="5368609"/>
                </a:lnTo>
                <a:lnTo>
                  <a:pt x="1169033" y="5367830"/>
                </a:lnTo>
                <a:lnTo>
                  <a:pt x="1103456" y="5305485"/>
                </a:lnTo>
                <a:lnTo>
                  <a:pt x="1099279" y="5301516"/>
                </a:lnTo>
                <a:lnTo>
                  <a:pt x="1099278" y="5301515"/>
                </a:lnTo>
                <a:lnTo>
                  <a:pt x="1032963" y="5231759"/>
                </a:lnTo>
                <a:lnTo>
                  <a:pt x="1032963" y="5231757"/>
                </a:lnTo>
                <a:lnTo>
                  <a:pt x="1032184" y="5230940"/>
                </a:lnTo>
                <a:lnTo>
                  <a:pt x="1032298" y="5228264"/>
                </a:lnTo>
                <a:lnTo>
                  <a:pt x="1031665" y="5224937"/>
                </a:lnTo>
                <a:lnTo>
                  <a:pt x="1033176" y="5207476"/>
                </a:lnTo>
                <a:lnTo>
                  <a:pt x="1034588" y="5174123"/>
                </a:lnTo>
                <a:lnTo>
                  <a:pt x="1036760" y="5166100"/>
                </a:lnTo>
                <a:lnTo>
                  <a:pt x="1037630" y="5156049"/>
                </a:lnTo>
                <a:lnTo>
                  <a:pt x="1049437" y="5115027"/>
                </a:lnTo>
                <a:lnTo>
                  <a:pt x="1050315" y="5116048"/>
                </a:lnTo>
                <a:lnTo>
                  <a:pt x="1061690" y="5074042"/>
                </a:lnTo>
                <a:cubicBezTo>
                  <a:pt x="1092119" y="4994716"/>
                  <a:pt x="1144711" y="4907300"/>
                  <a:pt x="1215656" y="4821998"/>
                </a:cubicBezTo>
                <a:lnTo>
                  <a:pt x="1252061" y="4782141"/>
                </a:lnTo>
                <a:lnTo>
                  <a:pt x="1252059" y="4782138"/>
                </a:lnTo>
                <a:lnTo>
                  <a:pt x="1250113" y="4784269"/>
                </a:lnTo>
                <a:lnTo>
                  <a:pt x="1164166" y="4675093"/>
                </a:lnTo>
                <a:lnTo>
                  <a:pt x="1120359" y="4697808"/>
                </a:lnTo>
                <a:cubicBezTo>
                  <a:pt x="1019602" y="4744259"/>
                  <a:pt x="921552" y="4772434"/>
                  <a:pt x="837054" y="4781294"/>
                </a:cubicBezTo>
                <a:lnTo>
                  <a:pt x="793535" y="4781410"/>
                </a:lnTo>
                <a:lnTo>
                  <a:pt x="794293" y="4782521"/>
                </a:lnTo>
                <a:lnTo>
                  <a:pt x="751614" y="4783308"/>
                </a:lnTo>
                <a:lnTo>
                  <a:pt x="741691" y="4781550"/>
                </a:lnTo>
                <a:lnTo>
                  <a:pt x="733369" y="4781572"/>
                </a:lnTo>
                <a:lnTo>
                  <a:pt x="700759" y="4774295"/>
                </a:lnTo>
                <a:lnTo>
                  <a:pt x="683529" y="4771240"/>
                </a:lnTo>
                <a:lnTo>
                  <a:pt x="680483" y="4769769"/>
                </a:lnTo>
                <a:lnTo>
                  <a:pt x="677866" y="4769186"/>
                </a:lnTo>
                <a:lnTo>
                  <a:pt x="677275" y="4768221"/>
                </a:lnTo>
                <a:lnTo>
                  <a:pt x="630067" y="4691029"/>
                </a:lnTo>
                <a:lnTo>
                  <a:pt x="627060" y="4686113"/>
                </a:lnTo>
                <a:lnTo>
                  <a:pt x="581058" y="4601569"/>
                </a:lnTo>
                <a:lnTo>
                  <a:pt x="581059" y="4601568"/>
                </a:lnTo>
                <a:lnTo>
                  <a:pt x="580519" y="4600577"/>
                </a:lnTo>
                <a:lnTo>
                  <a:pt x="581321" y="4598022"/>
                </a:lnTo>
                <a:lnTo>
                  <a:pt x="581571" y="4594644"/>
                </a:lnTo>
                <a:lnTo>
                  <a:pt x="587550" y="4578170"/>
                </a:lnTo>
                <a:lnTo>
                  <a:pt x="597545" y="4546318"/>
                </a:lnTo>
                <a:lnTo>
                  <a:pt x="601720" y="4539132"/>
                </a:lnTo>
                <a:lnTo>
                  <a:pt x="605163" y="4529647"/>
                </a:lnTo>
                <a:lnTo>
                  <a:pt x="627184" y="4493079"/>
                </a:lnTo>
                <a:lnTo>
                  <a:pt x="627768" y="4494293"/>
                </a:lnTo>
                <a:lnTo>
                  <a:pt x="649628" y="4456663"/>
                </a:lnTo>
                <a:cubicBezTo>
                  <a:pt x="699551" y="4387915"/>
                  <a:pt x="772975" y="4317090"/>
                  <a:pt x="863580" y="4253058"/>
                </a:cubicBezTo>
                <a:lnTo>
                  <a:pt x="906970" y="4225317"/>
                </a:lnTo>
                <a:lnTo>
                  <a:pt x="906969" y="4225315"/>
                </a:lnTo>
                <a:lnTo>
                  <a:pt x="905215" y="4226436"/>
                </a:lnTo>
                <a:lnTo>
                  <a:pt x="853649" y="4097440"/>
                </a:lnTo>
                <a:lnTo>
                  <a:pt x="803678" y="4108433"/>
                </a:lnTo>
                <a:cubicBezTo>
                  <a:pt x="694332" y="4127224"/>
                  <a:pt x="592331" y="4129061"/>
                  <a:pt x="508418" y="4115749"/>
                </a:cubicBezTo>
                <a:lnTo>
                  <a:pt x="466352" y="4104598"/>
                </a:lnTo>
                <a:lnTo>
                  <a:pt x="466798" y="4105867"/>
                </a:lnTo>
                <a:lnTo>
                  <a:pt x="425369" y="4095581"/>
                </a:lnTo>
                <a:lnTo>
                  <a:pt x="416239" y="4091314"/>
                </a:lnTo>
                <a:lnTo>
                  <a:pt x="408196" y="4089182"/>
                </a:lnTo>
                <a:lnTo>
                  <a:pt x="378580" y="4073712"/>
                </a:lnTo>
                <a:lnTo>
                  <a:pt x="362728" y="4066303"/>
                </a:lnTo>
                <a:lnTo>
                  <a:pt x="360166" y="4064094"/>
                </a:lnTo>
                <a:lnTo>
                  <a:pt x="357789" y="4062853"/>
                </a:lnTo>
                <a:lnTo>
                  <a:pt x="357467" y="4061768"/>
                </a:lnTo>
                <a:lnTo>
                  <a:pt x="331848" y="3974989"/>
                </a:lnTo>
                <a:lnTo>
                  <a:pt x="330216" y="3969462"/>
                </a:lnTo>
                <a:lnTo>
                  <a:pt x="330215" y="3969461"/>
                </a:lnTo>
                <a:lnTo>
                  <a:pt x="307662" y="3875892"/>
                </a:lnTo>
                <a:lnTo>
                  <a:pt x="307664" y="3875891"/>
                </a:lnTo>
                <a:lnTo>
                  <a:pt x="307399" y="3874794"/>
                </a:lnTo>
                <a:lnTo>
                  <a:pt x="308834" y="3872533"/>
                </a:lnTo>
                <a:lnTo>
                  <a:pt x="309950" y="3869336"/>
                </a:lnTo>
                <a:lnTo>
                  <a:pt x="319990" y="3854970"/>
                </a:lnTo>
                <a:lnTo>
                  <a:pt x="337887" y="3826790"/>
                </a:lnTo>
                <a:lnTo>
                  <a:pt x="343779" y="3820930"/>
                </a:lnTo>
                <a:lnTo>
                  <a:pt x="349560" y="3812659"/>
                </a:lnTo>
                <a:lnTo>
                  <a:pt x="380296" y="3783037"/>
                </a:lnTo>
                <a:lnTo>
                  <a:pt x="380545" y="3784360"/>
                </a:lnTo>
                <a:lnTo>
                  <a:pt x="411399" y="3753669"/>
                </a:lnTo>
                <a:cubicBezTo>
                  <a:pt x="477415" y="3700185"/>
                  <a:pt x="566669" y="3650777"/>
                  <a:pt x="670761" y="3612377"/>
                </a:cubicBezTo>
                <a:lnTo>
                  <a:pt x="721313" y="3596348"/>
                </a:lnTo>
                <a:lnTo>
                  <a:pt x="721313" y="3596347"/>
                </a:lnTo>
                <a:lnTo>
                  <a:pt x="718542" y="3597226"/>
                </a:lnTo>
                <a:lnTo>
                  <a:pt x="708938" y="3546498"/>
                </a:lnTo>
                <a:lnTo>
                  <a:pt x="701166" y="3459477"/>
                </a:lnTo>
                <a:lnTo>
                  <a:pt x="650325" y="3457175"/>
                </a:lnTo>
                <a:cubicBezTo>
                  <a:pt x="539842" y="3447024"/>
                  <a:pt x="440842" y="3422400"/>
                  <a:pt x="363233" y="3387823"/>
                </a:cubicBezTo>
                <a:lnTo>
                  <a:pt x="325485" y="3366165"/>
                </a:lnTo>
                <a:lnTo>
                  <a:pt x="325588" y="3367506"/>
                </a:lnTo>
                <a:lnTo>
                  <a:pt x="288233" y="3346847"/>
                </a:lnTo>
                <a:lnTo>
                  <a:pt x="280519" y="3340364"/>
                </a:lnTo>
                <a:lnTo>
                  <a:pt x="273301" y="3336221"/>
                </a:lnTo>
                <a:lnTo>
                  <a:pt x="248698" y="3313614"/>
                </a:lnTo>
                <a:lnTo>
                  <a:pt x="235303" y="3302355"/>
                </a:lnTo>
                <a:lnTo>
                  <a:pt x="233401" y="3299558"/>
                </a:lnTo>
                <a:lnTo>
                  <a:pt x="231426" y="3297743"/>
                </a:lnTo>
                <a:lnTo>
                  <a:pt x="231397" y="3296613"/>
                </a:lnTo>
                <a:lnTo>
                  <a:pt x="229110" y="3206159"/>
                </a:lnTo>
                <a:lnTo>
                  <a:pt x="228964" y="3200398"/>
                </a:lnTo>
                <a:lnTo>
                  <a:pt x="228964" y="3200396"/>
                </a:lnTo>
                <a:lnTo>
                  <a:pt x="231396" y="3104181"/>
                </a:lnTo>
                <a:lnTo>
                  <a:pt x="231398" y="3104181"/>
                </a:lnTo>
                <a:lnTo>
                  <a:pt x="231426" y="3103053"/>
                </a:lnTo>
                <a:lnTo>
                  <a:pt x="233398" y="3101240"/>
                </a:lnTo>
                <a:lnTo>
                  <a:pt x="235303" y="3098441"/>
                </a:lnTo>
                <a:lnTo>
                  <a:pt x="248719" y="3087163"/>
                </a:lnTo>
                <a:lnTo>
                  <a:pt x="273301" y="3064575"/>
                </a:lnTo>
                <a:lnTo>
                  <a:pt x="280509" y="3060438"/>
                </a:lnTo>
                <a:lnTo>
                  <a:pt x="288233" y="3053946"/>
                </a:lnTo>
                <a:lnTo>
                  <a:pt x="325588" y="3033287"/>
                </a:lnTo>
                <a:lnTo>
                  <a:pt x="325485" y="3034632"/>
                </a:lnTo>
                <a:lnTo>
                  <a:pt x="363232" y="3012971"/>
                </a:lnTo>
                <a:cubicBezTo>
                  <a:pt x="440842" y="2978395"/>
                  <a:pt x="539842" y="2953772"/>
                  <a:pt x="650325" y="2943620"/>
                </a:cubicBezTo>
                <a:lnTo>
                  <a:pt x="704711" y="2941158"/>
                </a:lnTo>
                <a:lnTo>
                  <a:pt x="704711" y="2941156"/>
                </a:lnTo>
                <a:lnTo>
                  <a:pt x="701912" y="2941284"/>
                </a:lnTo>
                <a:lnTo>
                  <a:pt x="717216" y="2803150"/>
                </a:lnTo>
                <a:lnTo>
                  <a:pt x="670761" y="2788420"/>
                </a:lnTo>
                <a:cubicBezTo>
                  <a:pt x="566670" y="2750020"/>
                  <a:pt x="477416" y="2700614"/>
                  <a:pt x="411401" y="2647128"/>
                </a:cubicBezTo>
                <a:lnTo>
                  <a:pt x="380545" y="2616436"/>
                </a:lnTo>
                <a:lnTo>
                  <a:pt x="380298" y="2617759"/>
                </a:lnTo>
                <a:lnTo>
                  <a:pt x="349562" y="2588137"/>
                </a:lnTo>
                <a:lnTo>
                  <a:pt x="343789" y="2579877"/>
                </a:lnTo>
                <a:lnTo>
                  <a:pt x="337889" y="2574008"/>
                </a:lnTo>
                <a:lnTo>
                  <a:pt x="319976" y="2545803"/>
                </a:lnTo>
                <a:lnTo>
                  <a:pt x="309951" y="2531460"/>
                </a:lnTo>
                <a:lnTo>
                  <a:pt x="308838" y="2528265"/>
                </a:lnTo>
                <a:lnTo>
                  <a:pt x="307400" y="2526003"/>
                </a:lnTo>
                <a:lnTo>
                  <a:pt x="307665" y="2524902"/>
                </a:lnTo>
                <a:lnTo>
                  <a:pt x="328867" y="2436938"/>
                </a:lnTo>
                <a:lnTo>
                  <a:pt x="330216" y="2431335"/>
                </a:lnTo>
                <a:lnTo>
                  <a:pt x="330216" y="2431334"/>
                </a:lnTo>
                <a:lnTo>
                  <a:pt x="357470" y="2339025"/>
                </a:lnTo>
                <a:lnTo>
                  <a:pt x="357472" y="2339025"/>
                </a:lnTo>
                <a:lnTo>
                  <a:pt x="357790" y="2337943"/>
                </a:lnTo>
                <a:lnTo>
                  <a:pt x="360164" y="2336704"/>
                </a:lnTo>
                <a:lnTo>
                  <a:pt x="362729" y="2334493"/>
                </a:lnTo>
                <a:lnTo>
                  <a:pt x="378605" y="2327071"/>
                </a:lnTo>
                <a:lnTo>
                  <a:pt x="408197" y="2311617"/>
                </a:lnTo>
                <a:lnTo>
                  <a:pt x="416230" y="2309487"/>
                </a:lnTo>
                <a:lnTo>
                  <a:pt x="425371" y="2305213"/>
                </a:lnTo>
                <a:lnTo>
                  <a:pt x="466800" y="2294929"/>
                </a:lnTo>
                <a:lnTo>
                  <a:pt x="466354" y="2296199"/>
                </a:lnTo>
                <a:lnTo>
                  <a:pt x="508420" y="2285047"/>
                </a:lnTo>
                <a:cubicBezTo>
                  <a:pt x="536391" y="2280611"/>
                  <a:pt x="566372" y="2277857"/>
                  <a:pt x="597964" y="2276853"/>
                </a:cubicBezTo>
                <a:cubicBezTo>
                  <a:pt x="645354" y="2275347"/>
                  <a:pt x="696369" y="2277780"/>
                  <a:pt x="749668" y="2284375"/>
                </a:cubicBezTo>
                <a:lnTo>
                  <a:pt x="853477" y="2304770"/>
                </a:lnTo>
                <a:lnTo>
                  <a:pt x="854056" y="2303446"/>
                </a:lnTo>
                <a:lnTo>
                  <a:pt x="851382" y="2302859"/>
                </a:lnTo>
                <a:lnTo>
                  <a:pt x="907178" y="2175616"/>
                </a:lnTo>
                <a:lnTo>
                  <a:pt x="909170" y="2176889"/>
                </a:lnTo>
                <a:lnTo>
                  <a:pt x="909169" y="2176888"/>
                </a:lnTo>
                <a:lnTo>
                  <a:pt x="907179" y="2175615"/>
                </a:lnTo>
                <a:lnTo>
                  <a:pt x="907178" y="2175616"/>
                </a:lnTo>
                <a:lnTo>
                  <a:pt x="863583" y="2147743"/>
                </a:lnTo>
                <a:cubicBezTo>
                  <a:pt x="772978" y="2083710"/>
                  <a:pt x="699553" y="2012883"/>
                  <a:pt x="649630" y="1944135"/>
                </a:cubicBezTo>
                <a:lnTo>
                  <a:pt x="627770" y="1906504"/>
                </a:lnTo>
                <a:lnTo>
                  <a:pt x="627187" y="1907718"/>
                </a:lnTo>
                <a:lnTo>
                  <a:pt x="605166" y="1871149"/>
                </a:lnTo>
                <a:lnTo>
                  <a:pt x="601728" y="1861678"/>
                </a:lnTo>
                <a:lnTo>
                  <a:pt x="597548" y="1854482"/>
                </a:lnTo>
                <a:lnTo>
                  <a:pt x="587543" y="1822602"/>
                </a:lnTo>
                <a:lnTo>
                  <a:pt x="581574" y="1806152"/>
                </a:lnTo>
                <a:lnTo>
                  <a:pt x="581325" y="1802780"/>
                </a:lnTo>
                <a:lnTo>
                  <a:pt x="580522" y="1800220"/>
                </a:lnTo>
                <a:lnTo>
                  <a:pt x="581062" y="1799226"/>
                </a:lnTo>
                <a:lnTo>
                  <a:pt x="624309" y="1719746"/>
                </a:lnTo>
                <a:lnTo>
                  <a:pt x="627063" y="1714684"/>
                </a:lnTo>
                <a:lnTo>
                  <a:pt x="677279" y="1632579"/>
                </a:lnTo>
                <a:lnTo>
                  <a:pt x="677867" y="1631616"/>
                </a:lnTo>
                <a:lnTo>
                  <a:pt x="680482" y="1631032"/>
                </a:lnTo>
                <a:lnTo>
                  <a:pt x="683532" y="1629561"/>
                </a:lnTo>
                <a:lnTo>
                  <a:pt x="700789" y="1626500"/>
                </a:lnTo>
                <a:lnTo>
                  <a:pt x="733371" y="1619231"/>
                </a:lnTo>
                <a:lnTo>
                  <a:pt x="741682" y="1619253"/>
                </a:lnTo>
                <a:lnTo>
                  <a:pt x="751617" y="1617492"/>
                </a:lnTo>
                <a:lnTo>
                  <a:pt x="794297" y="1618280"/>
                </a:lnTo>
                <a:lnTo>
                  <a:pt x="793537" y="1619391"/>
                </a:lnTo>
                <a:lnTo>
                  <a:pt x="837057" y="1619507"/>
                </a:lnTo>
                <a:cubicBezTo>
                  <a:pt x="921556" y="1628368"/>
                  <a:pt x="1019605" y="1656543"/>
                  <a:pt x="1120361" y="1702990"/>
                </a:cubicBezTo>
                <a:lnTo>
                  <a:pt x="1168154" y="1727771"/>
                </a:lnTo>
                <a:lnTo>
                  <a:pt x="1168155" y="1727770"/>
                </a:lnTo>
                <a:lnTo>
                  <a:pt x="1165754" y="1726526"/>
                </a:lnTo>
                <a:lnTo>
                  <a:pt x="1215599" y="1655615"/>
                </a:lnTo>
                <a:lnTo>
                  <a:pt x="1249667" y="1616037"/>
                </a:lnTo>
                <a:lnTo>
                  <a:pt x="1215657" y="1578801"/>
                </a:lnTo>
                <a:cubicBezTo>
                  <a:pt x="1144712" y="1493498"/>
                  <a:pt x="1092119" y="1406084"/>
                  <a:pt x="1061692" y="1326757"/>
                </a:cubicBezTo>
                <a:lnTo>
                  <a:pt x="1050316" y="1284750"/>
                </a:lnTo>
                <a:lnTo>
                  <a:pt x="1049440" y="1285770"/>
                </a:lnTo>
                <a:lnTo>
                  <a:pt x="1037633" y="1244749"/>
                </a:lnTo>
                <a:lnTo>
                  <a:pt x="1036763" y="1234708"/>
                </a:lnTo>
                <a:lnTo>
                  <a:pt x="1034588" y="1226678"/>
                </a:lnTo>
                <a:lnTo>
                  <a:pt x="1033176" y="1193295"/>
                </a:lnTo>
                <a:lnTo>
                  <a:pt x="1031667" y="1175861"/>
                </a:lnTo>
                <a:lnTo>
                  <a:pt x="1032300" y="1172539"/>
                </a:lnTo>
                <a:lnTo>
                  <a:pt x="1032186" y="1169859"/>
                </a:lnTo>
                <a:lnTo>
                  <a:pt x="1032965" y="1169038"/>
                </a:lnTo>
                <a:lnTo>
                  <a:pt x="1095309" y="1103461"/>
                </a:lnTo>
                <a:lnTo>
                  <a:pt x="1099279" y="1099285"/>
                </a:lnTo>
                <a:lnTo>
                  <a:pt x="1099280" y="1099284"/>
                </a:lnTo>
                <a:lnTo>
                  <a:pt x="1169035" y="1032968"/>
                </a:lnTo>
                <a:lnTo>
                  <a:pt x="1169036" y="1032968"/>
                </a:lnTo>
                <a:lnTo>
                  <a:pt x="1169854" y="1032191"/>
                </a:lnTo>
                <a:lnTo>
                  <a:pt x="1172530" y="1032304"/>
                </a:lnTo>
                <a:lnTo>
                  <a:pt x="1175858" y="1031671"/>
                </a:lnTo>
                <a:lnTo>
                  <a:pt x="1193319" y="1033181"/>
                </a:lnTo>
                <a:lnTo>
                  <a:pt x="1226672" y="1034592"/>
                </a:lnTo>
                <a:lnTo>
                  <a:pt x="1234693" y="1036766"/>
                </a:lnTo>
                <a:lnTo>
                  <a:pt x="1244746" y="1037636"/>
                </a:lnTo>
                <a:lnTo>
                  <a:pt x="1285768" y="1049443"/>
                </a:lnTo>
                <a:lnTo>
                  <a:pt x="1284746" y="1050320"/>
                </a:lnTo>
                <a:lnTo>
                  <a:pt x="1326752" y="1061696"/>
                </a:lnTo>
                <a:cubicBezTo>
                  <a:pt x="1406079" y="1092125"/>
                  <a:pt x="1493494" y="1144716"/>
                  <a:pt x="1578795" y="1215662"/>
                </a:cubicBezTo>
                <a:lnTo>
                  <a:pt x="1618430" y="1251864"/>
                </a:lnTo>
                <a:lnTo>
                  <a:pt x="1618432" y="1251863"/>
                </a:lnTo>
                <a:lnTo>
                  <a:pt x="1616888" y="1250452"/>
                </a:lnTo>
                <a:lnTo>
                  <a:pt x="1725926" y="1164613"/>
                </a:lnTo>
                <a:lnTo>
                  <a:pt x="1702985" y="1120367"/>
                </a:lnTo>
                <a:cubicBezTo>
                  <a:pt x="1656534" y="1019611"/>
                  <a:pt x="1628360" y="921561"/>
                  <a:pt x="1619500" y="837061"/>
                </a:cubicBezTo>
                <a:lnTo>
                  <a:pt x="1619383" y="793542"/>
                </a:lnTo>
                <a:lnTo>
                  <a:pt x="1618273" y="794301"/>
                </a:lnTo>
                <a:lnTo>
                  <a:pt x="1617485" y="751622"/>
                </a:lnTo>
                <a:lnTo>
                  <a:pt x="1619244" y="741699"/>
                </a:lnTo>
                <a:lnTo>
                  <a:pt x="1619222" y="733377"/>
                </a:lnTo>
                <a:lnTo>
                  <a:pt x="1626499" y="700766"/>
                </a:lnTo>
                <a:lnTo>
                  <a:pt x="1629552" y="683536"/>
                </a:lnTo>
                <a:lnTo>
                  <a:pt x="1631023" y="680491"/>
                </a:lnTo>
                <a:lnTo>
                  <a:pt x="1631608" y="677873"/>
                </a:lnTo>
                <a:lnTo>
                  <a:pt x="1632572" y="677283"/>
                </a:lnTo>
                <a:lnTo>
                  <a:pt x="1709764" y="630074"/>
                </a:lnTo>
                <a:lnTo>
                  <a:pt x="1714680" y="627068"/>
                </a:lnTo>
                <a:lnTo>
                  <a:pt x="1714681" y="627068"/>
                </a:lnTo>
                <a:lnTo>
                  <a:pt x="1799224" y="581066"/>
                </a:lnTo>
                <a:lnTo>
                  <a:pt x="1799225" y="581065"/>
                </a:lnTo>
                <a:lnTo>
                  <a:pt x="1800217" y="580526"/>
                </a:lnTo>
                <a:lnTo>
                  <a:pt x="1802772" y="581328"/>
                </a:lnTo>
                <a:lnTo>
                  <a:pt x="1806149" y="581578"/>
                </a:lnTo>
                <a:lnTo>
                  <a:pt x="1822623" y="587557"/>
                </a:lnTo>
                <a:lnTo>
                  <a:pt x="1854475" y="597553"/>
                </a:lnTo>
                <a:lnTo>
                  <a:pt x="1861661" y="601727"/>
                </a:lnTo>
                <a:lnTo>
                  <a:pt x="1871146" y="605170"/>
                </a:lnTo>
                <a:lnTo>
                  <a:pt x="1907715" y="627192"/>
                </a:lnTo>
                <a:lnTo>
                  <a:pt x="1906500" y="627775"/>
                </a:lnTo>
                <a:lnTo>
                  <a:pt x="1944132" y="649635"/>
                </a:lnTo>
                <a:cubicBezTo>
                  <a:pt x="2012880" y="699559"/>
                  <a:pt x="2083704" y="772983"/>
                  <a:pt x="2147738" y="863588"/>
                </a:cubicBezTo>
                <a:lnTo>
                  <a:pt x="2174623" y="905640"/>
                </a:lnTo>
                <a:lnTo>
                  <a:pt x="2303462" y="854137"/>
                </a:lnTo>
                <a:lnTo>
                  <a:pt x="2303958" y="856392"/>
                </a:lnTo>
                <a:lnTo>
                  <a:pt x="2303959" y="856392"/>
                </a:lnTo>
                <a:lnTo>
                  <a:pt x="2292363" y="803681"/>
                </a:lnTo>
                <a:cubicBezTo>
                  <a:pt x="2273573" y="694337"/>
                  <a:pt x="2271735" y="592336"/>
                  <a:pt x="2285047" y="508422"/>
                </a:cubicBezTo>
                <a:lnTo>
                  <a:pt x="2296199" y="466357"/>
                </a:lnTo>
                <a:lnTo>
                  <a:pt x="2294930" y="466802"/>
                </a:lnTo>
                <a:lnTo>
                  <a:pt x="2305216" y="425374"/>
                </a:lnTo>
                <a:lnTo>
                  <a:pt x="2309481" y="416244"/>
                </a:lnTo>
                <a:lnTo>
                  <a:pt x="2311614" y="408200"/>
                </a:lnTo>
                <a:lnTo>
                  <a:pt x="2327083" y="378584"/>
                </a:lnTo>
                <a:lnTo>
                  <a:pt x="2334493" y="362732"/>
                </a:lnTo>
                <a:lnTo>
                  <a:pt x="2336702" y="360170"/>
                </a:lnTo>
                <a:lnTo>
                  <a:pt x="2337943" y="357792"/>
                </a:lnTo>
                <a:lnTo>
                  <a:pt x="2339028" y="357471"/>
                </a:lnTo>
                <a:lnTo>
                  <a:pt x="2425809" y="331851"/>
                </a:lnTo>
                <a:lnTo>
                  <a:pt x="2431336" y="330220"/>
                </a:lnTo>
                <a:lnTo>
                  <a:pt x="2431336" y="330220"/>
                </a:lnTo>
                <a:lnTo>
                  <a:pt x="2524905" y="307667"/>
                </a:lnTo>
                <a:lnTo>
                  <a:pt x="2524905" y="307668"/>
                </a:lnTo>
                <a:lnTo>
                  <a:pt x="2526002" y="307403"/>
                </a:lnTo>
                <a:lnTo>
                  <a:pt x="2528263" y="308839"/>
                </a:lnTo>
                <a:lnTo>
                  <a:pt x="2531461" y="309953"/>
                </a:lnTo>
                <a:lnTo>
                  <a:pt x="2545826" y="319994"/>
                </a:lnTo>
                <a:lnTo>
                  <a:pt x="2574006" y="337892"/>
                </a:lnTo>
                <a:lnTo>
                  <a:pt x="2579866" y="343783"/>
                </a:lnTo>
                <a:lnTo>
                  <a:pt x="2588139" y="349565"/>
                </a:lnTo>
                <a:lnTo>
                  <a:pt x="2617761" y="380300"/>
                </a:lnTo>
                <a:lnTo>
                  <a:pt x="2616436" y="380549"/>
                </a:lnTo>
                <a:lnTo>
                  <a:pt x="2647128" y="411403"/>
                </a:lnTo>
                <a:cubicBezTo>
                  <a:pt x="2700611" y="477419"/>
                  <a:pt x="2750020" y="566673"/>
                  <a:pt x="2788419" y="670766"/>
                </a:cubicBezTo>
                <a:lnTo>
                  <a:pt x="2803712" y="718994"/>
                </a:lnTo>
                <a:lnTo>
                  <a:pt x="2854545" y="709369"/>
                </a:lnTo>
                <a:lnTo>
                  <a:pt x="2941297" y="701623"/>
                </a:lnTo>
                <a:lnTo>
                  <a:pt x="2943618" y="650333"/>
                </a:lnTo>
                <a:cubicBezTo>
                  <a:pt x="2953770" y="539849"/>
                  <a:pt x="2978395" y="440849"/>
                  <a:pt x="3012971" y="363240"/>
                </a:cubicBezTo>
                <a:lnTo>
                  <a:pt x="3034629" y="325493"/>
                </a:lnTo>
                <a:lnTo>
                  <a:pt x="3033289" y="325594"/>
                </a:lnTo>
                <a:lnTo>
                  <a:pt x="3053947" y="288241"/>
                </a:lnTo>
                <a:lnTo>
                  <a:pt x="3060431" y="280526"/>
                </a:lnTo>
                <a:lnTo>
                  <a:pt x="3064573" y="273308"/>
                </a:lnTo>
                <a:lnTo>
                  <a:pt x="3087179" y="248704"/>
                </a:lnTo>
                <a:lnTo>
                  <a:pt x="3098439" y="235310"/>
                </a:lnTo>
                <a:lnTo>
                  <a:pt x="3101237" y="233408"/>
                </a:lnTo>
                <a:lnTo>
                  <a:pt x="3103051" y="231434"/>
                </a:lnTo>
                <a:lnTo>
                  <a:pt x="3104181" y="231403"/>
                </a:lnTo>
                <a:lnTo>
                  <a:pt x="3194635" y="229118"/>
                </a:lnTo>
                <a:lnTo>
                  <a:pt x="3200395" y="228972"/>
                </a:lnTo>
                <a:close/>
                <a:moveTo>
                  <a:pt x="3200399" y="91440"/>
                </a:moveTo>
                <a:cubicBezTo>
                  <a:pt x="1483369" y="91440"/>
                  <a:pt x="91440" y="1483369"/>
                  <a:pt x="91440" y="3200400"/>
                </a:cubicBezTo>
                <a:cubicBezTo>
                  <a:pt x="91440" y="4917431"/>
                  <a:pt x="1483369" y="6309360"/>
                  <a:pt x="3200399" y="6309360"/>
                </a:cubicBezTo>
                <a:cubicBezTo>
                  <a:pt x="4917431" y="6309360"/>
                  <a:pt x="6309359" y="4917431"/>
                  <a:pt x="6309359" y="3200400"/>
                </a:cubicBezTo>
                <a:cubicBezTo>
                  <a:pt x="6309359" y="1483369"/>
                  <a:pt x="4917431" y="91440"/>
                  <a:pt x="3200399" y="91440"/>
                </a:cubicBezTo>
                <a:close/>
                <a:moveTo>
                  <a:pt x="3200399" y="0"/>
                </a:moveTo>
                <a:cubicBezTo>
                  <a:pt x="4967931" y="0"/>
                  <a:pt x="6400799" y="1432868"/>
                  <a:pt x="6400799" y="3200400"/>
                </a:cubicBezTo>
                <a:cubicBezTo>
                  <a:pt x="6400799" y="4967932"/>
                  <a:pt x="4967931" y="6400800"/>
                  <a:pt x="3200399" y="6400800"/>
                </a:cubicBezTo>
                <a:cubicBezTo>
                  <a:pt x="1432868" y="6400800"/>
                  <a:pt x="0" y="4967932"/>
                  <a:pt x="0" y="3200400"/>
                </a:cubicBezTo>
                <a:cubicBezTo>
                  <a:pt x="0" y="1432868"/>
                  <a:pt x="1432868" y="0"/>
                  <a:pt x="3200399" y="0"/>
                </a:cubicBezTo>
                <a:close/>
              </a:path>
            </a:pathLst>
          </a:custGeom>
          <a:solidFill>
            <a:schemeClr val="accent5"/>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solidFill>
                <a:srgbClr val="002060"/>
              </a:solidFill>
            </a:endParaRPr>
          </a:p>
        </p:txBody>
      </p:sp>
      <p:sp>
        <p:nvSpPr>
          <p:cNvPr id="11" name="Rectangle 10">
            <a:extLst>
              <a:ext uri="{FF2B5EF4-FFF2-40B4-BE49-F238E27FC236}">
                <a16:creationId xmlns:a16="http://schemas.microsoft.com/office/drawing/2014/main" id="{03C8EEE6-8976-851D-F510-207FC6D4CF21}"/>
              </a:ext>
            </a:extLst>
          </p:cNvPr>
          <p:cNvSpPr>
            <a:spLocks noChangeAspect="1"/>
          </p:cNvSpPr>
          <p:nvPr/>
        </p:nvSpPr>
        <p:spPr>
          <a:xfrm>
            <a:off x="7785731" y="1455326"/>
            <a:ext cx="3218688" cy="1810512"/>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ectangle 11">
            <a:extLst>
              <a:ext uri="{FF2B5EF4-FFF2-40B4-BE49-F238E27FC236}">
                <a16:creationId xmlns:a16="http://schemas.microsoft.com/office/drawing/2014/main" id="{1D848510-2F64-4D88-22C1-3FF7F2533D22}"/>
              </a:ext>
            </a:extLst>
          </p:cNvPr>
          <p:cNvSpPr>
            <a:spLocks noChangeAspect="1"/>
          </p:cNvSpPr>
          <p:nvPr/>
        </p:nvSpPr>
        <p:spPr>
          <a:xfrm>
            <a:off x="1187581" y="1455326"/>
            <a:ext cx="3218688" cy="1810512"/>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5431234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826F2899-BB1A-C8A9-12B0-A07F6B33176A}"/>
              </a:ext>
            </a:extLst>
          </p:cNvPr>
          <p:cNvSpPr>
            <a:spLocks noChangeAspect="1"/>
          </p:cNvSpPr>
          <p:nvPr/>
        </p:nvSpPr>
        <p:spPr>
          <a:xfrm>
            <a:off x="11277599" y="5943600"/>
            <a:ext cx="914400" cy="914400"/>
          </a:xfrm>
          <a:custGeom>
            <a:avLst/>
            <a:gdLst/>
            <a:ahLst/>
            <a:cxnLst/>
            <a:rect l="l" t="t" r="r" b="b"/>
            <a:pathLst>
              <a:path w="6400799" h="6400800">
                <a:moveTo>
                  <a:pt x="4618019" y="5165230"/>
                </a:moveTo>
                <a:lnTo>
                  <a:pt x="4618017" y="5165232"/>
                </a:lnTo>
                <a:lnTo>
                  <a:pt x="4618015" y="5165233"/>
                </a:lnTo>
                <a:close/>
                <a:moveTo>
                  <a:pt x="1770381" y="5155624"/>
                </a:moveTo>
                <a:lnTo>
                  <a:pt x="1770052" y="5156145"/>
                </a:lnTo>
                <a:lnTo>
                  <a:pt x="1770053" y="5156145"/>
                </a:lnTo>
                <a:lnTo>
                  <a:pt x="1770381" y="5155628"/>
                </a:lnTo>
                <a:lnTo>
                  <a:pt x="1777025" y="5160947"/>
                </a:lnTo>
                <a:lnTo>
                  <a:pt x="1777058" y="5160968"/>
                </a:lnTo>
                <a:close/>
                <a:moveTo>
                  <a:pt x="2806398" y="4574096"/>
                </a:moveTo>
                <a:lnTo>
                  <a:pt x="2766254" y="4708190"/>
                </a:lnTo>
                <a:lnTo>
                  <a:pt x="2847309" y="4708190"/>
                </a:lnTo>
                <a:close/>
                <a:moveTo>
                  <a:pt x="3045103" y="4550925"/>
                </a:moveTo>
                <a:lnTo>
                  <a:pt x="3045103" y="4642622"/>
                </a:lnTo>
                <a:lnTo>
                  <a:pt x="3089471" y="4642622"/>
                </a:lnTo>
                <a:cubicBezTo>
                  <a:pt x="3116587" y="4642622"/>
                  <a:pt x="3133841" y="4641430"/>
                  <a:pt x="3141235" y="4639048"/>
                </a:cubicBezTo>
                <a:cubicBezTo>
                  <a:pt x="3148631" y="4636665"/>
                  <a:pt x="3154629" y="4631858"/>
                  <a:pt x="3159231" y="4624628"/>
                </a:cubicBezTo>
                <a:cubicBezTo>
                  <a:pt x="3163831" y="4617397"/>
                  <a:pt x="3166133" y="4607784"/>
                  <a:pt x="3166133" y="4595788"/>
                </a:cubicBezTo>
                <a:cubicBezTo>
                  <a:pt x="3166133" y="4584284"/>
                  <a:pt x="3163831" y="4575041"/>
                  <a:pt x="3159231" y="4568057"/>
                </a:cubicBezTo>
                <a:cubicBezTo>
                  <a:pt x="3154629" y="4561073"/>
                  <a:pt x="3148385" y="4556266"/>
                  <a:pt x="3140497" y="4553637"/>
                </a:cubicBezTo>
                <a:cubicBezTo>
                  <a:pt x="3134909" y="4551829"/>
                  <a:pt x="3118723" y="4550925"/>
                  <a:pt x="3091937" y="4550925"/>
                </a:cubicBezTo>
                <a:close/>
                <a:moveTo>
                  <a:pt x="2158254" y="4492752"/>
                </a:moveTo>
                <a:lnTo>
                  <a:pt x="2217906" y="4492752"/>
                </a:lnTo>
                <a:lnTo>
                  <a:pt x="2217906" y="4790027"/>
                </a:lnTo>
                <a:lnTo>
                  <a:pt x="2366790" y="4790027"/>
                </a:lnTo>
                <a:lnTo>
                  <a:pt x="2366790" y="4851158"/>
                </a:lnTo>
                <a:lnTo>
                  <a:pt x="2158254" y="4851158"/>
                </a:lnTo>
                <a:close/>
                <a:moveTo>
                  <a:pt x="3690793" y="4489794"/>
                </a:moveTo>
                <a:lnTo>
                  <a:pt x="3748967" y="4489794"/>
                </a:lnTo>
                <a:lnTo>
                  <a:pt x="3870243" y="4731114"/>
                </a:lnTo>
                <a:lnTo>
                  <a:pt x="3870243" y="4489794"/>
                </a:lnTo>
                <a:lnTo>
                  <a:pt x="3925951" y="4489794"/>
                </a:lnTo>
                <a:lnTo>
                  <a:pt x="3925951" y="4851158"/>
                </a:lnTo>
                <a:lnTo>
                  <a:pt x="3865805" y="4851158"/>
                </a:lnTo>
                <a:lnTo>
                  <a:pt x="3746501" y="4615507"/>
                </a:lnTo>
                <a:lnTo>
                  <a:pt x="3746501" y="4851158"/>
                </a:lnTo>
                <a:lnTo>
                  <a:pt x="3690793" y="4851158"/>
                </a:lnTo>
                <a:close/>
                <a:moveTo>
                  <a:pt x="3574029" y="4489794"/>
                </a:moveTo>
                <a:lnTo>
                  <a:pt x="3633681" y="4489794"/>
                </a:lnTo>
                <a:lnTo>
                  <a:pt x="3633681" y="4851158"/>
                </a:lnTo>
                <a:lnTo>
                  <a:pt x="3574029" y="4851158"/>
                </a:lnTo>
                <a:close/>
                <a:moveTo>
                  <a:pt x="3281219" y="4489794"/>
                </a:moveTo>
                <a:lnTo>
                  <a:pt x="3339391" y="4489794"/>
                </a:lnTo>
                <a:lnTo>
                  <a:pt x="3460667" y="4731114"/>
                </a:lnTo>
                <a:lnTo>
                  <a:pt x="3460667" y="4489794"/>
                </a:lnTo>
                <a:lnTo>
                  <a:pt x="3516375" y="4489794"/>
                </a:lnTo>
                <a:lnTo>
                  <a:pt x="3516375" y="4851158"/>
                </a:lnTo>
                <a:lnTo>
                  <a:pt x="3456231" y="4851158"/>
                </a:lnTo>
                <a:lnTo>
                  <a:pt x="3336927" y="4615507"/>
                </a:lnTo>
                <a:lnTo>
                  <a:pt x="3336927" y="4851158"/>
                </a:lnTo>
                <a:lnTo>
                  <a:pt x="3281219" y="4851158"/>
                </a:lnTo>
                <a:close/>
                <a:moveTo>
                  <a:pt x="2985451" y="4489794"/>
                </a:moveTo>
                <a:lnTo>
                  <a:pt x="3111409" y="4489794"/>
                </a:lnTo>
                <a:cubicBezTo>
                  <a:pt x="3143619" y="4489794"/>
                  <a:pt x="3166625" y="4493040"/>
                  <a:pt x="3180429" y="4499531"/>
                </a:cubicBezTo>
                <a:cubicBezTo>
                  <a:pt x="3194233" y="4506022"/>
                  <a:pt x="3205571" y="4517279"/>
                  <a:pt x="3214445" y="4533301"/>
                </a:cubicBezTo>
                <a:cubicBezTo>
                  <a:pt x="3223319" y="4549323"/>
                  <a:pt x="3227757" y="4568509"/>
                  <a:pt x="3227757" y="4590858"/>
                </a:cubicBezTo>
                <a:cubicBezTo>
                  <a:pt x="3227757" y="4619123"/>
                  <a:pt x="3220977" y="4641882"/>
                  <a:pt x="3207421" y="4659137"/>
                </a:cubicBezTo>
                <a:cubicBezTo>
                  <a:pt x="3193863" y="4676392"/>
                  <a:pt x="3174595" y="4687238"/>
                  <a:pt x="3149617" y="4691675"/>
                </a:cubicBezTo>
                <a:cubicBezTo>
                  <a:pt x="3162435" y="4700877"/>
                  <a:pt x="3173035" y="4710943"/>
                  <a:pt x="3181415" y="4721871"/>
                </a:cubicBezTo>
                <a:cubicBezTo>
                  <a:pt x="3189795" y="4732799"/>
                  <a:pt x="3201217" y="4752395"/>
                  <a:pt x="3215679" y="4780660"/>
                </a:cubicBezTo>
                <a:lnTo>
                  <a:pt x="3251667" y="4851158"/>
                </a:lnTo>
                <a:lnTo>
                  <a:pt x="3180295" y="4851158"/>
                </a:lnTo>
                <a:lnTo>
                  <a:pt x="3136999" y="4772526"/>
                </a:lnTo>
                <a:cubicBezTo>
                  <a:pt x="3121419" y="4744096"/>
                  <a:pt x="3110835" y="4726308"/>
                  <a:pt x="3105247" y="4719159"/>
                </a:cubicBezTo>
                <a:cubicBezTo>
                  <a:pt x="3099659" y="4712011"/>
                  <a:pt x="3093745" y="4707081"/>
                  <a:pt x="3087499" y="4704369"/>
                </a:cubicBezTo>
                <a:cubicBezTo>
                  <a:pt x="3081255" y="4701658"/>
                  <a:pt x="3071231" y="4700302"/>
                  <a:pt x="3057427" y="4700302"/>
                </a:cubicBezTo>
                <a:lnTo>
                  <a:pt x="3045103" y="4700302"/>
                </a:lnTo>
                <a:lnTo>
                  <a:pt x="3045103" y="4851158"/>
                </a:lnTo>
                <a:lnTo>
                  <a:pt x="2985451" y="4851158"/>
                </a:lnTo>
                <a:close/>
                <a:moveTo>
                  <a:pt x="2775243" y="4489794"/>
                </a:moveTo>
                <a:lnTo>
                  <a:pt x="2838605" y="4489794"/>
                </a:lnTo>
                <a:lnTo>
                  <a:pt x="2957377" y="4851158"/>
                </a:lnTo>
                <a:lnTo>
                  <a:pt x="2892522" y="4851158"/>
                </a:lnTo>
                <a:lnTo>
                  <a:pt x="2866570" y="4769321"/>
                </a:lnTo>
                <a:lnTo>
                  <a:pt x="2747952" y="4769321"/>
                </a:lnTo>
                <a:lnTo>
                  <a:pt x="2723452" y="4851158"/>
                </a:lnTo>
                <a:lnTo>
                  <a:pt x="2659856" y="4851158"/>
                </a:lnTo>
                <a:close/>
                <a:moveTo>
                  <a:pt x="2413950" y="4489794"/>
                </a:moveTo>
                <a:lnTo>
                  <a:pt x="2633825" y="4489794"/>
                </a:lnTo>
                <a:lnTo>
                  <a:pt x="2633825" y="4550925"/>
                </a:lnTo>
                <a:lnTo>
                  <a:pt x="2473602" y="4550925"/>
                </a:lnTo>
                <a:lnTo>
                  <a:pt x="2473602" y="4631037"/>
                </a:lnTo>
                <a:lnTo>
                  <a:pt x="2622486" y="4631037"/>
                </a:lnTo>
                <a:lnTo>
                  <a:pt x="2622486" y="4691921"/>
                </a:lnTo>
                <a:lnTo>
                  <a:pt x="2473602" y="4691921"/>
                </a:lnTo>
                <a:lnTo>
                  <a:pt x="2473602" y="4790027"/>
                </a:lnTo>
                <a:lnTo>
                  <a:pt x="2639248" y="4790027"/>
                </a:lnTo>
                <a:lnTo>
                  <a:pt x="2639248" y="4851158"/>
                </a:lnTo>
                <a:lnTo>
                  <a:pt x="2413950" y="4851158"/>
                </a:lnTo>
                <a:close/>
                <a:moveTo>
                  <a:pt x="4122381" y="4483632"/>
                </a:moveTo>
                <a:cubicBezTo>
                  <a:pt x="4157711" y="4483632"/>
                  <a:pt x="4186019" y="4492629"/>
                  <a:pt x="4207299" y="4510623"/>
                </a:cubicBezTo>
                <a:cubicBezTo>
                  <a:pt x="4228579" y="4528617"/>
                  <a:pt x="4242259" y="4555033"/>
                  <a:pt x="4248341" y="4589872"/>
                </a:cubicBezTo>
                <a:lnTo>
                  <a:pt x="4189181" y="4603429"/>
                </a:lnTo>
                <a:cubicBezTo>
                  <a:pt x="4184745" y="4584860"/>
                  <a:pt x="4176611" y="4570645"/>
                  <a:pt x="4164779" y="4560785"/>
                </a:cubicBezTo>
                <a:cubicBezTo>
                  <a:pt x="4152947" y="4550925"/>
                  <a:pt x="4138813" y="4545995"/>
                  <a:pt x="4122381" y="4545995"/>
                </a:cubicBezTo>
                <a:cubicBezTo>
                  <a:pt x="4096909" y="4545995"/>
                  <a:pt x="4076287" y="4555896"/>
                  <a:pt x="4060511" y="4575698"/>
                </a:cubicBezTo>
                <a:cubicBezTo>
                  <a:pt x="4044735" y="4595500"/>
                  <a:pt x="4036847" y="4625696"/>
                  <a:pt x="4036847" y="4666286"/>
                </a:cubicBezTo>
                <a:cubicBezTo>
                  <a:pt x="4036847" y="4709833"/>
                  <a:pt x="4045391" y="4742946"/>
                  <a:pt x="4062483" y="4765624"/>
                </a:cubicBezTo>
                <a:cubicBezTo>
                  <a:pt x="4077107" y="4785179"/>
                  <a:pt x="4096909" y="4794957"/>
                  <a:pt x="4121887" y="4794957"/>
                </a:cubicBezTo>
                <a:cubicBezTo>
                  <a:pt x="4133555" y="4794957"/>
                  <a:pt x="4145675" y="4792213"/>
                  <a:pt x="4158247" y="4786726"/>
                </a:cubicBezTo>
                <a:cubicBezTo>
                  <a:pt x="4170817" y="4781239"/>
                  <a:pt x="4182033" y="4773745"/>
                  <a:pt x="4191893" y="4764245"/>
                </a:cubicBezTo>
                <a:lnTo>
                  <a:pt x="4191893" y="4718543"/>
                </a:lnTo>
                <a:lnTo>
                  <a:pt x="4123367" y="4718543"/>
                </a:lnTo>
                <a:lnTo>
                  <a:pt x="4123367" y="4657412"/>
                </a:lnTo>
                <a:lnTo>
                  <a:pt x="4252285" y="4657412"/>
                </a:lnTo>
                <a:lnTo>
                  <a:pt x="4252285" y="4801366"/>
                </a:lnTo>
                <a:cubicBezTo>
                  <a:pt x="4239303" y="4816648"/>
                  <a:pt x="4220897" y="4829795"/>
                  <a:pt x="4197069" y="4840805"/>
                </a:cubicBezTo>
                <a:cubicBezTo>
                  <a:pt x="4173241" y="4851815"/>
                  <a:pt x="4149331" y="4857320"/>
                  <a:pt x="4125339" y="4857320"/>
                </a:cubicBezTo>
                <a:cubicBezTo>
                  <a:pt x="4096087" y="4857320"/>
                  <a:pt x="4070287" y="4850131"/>
                  <a:pt x="4047939" y="4835752"/>
                </a:cubicBezTo>
                <a:cubicBezTo>
                  <a:pt x="4025591" y="4821373"/>
                  <a:pt x="4007883" y="4799846"/>
                  <a:pt x="3994819" y="4771170"/>
                </a:cubicBezTo>
                <a:cubicBezTo>
                  <a:pt x="3981755" y="4742494"/>
                  <a:pt x="3975223" y="4708765"/>
                  <a:pt x="3975223" y="4669983"/>
                </a:cubicBezTo>
                <a:cubicBezTo>
                  <a:pt x="3975223" y="4630215"/>
                  <a:pt x="3981837" y="4596198"/>
                  <a:pt x="3995065" y="4567933"/>
                </a:cubicBezTo>
                <a:cubicBezTo>
                  <a:pt x="4008293" y="4539669"/>
                  <a:pt x="4025467" y="4518552"/>
                  <a:pt x="4046583" y="4504584"/>
                </a:cubicBezTo>
                <a:cubicBezTo>
                  <a:pt x="4067699" y="4490616"/>
                  <a:pt x="4092965" y="4483632"/>
                  <a:pt x="4122381" y="4483632"/>
                </a:cubicBezTo>
                <a:close/>
                <a:moveTo>
                  <a:pt x="5415569" y="4180914"/>
                </a:moveTo>
                <a:lnTo>
                  <a:pt x="5411861" y="4190407"/>
                </a:lnTo>
                <a:lnTo>
                  <a:pt x="5411867" y="4190394"/>
                </a:lnTo>
                <a:close/>
                <a:moveTo>
                  <a:pt x="5416445" y="4178669"/>
                </a:moveTo>
                <a:lnTo>
                  <a:pt x="5416443" y="4178671"/>
                </a:lnTo>
                <a:lnTo>
                  <a:pt x="5417353" y="4179147"/>
                </a:lnTo>
                <a:lnTo>
                  <a:pt x="5417353" y="4179146"/>
                </a:lnTo>
                <a:close/>
                <a:moveTo>
                  <a:pt x="3777949" y="3964496"/>
                </a:moveTo>
                <a:lnTo>
                  <a:pt x="3737803" y="4098590"/>
                </a:lnTo>
                <a:lnTo>
                  <a:pt x="3818859" y="4098590"/>
                </a:lnTo>
                <a:close/>
                <a:moveTo>
                  <a:pt x="1949727" y="3941325"/>
                </a:moveTo>
                <a:lnTo>
                  <a:pt x="1949727" y="4033022"/>
                </a:lnTo>
                <a:lnTo>
                  <a:pt x="1994097" y="4033022"/>
                </a:lnTo>
                <a:cubicBezTo>
                  <a:pt x="2021211" y="4033022"/>
                  <a:pt x="2038466" y="4031831"/>
                  <a:pt x="2045861" y="4029448"/>
                </a:cubicBezTo>
                <a:cubicBezTo>
                  <a:pt x="2053256" y="4027065"/>
                  <a:pt x="2059254" y="4022258"/>
                  <a:pt x="2063855" y="4015028"/>
                </a:cubicBezTo>
                <a:cubicBezTo>
                  <a:pt x="2068457" y="4007797"/>
                  <a:pt x="2070757" y="3998184"/>
                  <a:pt x="2070757" y="3986188"/>
                </a:cubicBezTo>
                <a:cubicBezTo>
                  <a:pt x="2070757" y="3974685"/>
                  <a:pt x="2068457" y="3965441"/>
                  <a:pt x="2063855" y="3958457"/>
                </a:cubicBezTo>
                <a:cubicBezTo>
                  <a:pt x="2059254" y="3951473"/>
                  <a:pt x="2053009" y="3946666"/>
                  <a:pt x="2045121" y="3944037"/>
                </a:cubicBezTo>
                <a:cubicBezTo>
                  <a:pt x="2039534" y="3942229"/>
                  <a:pt x="2023348" y="3941325"/>
                  <a:pt x="1996562" y="3941325"/>
                </a:cubicBezTo>
                <a:close/>
                <a:moveTo>
                  <a:pt x="3012427" y="3936395"/>
                </a:moveTo>
                <a:cubicBezTo>
                  <a:pt x="2988071" y="3936395"/>
                  <a:pt x="2968239" y="3946502"/>
                  <a:pt x="2952933" y="3966715"/>
                </a:cubicBezTo>
                <a:cubicBezTo>
                  <a:pt x="2937627" y="3986927"/>
                  <a:pt x="2929974" y="4018232"/>
                  <a:pt x="2929974" y="4060630"/>
                </a:cubicBezTo>
                <a:cubicBezTo>
                  <a:pt x="2929974" y="4102206"/>
                  <a:pt x="2937874" y="4133387"/>
                  <a:pt x="2953673" y="4154175"/>
                </a:cubicBezTo>
                <a:cubicBezTo>
                  <a:pt x="2969471" y="4174963"/>
                  <a:pt x="2989057" y="4185357"/>
                  <a:pt x="3012427" y="4185357"/>
                </a:cubicBezTo>
                <a:cubicBezTo>
                  <a:pt x="3035963" y="4185357"/>
                  <a:pt x="3055465" y="4175045"/>
                  <a:pt x="3070935" y="4154422"/>
                </a:cubicBezTo>
                <a:cubicBezTo>
                  <a:pt x="3086407" y="4133798"/>
                  <a:pt x="3094141" y="4102123"/>
                  <a:pt x="3094141" y="4059397"/>
                </a:cubicBezTo>
                <a:cubicBezTo>
                  <a:pt x="3094141" y="4017493"/>
                  <a:pt x="3086611" y="3986516"/>
                  <a:pt x="3071551" y="3966468"/>
                </a:cubicBezTo>
                <a:cubicBezTo>
                  <a:pt x="3056493" y="3946420"/>
                  <a:pt x="3036785" y="3936395"/>
                  <a:pt x="3012427" y="3936395"/>
                </a:cubicBezTo>
                <a:close/>
                <a:moveTo>
                  <a:pt x="2317103" y="3936395"/>
                </a:moveTo>
                <a:cubicBezTo>
                  <a:pt x="2292746" y="3936395"/>
                  <a:pt x="2272914" y="3946502"/>
                  <a:pt x="2257608" y="3966715"/>
                </a:cubicBezTo>
                <a:cubicBezTo>
                  <a:pt x="2242302" y="3986927"/>
                  <a:pt x="2234649" y="4018232"/>
                  <a:pt x="2234649" y="4060630"/>
                </a:cubicBezTo>
                <a:cubicBezTo>
                  <a:pt x="2234649" y="4102206"/>
                  <a:pt x="2242549" y="4133387"/>
                  <a:pt x="2258348" y="4154175"/>
                </a:cubicBezTo>
                <a:cubicBezTo>
                  <a:pt x="2274147" y="4174963"/>
                  <a:pt x="2293732" y="4185357"/>
                  <a:pt x="2317103" y="4185357"/>
                </a:cubicBezTo>
                <a:cubicBezTo>
                  <a:pt x="2340638" y="4185357"/>
                  <a:pt x="2360141" y="4175045"/>
                  <a:pt x="2375611" y="4154422"/>
                </a:cubicBezTo>
                <a:cubicBezTo>
                  <a:pt x="2391081" y="4133798"/>
                  <a:pt x="2398816" y="4102123"/>
                  <a:pt x="2398816" y="4059397"/>
                </a:cubicBezTo>
                <a:cubicBezTo>
                  <a:pt x="2398816" y="4017493"/>
                  <a:pt x="2391287" y="3986516"/>
                  <a:pt x="2376227" y="3966468"/>
                </a:cubicBezTo>
                <a:cubicBezTo>
                  <a:pt x="2361168" y="3946420"/>
                  <a:pt x="2341459" y="3936395"/>
                  <a:pt x="2317103" y="3936395"/>
                </a:cubicBezTo>
                <a:close/>
                <a:moveTo>
                  <a:pt x="4957125" y="3880194"/>
                </a:moveTo>
                <a:lnTo>
                  <a:pt x="5176999" y="3880194"/>
                </a:lnTo>
                <a:lnTo>
                  <a:pt x="5176999" y="3941325"/>
                </a:lnTo>
                <a:lnTo>
                  <a:pt x="5016777" y="3941325"/>
                </a:lnTo>
                <a:lnTo>
                  <a:pt x="5016777" y="4021437"/>
                </a:lnTo>
                <a:lnTo>
                  <a:pt x="5165661" y="4021437"/>
                </a:lnTo>
                <a:lnTo>
                  <a:pt x="5165661" y="4082321"/>
                </a:lnTo>
                <a:lnTo>
                  <a:pt x="5016777" y="4082321"/>
                </a:lnTo>
                <a:lnTo>
                  <a:pt x="5016777" y="4180427"/>
                </a:lnTo>
                <a:lnTo>
                  <a:pt x="5182423" y="4180427"/>
                </a:lnTo>
                <a:lnTo>
                  <a:pt x="5182423" y="4241558"/>
                </a:lnTo>
                <a:lnTo>
                  <a:pt x="4957125" y="4241558"/>
                </a:lnTo>
                <a:close/>
                <a:moveTo>
                  <a:pt x="4662343" y="3880194"/>
                </a:moveTo>
                <a:lnTo>
                  <a:pt x="4720517" y="3880194"/>
                </a:lnTo>
                <a:lnTo>
                  <a:pt x="4841793" y="4121514"/>
                </a:lnTo>
                <a:lnTo>
                  <a:pt x="4841793" y="3880194"/>
                </a:lnTo>
                <a:lnTo>
                  <a:pt x="4897501" y="3880194"/>
                </a:lnTo>
                <a:lnTo>
                  <a:pt x="4897501" y="4241558"/>
                </a:lnTo>
                <a:lnTo>
                  <a:pt x="4837355" y="4241558"/>
                </a:lnTo>
                <a:lnTo>
                  <a:pt x="4718051" y="4005907"/>
                </a:lnTo>
                <a:lnTo>
                  <a:pt x="4718051" y="4241558"/>
                </a:lnTo>
                <a:lnTo>
                  <a:pt x="4662343" y="4241558"/>
                </a:lnTo>
                <a:close/>
                <a:moveTo>
                  <a:pt x="4545579" y="3880194"/>
                </a:moveTo>
                <a:lnTo>
                  <a:pt x="4605231" y="3880194"/>
                </a:lnTo>
                <a:lnTo>
                  <a:pt x="4605231" y="4241558"/>
                </a:lnTo>
                <a:lnTo>
                  <a:pt x="4545579" y="4241558"/>
                </a:lnTo>
                <a:close/>
                <a:moveTo>
                  <a:pt x="4252275" y="3880194"/>
                </a:moveTo>
                <a:lnTo>
                  <a:pt x="4311927" y="3880194"/>
                </a:lnTo>
                <a:lnTo>
                  <a:pt x="4311927" y="4022423"/>
                </a:lnTo>
                <a:lnTo>
                  <a:pt x="4429507" y="4022423"/>
                </a:lnTo>
                <a:lnTo>
                  <a:pt x="4429507" y="3880194"/>
                </a:lnTo>
                <a:lnTo>
                  <a:pt x="4489159" y="3880194"/>
                </a:lnTo>
                <a:lnTo>
                  <a:pt x="4489159" y="4241558"/>
                </a:lnTo>
                <a:lnTo>
                  <a:pt x="4429507" y="4241558"/>
                </a:lnTo>
                <a:lnTo>
                  <a:pt x="4429507" y="4083554"/>
                </a:lnTo>
                <a:lnTo>
                  <a:pt x="4311927" y="4083554"/>
                </a:lnTo>
                <a:lnTo>
                  <a:pt x="4311927" y="4241558"/>
                </a:lnTo>
                <a:lnTo>
                  <a:pt x="4252275" y="4241558"/>
                </a:lnTo>
                <a:close/>
                <a:moveTo>
                  <a:pt x="3746793" y="3880194"/>
                </a:moveTo>
                <a:lnTo>
                  <a:pt x="3810155" y="3880194"/>
                </a:lnTo>
                <a:lnTo>
                  <a:pt x="3928927" y="4241558"/>
                </a:lnTo>
                <a:lnTo>
                  <a:pt x="3864071" y="4241558"/>
                </a:lnTo>
                <a:lnTo>
                  <a:pt x="3838121" y="4159721"/>
                </a:lnTo>
                <a:lnTo>
                  <a:pt x="3719501" y="4159721"/>
                </a:lnTo>
                <a:lnTo>
                  <a:pt x="3695003" y="4241558"/>
                </a:lnTo>
                <a:lnTo>
                  <a:pt x="3631407" y="4241558"/>
                </a:lnTo>
                <a:close/>
                <a:moveTo>
                  <a:pt x="3317839" y="3880194"/>
                </a:moveTo>
                <a:lnTo>
                  <a:pt x="3407303" y="3880194"/>
                </a:lnTo>
                <a:lnTo>
                  <a:pt x="3461177" y="4126937"/>
                </a:lnTo>
                <a:lnTo>
                  <a:pt x="3514627" y="3880194"/>
                </a:lnTo>
                <a:lnTo>
                  <a:pt x="3604515" y="3880194"/>
                </a:lnTo>
                <a:lnTo>
                  <a:pt x="3604515" y="4241558"/>
                </a:lnTo>
                <a:lnTo>
                  <a:pt x="3548807" y="4241558"/>
                </a:lnTo>
                <a:lnTo>
                  <a:pt x="3548807" y="3956855"/>
                </a:lnTo>
                <a:lnTo>
                  <a:pt x="3489735" y="4241558"/>
                </a:lnTo>
                <a:lnTo>
                  <a:pt x="3432179" y="4241558"/>
                </a:lnTo>
                <a:lnTo>
                  <a:pt x="3373547" y="3956855"/>
                </a:lnTo>
                <a:lnTo>
                  <a:pt x="3373547" y="4241558"/>
                </a:lnTo>
                <a:lnTo>
                  <a:pt x="3317839" y="4241558"/>
                </a:lnTo>
                <a:close/>
                <a:moveTo>
                  <a:pt x="2611580" y="3880194"/>
                </a:moveTo>
                <a:lnTo>
                  <a:pt x="2846984" y="3880194"/>
                </a:lnTo>
                <a:lnTo>
                  <a:pt x="2846984" y="3941325"/>
                </a:lnTo>
                <a:lnTo>
                  <a:pt x="2759231" y="3941325"/>
                </a:lnTo>
                <a:lnTo>
                  <a:pt x="2759231" y="4241558"/>
                </a:lnTo>
                <a:lnTo>
                  <a:pt x="2699579" y="4241558"/>
                </a:lnTo>
                <a:lnTo>
                  <a:pt x="2699579" y="3941325"/>
                </a:lnTo>
                <a:lnTo>
                  <a:pt x="2611580" y="3941325"/>
                </a:lnTo>
                <a:close/>
                <a:moveTo>
                  <a:pt x="1890075" y="3880194"/>
                </a:moveTo>
                <a:lnTo>
                  <a:pt x="2016035" y="3880194"/>
                </a:lnTo>
                <a:cubicBezTo>
                  <a:pt x="2048244" y="3880194"/>
                  <a:pt x="2071250" y="3883440"/>
                  <a:pt x="2085054" y="3889931"/>
                </a:cubicBezTo>
                <a:cubicBezTo>
                  <a:pt x="2098858" y="3896422"/>
                  <a:pt x="2110197" y="3907679"/>
                  <a:pt x="2119071" y="3923701"/>
                </a:cubicBezTo>
                <a:cubicBezTo>
                  <a:pt x="2127944" y="3939723"/>
                  <a:pt x="2132381" y="3958909"/>
                  <a:pt x="2132381" y="3981258"/>
                </a:cubicBezTo>
                <a:cubicBezTo>
                  <a:pt x="2132381" y="4009523"/>
                  <a:pt x="2125603" y="4032283"/>
                  <a:pt x="2112045" y="4049537"/>
                </a:cubicBezTo>
                <a:cubicBezTo>
                  <a:pt x="2098488" y="4066792"/>
                  <a:pt x="2079220" y="4077638"/>
                  <a:pt x="2054242" y="4082075"/>
                </a:cubicBezTo>
                <a:cubicBezTo>
                  <a:pt x="2067060" y="4091277"/>
                  <a:pt x="2077659" y="4101343"/>
                  <a:pt x="2086040" y="4112271"/>
                </a:cubicBezTo>
                <a:cubicBezTo>
                  <a:pt x="2094421" y="4123199"/>
                  <a:pt x="2105842" y="4142795"/>
                  <a:pt x="2120303" y="4171060"/>
                </a:cubicBezTo>
                <a:lnTo>
                  <a:pt x="2156291" y="4241558"/>
                </a:lnTo>
                <a:lnTo>
                  <a:pt x="2084919" y="4241558"/>
                </a:lnTo>
                <a:lnTo>
                  <a:pt x="2041624" y="4162926"/>
                </a:lnTo>
                <a:cubicBezTo>
                  <a:pt x="2026044" y="4134497"/>
                  <a:pt x="2015460" y="4116708"/>
                  <a:pt x="2009873" y="4109559"/>
                </a:cubicBezTo>
                <a:cubicBezTo>
                  <a:pt x="2004285" y="4102411"/>
                  <a:pt x="1998369" y="4097481"/>
                  <a:pt x="1992125" y="4094770"/>
                </a:cubicBezTo>
                <a:cubicBezTo>
                  <a:pt x="1985880" y="4092058"/>
                  <a:pt x="1975856" y="4090702"/>
                  <a:pt x="1962052" y="4090702"/>
                </a:cubicBezTo>
                <a:lnTo>
                  <a:pt x="1949727" y="4090702"/>
                </a:lnTo>
                <a:lnTo>
                  <a:pt x="1949727" y="4241558"/>
                </a:lnTo>
                <a:lnTo>
                  <a:pt x="1890075" y="4241558"/>
                </a:lnTo>
                <a:close/>
                <a:moveTo>
                  <a:pt x="1611455" y="3880194"/>
                </a:moveTo>
                <a:lnTo>
                  <a:pt x="1846859" y="3880194"/>
                </a:lnTo>
                <a:lnTo>
                  <a:pt x="1846859" y="3941325"/>
                </a:lnTo>
                <a:lnTo>
                  <a:pt x="1759106" y="3941325"/>
                </a:lnTo>
                <a:lnTo>
                  <a:pt x="1759106" y="4241558"/>
                </a:lnTo>
                <a:lnTo>
                  <a:pt x="1699454" y="4241558"/>
                </a:lnTo>
                <a:lnTo>
                  <a:pt x="1699454" y="3941325"/>
                </a:lnTo>
                <a:lnTo>
                  <a:pt x="1611455" y="3941325"/>
                </a:lnTo>
                <a:close/>
                <a:moveTo>
                  <a:pt x="1338118" y="3880194"/>
                </a:moveTo>
                <a:lnTo>
                  <a:pt x="1396291" y="3880194"/>
                </a:lnTo>
                <a:lnTo>
                  <a:pt x="1517568" y="4121514"/>
                </a:lnTo>
                <a:lnTo>
                  <a:pt x="1517568" y="3880194"/>
                </a:lnTo>
                <a:lnTo>
                  <a:pt x="1573276" y="3880194"/>
                </a:lnTo>
                <a:lnTo>
                  <a:pt x="1573276" y="4241558"/>
                </a:lnTo>
                <a:lnTo>
                  <a:pt x="1513131" y="4241558"/>
                </a:lnTo>
                <a:lnTo>
                  <a:pt x="1393826" y="4005907"/>
                </a:lnTo>
                <a:lnTo>
                  <a:pt x="1393826" y="4241558"/>
                </a:lnTo>
                <a:lnTo>
                  <a:pt x="1338118" y="4241558"/>
                </a:lnTo>
                <a:close/>
                <a:moveTo>
                  <a:pt x="1221353" y="3880194"/>
                </a:moveTo>
                <a:lnTo>
                  <a:pt x="1281005" y="3880194"/>
                </a:lnTo>
                <a:lnTo>
                  <a:pt x="1281005" y="4241558"/>
                </a:lnTo>
                <a:lnTo>
                  <a:pt x="1221353" y="4241558"/>
                </a:lnTo>
                <a:close/>
                <a:moveTo>
                  <a:pt x="4085559" y="3874032"/>
                </a:moveTo>
                <a:cubicBezTo>
                  <a:pt x="4118785" y="3874032"/>
                  <a:pt x="4146583" y="3885371"/>
                  <a:pt x="4168953" y="3908048"/>
                </a:cubicBezTo>
                <a:cubicBezTo>
                  <a:pt x="4184907" y="3924153"/>
                  <a:pt x="4196587" y="3948063"/>
                  <a:pt x="4203989" y="3979779"/>
                </a:cubicBezTo>
                <a:lnTo>
                  <a:pt x="4144831" y="3997034"/>
                </a:lnTo>
                <a:cubicBezTo>
                  <a:pt x="4141043" y="3977478"/>
                  <a:pt x="4133511" y="3962483"/>
                  <a:pt x="4122235" y="3952048"/>
                </a:cubicBezTo>
                <a:cubicBezTo>
                  <a:pt x="4110959" y="3941613"/>
                  <a:pt x="4097667" y="3936395"/>
                  <a:pt x="4082355" y="3936395"/>
                </a:cubicBezTo>
                <a:cubicBezTo>
                  <a:pt x="4060459" y="3936395"/>
                  <a:pt x="4042595" y="3945927"/>
                  <a:pt x="4028767" y="3964989"/>
                </a:cubicBezTo>
                <a:cubicBezTo>
                  <a:pt x="4014939" y="3984051"/>
                  <a:pt x="4008025" y="4015521"/>
                  <a:pt x="4008025" y="4059397"/>
                </a:cubicBezTo>
                <a:cubicBezTo>
                  <a:pt x="4008025" y="4104917"/>
                  <a:pt x="4014763" y="4137290"/>
                  <a:pt x="4028237" y="4156517"/>
                </a:cubicBezTo>
                <a:cubicBezTo>
                  <a:pt x="4041713" y="4175744"/>
                  <a:pt x="4059215" y="4185357"/>
                  <a:pt x="4080741" y="4185357"/>
                </a:cubicBezTo>
                <a:cubicBezTo>
                  <a:pt x="4096517" y="4185357"/>
                  <a:pt x="4110157" y="4179236"/>
                  <a:pt x="4121659" y="4166993"/>
                </a:cubicBezTo>
                <a:cubicBezTo>
                  <a:pt x="4133163" y="4154750"/>
                  <a:pt x="4141461" y="4135318"/>
                  <a:pt x="4146555" y="4108697"/>
                </a:cubicBezTo>
                <a:lnTo>
                  <a:pt x="4204483" y="4131128"/>
                </a:lnTo>
                <a:cubicBezTo>
                  <a:pt x="4195445" y="4171553"/>
                  <a:pt x="4180407" y="4201092"/>
                  <a:pt x="4159375" y="4219743"/>
                </a:cubicBezTo>
                <a:cubicBezTo>
                  <a:pt x="4138339" y="4238395"/>
                  <a:pt x="4112457" y="4247721"/>
                  <a:pt x="4081727" y="4247721"/>
                </a:cubicBezTo>
                <a:cubicBezTo>
                  <a:pt x="4043109" y="4247721"/>
                  <a:pt x="4011805" y="4232849"/>
                  <a:pt x="3987813" y="4203105"/>
                </a:cubicBezTo>
                <a:cubicBezTo>
                  <a:pt x="3960205" y="4168760"/>
                  <a:pt x="3946401" y="4122418"/>
                  <a:pt x="3946401" y="4064081"/>
                </a:cubicBezTo>
                <a:cubicBezTo>
                  <a:pt x="3946401" y="4002457"/>
                  <a:pt x="3960299" y="3954225"/>
                  <a:pt x="3988097" y="3919387"/>
                </a:cubicBezTo>
                <a:cubicBezTo>
                  <a:pt x="4012277" y="3889150"/>
                  <a:pt x="4044765" y="3874032"/>
                  <a:pt x="4085559" y="3874032"/>
                </a:cubicBezTo>
                <a:close/>
                <a:moveTo>
                  <a:pt x="3012057" y="3874032"/>
                </a:moveTo>
                <a:cubicBezTo>
                  <a:pt x="3054455" y="3874032"/>
                  <a:pt x="3089005" y="3890218"/>
                  <a:pt x="3115709" y="3922592"/>
                </a:cubicBezTo>
                <a:cubicBezTo>
                  <a:pt x="3142413" y="3954965"/>
                  <a:pt x="3155765" y="4001060"/>
                  <a:pt x="3155765" y="4060876"/>
                </a:cubicBezTo>
                <a:cubicBezTo>
                  <a:pt x="3155765" y="4121350"/>
                  <a:pt x="3141633" y="4168595"/>
                  <a:pt x="3113367" y="4202612"/>
                </a:cubicBezTo>
                <a:cubicBezTo>
                  <a:pt x="3088553" y="4232684"/>
                  <a:pt x="3054867" y="4247721"/>
                  <a:pt x="3012305" y="4247721"/>
                </a:cubicBezTo>
                <a:cubicBezTo>
                  <a:pt x="2969414" y="4247721"/>
                  <a:pt x="2935562" y="4232849"/>
                  <a:pt x="2910748" y="4203105"/>
                </a:cubicBezTo>
                <a:cubicBezTo>
                  <a:pt x="2882483" y="4169088"/>
                  <a:pt x="2868350" y="4122418"/>
                  <a:pt x="2868350" y="4063095"/>
                </a:cubicBezTo>
                <a:cubicBezTo>
                  <a:pt x="2868350" y="4020040"/>
                  <a:pt x="2874718" y="3984586"/>
                  <a:pt x="2887454" y="3956731"/>
                </a:cubicBezTo>
                <a:cubicBezTo>
                  <a:pt x="2900189" y="3928877"/>
                  <a:pt x="2916828" y="3908131"/>
                  <a:pt x="2937369" y="3894491"/>
                </a:cubicBezTo>
                <a:cubicBezTo>
                  <a:pt x="2957911" y="3880852"/>
                  <a:pt x="2982807" y="3874032"/>
                  <a:pt x="3012057" y="3874032"/>
                </a:cubicBezTo>
                <a:close/>
                <a:moveTo>
                  <a:pt x="2316733" y="3874032"/>
                </a:moveTo>
                <a:cubicBezTo>
                  <a:pt x="2359130" y="3874032"/>
                  <a:pt x="2393681" y="3890218"/>
                  <a:pt x="2420385" y="3922592"/>
                </a:cubicBezTo>
                <a:cubicBezTo>
                  <a:pt x="2447089" y="3954965"/>
                  <a:pt x="2460440" y="4001060"/>
                  <a:pt x="2460440" y="4060876"/>
                </a:cubicBezTo>
                <a:cubicBezTo>
                  <a:pt x="2460440" y="4121350"/>
                  <a:pt x="2446308" y="4168595"/>
                  <a:pt x="2418043" y="4202612"/>
                </a:cubicBezTo>
                <a:cubicBezTo>
                  <a:pt x="2393229" y="4232684"/>
                  <a:pt x="2359541" y="4247721"/>
                  <a:pt x="2316979" y="4247721"/>
                </a:cubicBezTo>
                <a:cubicBezTo>
                  <a:pt x="2274089" y="4247721"/>
                  <a:pt x="2240237" y="4232849"/>
                  <a:pt x="2215423" y="4203105"/>
                </a:cubicBezTo>
                <a:cubicBezTo>
                  <a:pt x="2187158" y="4169088"/>
                  <a:pt x="2173025" y="4122418"/>
                  <a:pt x="2173025" y="4063095"/>
                </a:cubicBezTo>
                <a:cubicBezTo>
                  <a:pt x="2173025" y="4020040"/>
                  <a:pt x="2179393" y="3984586"/>
                  <a:pt x="2192129" y="3956731"/>
                </a:cubicBezTo>
                <a:cubicBezTo>
                  <a:pt x="2204864" y="3928877"/>
                  <a:pt x="2221503" y="3908131"/>
                  <a:pt x="2242044" y="3894491"/>
                </a:cubicBezTo>
                <a:cubicBezTo>
                  <a:pt x="2262586" y="3880852"/>
                  <a:pt x="2287482" y="3874032"/>
                  <a:pt x="2316733" y="3874032"/>
                </a:cubicBezTo>
                <a:close/>
                <a:moveTo>
                  <a:pt x="3868781" y="2283478"/>
                </a:moveTo>
                <a:lnTo>
                  <a:pt x="4533707" y="2283478"/>
                </a:lnTo>
                <a:lnTo>
                  <a:pt x="4533707" y="2403285"/>
                </a:lnTo>
                <a:cubicBezTo>
                  <a:pt x="4434439" y="2532219"/>
                  <a:pt x="4347151" y="2700091"/>
                  <a:pt x="4271845" y="2906900"/>
                </a:cubicBezTo>
                <a:cubicBezTo>
                  <a:pt x="4196539" y="3113709"/>
                  <a:pt x="4153179" y="3318664"/>
                  <a:pt x="4141769" y="3521765"/>
                </a:cubicBezTo>
                <a:lnTo>
                  <a:pt x="4012549" y="3521765"/>
                </a:lnTo>
                <a:cubicBezTo>
                  <a:pt x="4014261" y="3416792"/>
                  <a:pt x="4030911" y="3294418"/>
                  <a:pt x="4062497" y="3154643"/>
                </a:cubicBezTo>
                <a:cubicBezTo>
                  <a:pt x="4094085" y="3014869"/>
                  <a:pt x="4137481" y="2881655"/>
                  <a:pt x="4192687" y="2755003"/>
                </a:cubicBezTo>
                <a:cubicBezTo>
                  <a:pt x="4247893" y="2628350"/>
                  <a:pt x="4307367" y="2520524"/>
                  <a:pt x="4371113" y="2431525"/>
                </a:cubicBezTo>
                <a:lnTo>
                  <a:pt x="3868781" y="2431525"/>
                </a:lnTo>
                <a:close/>
                <a:moveTo>
                  <a:pt x="3068681" y="2283478"/>
                </a:moveTo>
                <a:lnTo>
                  <a:pt x="3733607" y="2283478"/>
                </a:lnTo>
                <a:lnTo>
                  <a:pt x="3733607" y="2403285"/>
                </a:lnTo>
                <a:cubicBezTo>
                  <a:pt x="3634339" y="2532219"/>
                  <a:pt x="3547051" y="2700091"/>
                  <a:pt x="3471745" y="2906900"/>
                </a:cubicBezTo>
                <a:cubicBezTo>
                  <a:pt x="3396439" y="3113709"/>
                  <a:pt x="3353079" y="3318664"/>
                  <a:pt x="3341669" y="3521765"/>
                </a:cubicBezTo>
                <a:lnTo>
                  <a:pt x="3212449" y="3521765"/>
                </a:lnTo>
                <a:cubicBezTo>
                  <a:pt x="3214161" y="3416792"/>
                  <a:pt x="3230811" y="3294418"/>
                  <a:pt x="3262397" y="3154643"/>
                </a:cubicBezTo>
                <a:cubicBezTo>
                  <a:pt x="3293985" y="3014869"/>
                  <a:pt x="3337381" y="2881655"/>
                  <a:pt x="3392587" y="2755003"/>
                </a:cubicBezTo>
                <a:cubicBezTo>
                  <a:pt x="3447793" y="2628350"/>
                  <a:pt x="3507267" y="2520524"/>
                  <a:pt x="3571013" y="2431525"/>
                </a:cubicBezTo>
                <a:lnTo>
                  <a:pt x="3068681" y="2431525"/>
                </a:lnTo>
                <a:close/>
                <a:moveTo>
                  <a:pt x="5053975" y="2262084"/>
                </a:moveTo>
                <a:lnTo>
                  <a:pt x="5136127" y="2262084"/>
                </a:lnTo>
                <a:lnTo>
                  <a:pt x="5136127" y="3521765"/>
                </a:lnTo>
                <a:lnTo>
                  <a:pt x="5009475" y="3521765"/>
                </a:lnTo>
                <a:lnTo>
                  <a:pt x="5009475" y="2540207"/>
                </a:lnTo>
                <a:cubicBezTo>
                  <a:pt x="4980379" y="2574437"/>
                  <a:pt x="4941299" y="2609381"/>
                  <a:pt x="4892235" y="2645037"/>
                </a:cubicBezTo>
                <a:cubicBezTo>
                  <a:pt x="4843171" y="2680694"/>
                  <a:pt x="4798101" y="2707651"/>
                  <a:pt x="4757025" y="2725907"/>
                </a:cubicBezTo>
                <a:lnTo>
                  <a:pt x="4757025" y="2577004"/>
                </a:lnTo>
                <a:cubicBezTo>
                  <a:pt x="4826627" y="2537069"/>
                  <a:pt x="4888099" y="2488290"/>
                  <a:pt x="4941441" y="2430669"/>
                </a:cubicBezTo>
                <a:cubicBezTo>
                  <a:pt x="4994783" y="2373048"/>
                  <a:pt x="5032295" y="2316853"/>
                  <a:pt x="5053975" y="2262084"/>
                </a:cubicBezTo>
                <a:close/>
                <a:moveTo>
                  <a:pt x="2508864" y="2244969"/>
                </a:moveTo>
                <a:cubicBezTo>
                  <a:pt x="2585312" y="2244969"/>
                  <a:pt x="2652204" y="2260087"/>
                  <a:pt x="2709540" y="2290324"/>
                </a:cubicBezTo>
                <a:cubicBezTo>
                  <a:pt x="2766876" y="2320561"/>
                  <a:pt x="2811376" y="2363920"/>
                  <a:pt x="2843039" y="2420400"/>
                </a:cubicBezTo>
                <a:cubicBezTo>
                  <a:pt x="2874702" y="2476880"/>
                  <a:pt x="2891675" y="2543344"/>
                  <a:pt x="2893957" y="2619792"/>
                </a:cubicBezTo>
                <a:lnTo>
                  <a:pt x="2763025" y="2631773"/>
                </a:lnTo>
                <a:cubicBezTo>
                  <a:pt x="2756179" y="2550190"/>
                  <a:pt x="2731790" y="2489717"/>
                  <a:pt x="2689858" y="2450352"/>
                </a:cubicBezTo>
                <a:cubicBezTo>
                  <a:pt x="2647925" y="2410987"/>
                  <a:pt x="2589021" y="2391304"/>
                  <a:pt x="2513143" y="2391304"/>
                </a:cubicBezTo>
                <a:cubicBezTo>
                  <a:pt x="2436124" y="2391304"/>
                  <a:pt x="2377362" y="2408560"/>
                  <a:pt x="2336856" y="2443071"/>
                </a:cubicBezTo>
                <a:cubicBezTo>
                  <a:pt x="2296350" y="2477582"/>
                  <a:pt x="2276097" y="2522218"/>
                  <a:pt x="2276097" y="2576978"/>
                </a:cubicBezTo>
                <a:cubicBezTo>
                  <a:pt x="2276097" y="2627753"/>
                  <a:pt x="2290935" y="2667113"/>
                  <a:pt x="2320610" y="2695059"/>
                </a:cubicBezTo>
                <a:cubicBezTo>
                  <a:pt x="2350276" y="2723014"/>
                  <a:pt x="2417003" y="2751317"/>
                  <a:pt x="2520791" y="2779967"/>
                </a:cubicBezTo>
                <a:cubicBezTo>
                  <a:pt x="2622288" y="2808056"/>
                  <a:pt x="2693566" y="2832413"/>
                  <a:pt x="2734625" y="2853041"/>
                </a:cubicBezTo>
                <a:cubicBezTo>
                  <a:pt x="2797354" y="2885132"/>
                  <a:pt x="2844726" y="2927249"/>
                  <a:pt x="2876741" y="2979393"/>
                </a:cubicBezTo>
                <a:cubicBezTo>
                  <a:pt x="2908757" y="3031536"/>
                  <a:pt x="2924764" y="3093800"/>
                  <a:pt x="2924764" y="3166183"/>
                </a:cubicBezTo>
                <a:cubicBezTo>
                  <a:pt x="2924764" y="3237987"/>
                  <a:pt x="2907935" y="3303379"/>
                  <a:pt x="2874274" y="3362360"/>
                </a:cubicBezTo>
                <a:cubicBezTo>
                  <a:pt x="2840614" y="3421340"/>
                  <a:pt x="2794831" y="3466219"/>
                  <a:pt x="2736925" y="3496995"/>
                </a:cubicBezTo>
                <a:cubicBezTo>
                  <a:pt x="2679018" y="3527771"/>
                  <a:pt x="2609274" y="3543159"/>
                  <a:pt x="2527691" y="3543159"/>
                </a:cubicBezTo>
                <a:cubicBezTo>
                  <a:pt x="2400468" y="3543159"/>
                  <a:pt x="2299060" y="3504935"/>
                  <a:pt x="2223468" y="3428487"/>
                </a:cubicBezTo>
                <a:cubicBezTo>
                  <a:pt x="2147875" y="3352039"/>
                  <a:pt x="2108653" y="3248492"/>
                  <a:pt x="2105800" y="3117846"/>
                </a:cubicBezTo>
                <a:lnTo>
                  <a:pt x="2234165" y="3104153"/>
                </a:lnTo>
                <a:cubicBezTo>
                  <a:pt x="2241011" y="3173185"/>
                  <a:pt x="2256557" y="3226955"/>
                  <a:pt x="2280804" y="3265465"/>
                </a:cubicBezTo>
                <a:cubicBezTo>
                  <a:pt x="2305050" y="3303974"/>
                  <a:pt x="2339709" y="3334924"/>
                  <a:pt x="2384779" y="3358315"/>
                </a:cubicBezTo>
                <a:cubicBezTo>
                  <a:pt x="2429849" y="3381705"/>
                  <a:pt x="2480624" y="3393401"/>
                  <a:pt x="2537104" y="3393401"/>
                </a:cubicBezTo>
                <a:cubicBezTo>
                  <a:pt x="2618116" y="3393401"/>
                  <a:pt x="2681015" y="3373618"/>
                  <a:pt x="2725800" y="3334053"/>
                </a:cubicBezTo>
                <a:cubicBezTo>
                  <a:pt x="2770585" y="3294487"/>
                  <a:pt x="2792977" y="3243108"/>
                  <a:pt x="2792977" y="3179915"/>
                </a:cubicBezTo>
                <a:cubicBezTo>
                  <a:pt x="2792977" y="3142912"/>
                  <a:pt x="2784847" y="3110605"/>
                  <a:pt x="2768588" y="3082993"/>
                </a:cubicBezTo>
                <a:cubicBezTo>
                  <a:pt x="2752328" y="3055382"/>
                  <a:pt x="2727797" y="3032751"/>
                  <a:pt x="2694992" y="3015101"/>
                </a:cubicBezTo>
                <a:cubicBezTo>
                  <a:pt x="2662188" y="2997451"/>
                  <a:pt x="2591303" y="2972500"/>
                  <a:pt x="2482335" y="2940248"/>
                </a:cubicBezTo>
                <a:cubicBezTo>
                  <a:pt x="2385349" y="2911456"/>
                  <a:pt x="2316318" y="2882511"/>
                  <a:pt x="2275241" y="2853415"/>
                </a:cubicBezTo>
                <a:cubicBezTo>
                  <a:pt x="2234165" y="2824319"/>
                  <a:pt x="2202216" y="2787379"/>
                  <a:pt x="2179396" y="2742594"/>
                </a:cubicBezTo>
                <a:cubicBezTo>
                  <a:pt x="2156576" y="2697809"/>
                  <a:pt x="2145165" y="2647177"/>
                  <a:pt x="2145165" y="2590696"/>
                </a:cubicBezTo>
                <a:cubicBezTo>
                  <a:pt x="2145165" y="2489146"/>
                  <a:pt x="2177970" y="2406137"/>
                  <a:pt x="2243578" y="2341670"/>
                </a:cubicBezTo>
                <a:cubicBezTo>
                  <a:pt x="2309186" y="2277202"/>
                  <a:pt x="2397615" y="2244969"/>
                  <a:pt x="2508864" y="2244969"/>
                </a:cubicBezTo>
                <a:close/>
                <a:moveTo>
                  <a:pt x="1557539" y="2244969"/>
                </a:moveTo>
                <a:cubicBezTo>
                  <a:pt x="1656906" y="2244969"/>
                  <a:pt x="1742279" y="2275845"/>
                  <a:pt x="1813659" y="2337598"/>
                </a:cubicBezTo>
                <a:cubicBezTo>
                  <a:pt x="1885040" y="2399351"/>
                  <a:pt x="1935006" y="2489993"/>
                  <a:pt x="1963558" y="2609523"/>
                </a:cubicBezTo>
                <a:lnTo>
                  <a:pt x="1830059" y="2648033"/>
                </a:lnTo>
                <a:cubicBezTo>
                  <a:pt x="1784356" y="2474028"/>
                  <a:pt x="1692665" y="2387025"/>
                  <a:pt x="1554985" y="2387025"/>
                </a:cubicBezTo>
                <a:cubicBezTo>
                  <a:pt x="1486426" y="2387025"/>
                  <a:pt x="1427009" y="2404584"/>
                  <a:pt x="1376733" y="2439701"/>
                </a:cubicBezTo>
                <a:cubicBezTo>
                  <a:pt x="1326457" y="2474819"/>
                  <a:pt x="1286323" y="2529492"/>
                  <a:pt x="1256331" y="2603720"/>
                </a:cubicBezTo>
                <a:cubicBezTo>
                  <a:pt x="1226339" y="2677949"/>
                  <a:pt x="1211343" y="2771873"/>
                  <a:pt x="1211343" y="2885493"/>
                </a:cubicBezTo>
                <a:cubicBezTo>
                  <a:pt x="1211343" y="3057367"/>
                  <a:pt x="1241580" y="3186271"/>
                  <a:pt x="1302054" y="3272204"/>
                </a:cubicBezTo>
                <a:cubicBezTo>
                  <a:pt x="1362528" y="3358136"/>
                  <a:pt x="1442970" y="3401103"/>
                  <a:pt x="1543379" y="3401103"/>
                </a:cubicBezTo>
                <a:cubicBezTo>
                  <a:pt x="1617545" y="3401103"/>
                  <a:pt x="1681584" y="3374717"/>
                  <a:pt x="1735497" y="3321945"/>
                </a:cubicBezTo>
                <a:cubicBezTo>
                  <a:pt x="1789410" y="3269173"/>
                  <a:pt x="1825495" y="3189159"/>
                  <a:pt x="1843751" y="3081904"/>
                </a:cubicBezTo>
                <a:lnTo>
                  <a:pt x="1980673" y="3123836"/>
                </a:lnTo>
                <a:cubicBezTo>
                  <a:pt x="1950436" y="3264751"/>
                  <a:pt x="1897522" y="3369868"/>
                  <a:pt x="1821929" y="3439184"/>
                </a:cubicBezTo>
                <a:cubicBezTo>
                  <a:pt x="1746337" y="3508501"/>
                  <a:pt x="1654343" y="3543159"/>
                  <a:pt x="1545946" y="3543159"/>
                </a:cubicBezTo>
                <a:cubicBezTo>
                  <a:pt x="1450671" y="3543159"/>
                  <a:pt x="1369231" y="3519895"/>
                  <a:pt x="1301626" y="3473368"/>
                </a:cubicBezTo>
                <a:cubicBezTo>
                  <a:pt x="1234021" y="3426840"/>
                  <a:pt x="1178682" y="3352197"/>
                  <a:pt x="1135609" y="3249439"/>
                </a:cubicBezTo>
                <a:cubicBezTo>
                  <a:pt x="1092535" y="3146681"/>
                  <a:pt x="1070998" y="3025370"/>
                  <a:pt x="1070998" y="2885506"/>
                </a:cubicBezTo>
                <a:cubicBezTo>
                  <a:pt x="1070998" y="2747345"/>
                  <a:pt x="1092555" y="2630454"/>
                  <a:pt x="1135669" y="2534831"/>
                </a:cubicBezTo>
                <a:cubicBezTo>
                  <a:pt x="1178782" y="2439209"/>
                  <a:pt x="1237172" y="2366993"/>
                  <a:pt x="1310839" y="2318183"/>
                </a:cubicBezTo>
                <a:cubicBezTo>
                  <a:pt x="1384506" y="2269374"/>
                  <a:pt x="1466739" y="2244969"/>
                  <a:pt x="1557539" y="2244969"/>
                </a:cubicBezTo>
                <a:close/>
                <a:moveTo>
                  <a:pt x="1312413" y="1681317"/>
                </a:moveTo>
                <a:lnTo>
                  <a:pt x="1312413" y="1681318"/>
                </a:lnTo>
                <a:lnTo>
                  <a:pt x="1313057" y="1681913"/>
                </a:lnTo>
                <a:close/>
                <a:moveTo>
                  <a:pt x="3586641" y="1610668"/>
                </a:moveTo>
                <a:lnTo>
                  <a:pt x="3586641" y="1754454"/>
                </a:lnTo>
                <a:lnTo>
                  <a:pt x="3671979" y="1754454"/>
                </a:lnTo>
                <a:cubicBezTo>
                  <a:pt x="3698871" y="1754454"/>
                  <a:pt x="3718535" y="1748372"/>
                  <a:pt x="3730975" y="1736206"/>
                </a:cubicBezTo>
                <a:cubicBezTo>
                  <a:pt x="3743415" y="1724041"/>
                  <a:pt x="3749635" y="1705702"/>
                  <a:pt x="3749635" y="1681189"/>
                </a:cubicBezTo>
                <a:cubicBezTo>
                  <a:pt x="3749635" y="1665274"/>
                  <a:pt x="3746571" y="1651645"/>
                  <a:pt x="3740443" y="1640303"/>
                </a:cubicBezTo>
                <a:cubicBezTo>
                  <a:pt x="3734315" y="1628961"/>
                  <a:pt x="3726905" y="1621186"/>
                  <a:pt x="3718215" y="1616979"/>
                </a:cubicBezTo>
                <a:cubicBezTo>
                  <a:pt x="3709527" y="1612771"/>
                  <a:pt x="3693839" y="1610668"/>
                  <a:pt x="3671155" y="1610668"/>
                </a:cubicBezTo>
                <a:close/>
                <a:moveTo>
                  <a:pt x="4224815" y="1607649"/>
                </a:moveTo>
                <a:lnTo>
                  <a:pt x="4224815" y="1740734"/>
                </a:lnTo>
                <a:lnTo>
                  <a:pt x="4318661" y="1740734"/>
                </a:lnTo>
                <a:cubicBezTo>
                  <a:pt x="4339149" y="1740734"/>
                  <a:pt x="4354699" y="1738264"/>
                  <a:pt x="4365309" y="1733325"/>
                </a:cubicBezTo>
                <a:cubicBezTo>
                  <a:pt x="4375919" y="1728386"/>
                  <a:pt x="4384335" y="1720611"/>
                  <a:pt x="4390555" y="1710001"/>
                </a:cubicBezTo>
                <a:cubicBezTo>
                  <a:pt x="4396773" y="1699391"/>
                  <a:pt x="4399883" y="1687043"/>
                  <a:pt x="4399883" y="1672957"/>
                </a:cubicBezTo>
                <a:cubicBezTo>
                  <a:pt x="4399883" y="1652651"/>
                  <a:pt x="4393939" y="1636690"/>
                  <a:pt x="4382047" y="1625074"/>
                </a:cubicBezTo>
                <a:cubicBezTo>
                  <a:pt x="4370157" y="1613457"/>
                  <a:pt x="4352503" y="1607649"/>
                  <a:pt x="4329087" y="1607649"/>
                </a:cubicBezTo>
                <a:close/>
                <a:moveTo>
                  <a:pt x="3018301" y="1605454"/>
                </a:moveTo>
                <a:cubicBezTo>
                  <a:pt x="3014039" y="1631248"/>
                  <a:pt x="3008015" y="1656859"/>
                  <a:pt x="3000229" y="1682287"/>
                </a:cubicBezTo>
                <a:lnTo>
                  <a:pt x="2963531" y="1800279"/>
                </a:lnTo>
                <a:lnTo>
                  <a:pt x="3075899" y="1800279"/>
                </a:lnTo>
                <a:lnTo>
                  <a:pt x="3041615" y="1688872"/>
                </a:lnTo>
                <a:cubicBezTo>
                  <a:pt x="3031009" y="1654663"/>
                  <a:pt x="3023237" y="1626857"/>
                  <a:pt x="3018301" y="1605454"/>
                </a:cubicBezTo>
                <a:close/>
                <a:moveTo>
                  <a:pt x="4181185" y="1563196"/>
                </a:moveTo>
                <a:lnTo>
                  <a:pt x="4327441" y="1563196"/>
                </a:lnTo>
                <a:cubicBezTo>
                  <a:pt x="4357991" y="1563196"/>
                  <a:pt x="4380539" y="1566944"/>
                  <a:pt x="4395081" y="1574440"/>
                </a:cubicBezTo>
                <a:cubicBezTo>
                  <a:pt x="4409625" y="1581936"/>
                  <a:pt x="4421561" y="1594414"/>
                  <a:pt x="4430891" y="1611872"/>
                </a:cubicBezTo>
                <a:cubicBezTo>
                  <a:pt x="4440221" y="1629331"/>
                  <a:pt x="4444885" y="1649578"/>
                  <a:pt x="4444885" y="1672614"/>
                </a:cubicBezTo>
                <a:cubicBezTo>
                  <a:pt x="4444885" y="1702961"/>
                  <a:pt x="4436973" y="1727550"/>
                  <a:pt x="4421149" y="1746381"/>
                </a:cubicBezTo>
                <a:cubicBezTo>
                  <a:pt x="4405327" y="1765212"/>
                  <a:pt x="4382323" y="1777187"/>
                  <a:pt x="4352137" y="1782306"/>
                </a:cubicBezTo>
                <a:cubicBezTo>
                  <a:pt x="4364395" y="1789669"/>
                  <a:pt x="4373723" y="1797124"/>
                  <a:pt x="4380127" y="1804670"/>
                </a:cubicBezTo>
                <a:cubicBezTo>
                  <a:pt x="4393115" y="1820036"/>
                  <a:pt x="4404549" y="1837141"/>
                  <a:pt x="4414427" y="1855983"/>
                </a:cubicBezTo>
                <a:lnTo>
                  <a:pt x="4472051" y="1965469"/>
                </a:lnTo>
                <a:lnTo>
                  <a:pt x="4417171" y="1965469"/>
                </a:lnTo>
                <a:lnTo>
                  <a:pt x="4373181" y="1881824"/>
                </a:lnTo>
                <a:cubicBezTo>
                  <a:pt x="4356137" y="1849099"/>
                  <a:pt x="4343275" y="1827056"/>
                  <a:pt x="4334595" y="1815695"/>
                </a:cubicBezTo>
                <a:cubicBezTo>
                  <a:pt x="4325915" y="1804335"/>
                  <a:pt x="4317511" y="1796684"/>
                  <a:pt x="4309379" y="1792744"/>
                </a:cubicBezTo>
                <a:cubicBezTo>
                  <a:pt x="4301247" y="1788804"/>
                  <a:pt x="4289869" y="1786834"/>
                  <a:pt x="4275249" y="1786834"/>
                </a:cubicBezTo>
                <a:lnTo>
                  <a:pt x="4224815" y="1786834"/>
                </a:lnTo>
                <a:lnTo>
                  <a:pt x="4224815" y="1965469"/>
                </a:lnTo>
                <a:lnTo>
                  <a:pt x="4181185" y="1965469"/>
                </a:lnTo>
                <a:close/>
                <a:moveTo>
                  <a:pt x="3847811" y="1563196"/>
                </a:moveTo>
                <a:lnTo>
                  <a:pt x="3891441" y="1563196"/>
                </a:lnTo>
                <a:lnTo>
                  <a:pt x="3891441" y="1795340"/>
                </a:lnTo>
                <a:cubicBezTo>
                  <a:pt x="3891441" y="1831744"/>
                  <a:pt x="3894275" y="1858087"/>
                  <a:pt x="3899947" y="1874368"/>
                </a:cubicBezTo>
                <a:cubicBezTo>
                  <a:pt x="3905617" y="1890649"/>
                  <a:pt x="3914901" y="1903043"/>
                  <a:pt x="3927799" y="1911549"/>
                </a:cubicBezTo>
                <a:cubicBezTo>
                  <a:pt x="3940695" y="1920056"/>
                  <a:pt x="3956383" y="1924309"/>
                  <a:pt x="3974859" y="1924309"/>
                </a:cubicBezTo>
                <a:cubicBezTo>
                  <a:pt x="4005957" y="1924309"/>
                  <a:pt x="4028503" y="1915528"/>
                  <a:pt x="4042499" y="1897966"/>
                </a:cubicBezTo>
                <a:cubicBezTo>
                  <a:pt x="4056493" y="1880405"/>
                  <a:pt x="4063491" y="1846196"/>
                  <a:pt x="4063491" y="1795340"/>
                </a:cubicBezTo>
                <a:lnTo>
                  <a:pt x="4063491" y="1563196"/>
                </a:lnTo>
                <a:lnTo>
                  <a:pt x="4107119" y="1563196"/>
                </a:lnTo>
                <a:lnTo>
                  <a:pt x="4107119" y="1795614"/>
                </a:lnTo>
                <a:cubicBezTo>
                  <a:pt x="4107119" y="1834580"/>
                  <a:pt x="4103329" y="1866547"/>
                  <a:pt x="4095745" y="1891518"/>
                </a:cubicBezTo>
                <a:cubicBezTo>
                  <a:pt x="4088163" y="1916488"/>
                  <a:pt x="4074365" y="1936200"/>
                  <a:pt x="4054353" y="1950652"/>
                </a:cubicBezTo>
                <a:cubicBezTo>
                  <a:pt x="4034343" y="1965103"/>
                  <a:pt x="4008895" y="1972329"/>
                  <a:pt x="3978015" y="1972329"/>
                </a:cubicBezTo>
                <a:cubicBezTo>
                  <a:pt x="3934521" y="1972329"/>
                  <a:pt x="3901947" y="1959341"/>
                  <a:pt x="3880293" y="1933364"/>
                </a:cubicBezTo>
                <a:cubicBezTo>
                  <a:pt x="3858637" y="1907387"/>
                  <a:pt x="3847811" y="1861471"/>
                  <a:pt x="3847811" y="1795614"/>
                </a:cubicBezTo>
                <a:close/>
                <a:moveTo>
                  <a:pt x="3543011" y="1563196"/>
                </a:moveTo>
                <a:lnTo>
                  <a:pt x="3667315" y="1563196"/>
                </a:lnTo>
                <a:cubicBezTo>
                  <a:pt x="3696583" y="1563196"/>
                  <a:pt x="3718171" y="1565757"/>
                  <a:pt x="3732073" y="1570879"/>
                </a:cubicBezTo>
                <a:cubicBezTo>
                  <a:pt x="3751099" y="1577831"/>
                  <a:pt x="3766283" y="1590728"/>
                  <a:pt x="3777623" y="1609570"/>
                </a:cubicBezTo>
                <a:cubicBezTo>
                  <a:pt x="3788967" y="1628412"/>
                  <a:pt x="3794637" y="1651554"/>
                  <a:pt x="3794637" y="1678994"/>
                </a:cubicBezTo>
                <a:cubicBezTo>
                  <a:pt x="3794637" y="1715215"/>
                  <a:pt x="3785399" y="1744759"/>
                  <a:pt x="3766923" y="1767625"/>
                </a:cubicBezTo>
                <a:cubicBezTo>
                  <a:pt x="3748445" y="1790492"/>
                  <a:pt x="3716523" y="1801926"/>
                  <a:pt x="3671155" y="1801926"/>
                </a:cubicBezTo>
                <a:lnTo>
                  <a:pt x="3586641" y="1801926"/>
                </a:lnTo>
                <a:lnTo>
                  <a:pt x="3586641" y="1965469"/>
                </a:lnTo>
                <a:lnTo>
                  <a:pt x="3543011" y="1965469"/>
                </a:lnTo>
                <a:close/>
                <a:moveTo>
                  <a:pt x="3208537" y="1563196"/>
                </a:moveTo>
                <a:lnTo>
                  <a:pt x="3253265" y="1563196"/>
                </a:lnTo>
                <a:lnTo>
                  <a:pt x="3426687" y="1879659"/>
                </a:lnTo>
                <a:lnTo>
                  <a:pt x="3426687" y="1563196"/>
                </a:lnTo>
                <a:lnTo>
                  <a:pt x="3468397" y="1563196"/>
                </a:lnTo>
                <a:lnTo>
                  <a:pt x="3468397" y="1965469"/>
                </a:lnTo>
                <a:lnTo>
                  <a:pt x="3423669" y="1965469"/>
                </a:lnTo>
                <a:lnTo>
                  <a:pt x="3250521" y="1648947"/>
                </a:lnTo>
                <a:lnTo>
                  <a:pt x="3250521" y="1965469"/>
                </a:lnTo>
                <a:lnTo>
                  <a:pt x="3208537" y="1965469"/>
                </a:lnTo>
                <a:close/>
                <a:moveTo>
                  <a:pt x="2598663" y="1563196"/>
                </a:moveTo>
                <a:lnTo>
                  <a:pt x="2642293" y="1563196"/>
                </a:lnTo>
                <a:lnTo>
                  <a:pt x="2642293" y="1762686"/>
                </a:lnTo>
                <a:lnTo>
                  <a:pt x="2806184" y="1563196"/>
                </a:lnTo>
                <a:lnTo>
                  <a:pt x="2865382" y="1563196"/>
                </a:lnTo>
                <a:lnTo>
                  <a:pt x="2726912" y="1726362"/>
                </a:lnTo>
                <a:lnTo>
                  <a:pt x="2869758" y="1962721"/>
                </a:lnTo>
                <a:lnTo>
                  <a:pt x="2996109" y="1563196"/>
                </a:lnTo>
                <a:lnTo>
                  <a:pt x="3042773" y="1563196"/>
                </a:lnTo>
                <a:lnTo>
                  <a:pt x="3177865" y="1965469"/>
                </a:lnTo>
                <a:lnTo>
                  <a:pt x="3127919" y="1965469"/>
                </a:lnTo>
                <a:lnTo>
                  <a:pt x="3089551" y="1843635"/>
                </a:lnTo>
                <a:lnTo>
                  <a:pt x="2950772" y="1843635"/>
                </a:lnTo>
                <a:lnTo>
                  <a:pt x="2914915" y="1965469"/>
                </a:lnTo>
                <a:lnTo>
                  <a:pt x="2871419" y="1965469"/>
                </a:lnTo>
                <a:lnTo>
                  <a:pt x="2868889" y="1965469"/>
                </a:lnTo>
                <a:lnTo>
                  <a:pt x="2813794" y="1965469"/>
                </a:lnTo>
                <a:lnTo>
                  <a:pt x="2696621" y="1762047"/>
                </a:lnTo>
                <a:lnTo>
                  <a:pt x="2642293" y="1826073"/>
                </a:lnTo>
                <a:lnTo>
                  <a:pt x="2642293" y="1965469"/>
                </a:lnTo>
                <a:lnTo>
                  <a:pt x="2598663" y="1965469"/>
                </a:lnTo>
                <a:close/>
                <a:moveTo>
                  <a:pt x="2176112" y="1563196"/>
                </a:moveTo>
                <a:lnTo>
                  <a:pt x="2437617" y="1563196"/>
                </a:lnTo>
                <a:lnTo>
                  <a:pt x="2437617" y="1610668"/>
                </a:lnTo>
                <a:lnTo>
                  <a:pt x="2328405" y="1610668"/>
                </a:lnTo>
                <a:lnTo>
                  <a:pt x="2328405" y="1965469"/>
                </a:lnTo>
                <a:lnTo>
                  <a:pt x="2284775" y="1965469"/>
                </a:lnTo>
                <a:lnTo>
                  <a:pt x="2284775" y="1610668"/>
                </a:lnTo>
                <a:lnTo>
                  <a:pt x="2176112" y="1610668"/>
                </a:lnTo>
                <a:close/>
                <a:moveTo>
                  <a:pt x="2084667" y="1563196"/>
                </a:moveTo>
                <a:lnTo>
                  <a:pt x="2128297" y="1563196"/>
                </a:lnTo>
                <a:lnTo>
                  <a:pt x="2128297" y="1965469"/>
                </a:lnTo>
                <a:lnTo>
                  <a:pt x="2084667" y="1965469"/>
                </a:lnTo>
                <a:close/>
                <a:moveTo>
                  <a:pt x="1960842" y="1563196"/>
                </a:moveTo>
                <a:lnTo>
                  <a:pt x="2004472" y="1563196"/>
                </a:lnTo>
                <a:lnTo>
                  <a:pt x="2004472" y="1965469"/>
                </a:lnTo>
                <a:lnTo>
                  <a:pt x="1960842" y="1965469"/>
                </a:lnTo>
                <a:close/>
                <a:moveTo>
                  <a:pt x="3200397" y="320412"/>
                </a:moveTo>
                <a:lnTo>
                  <a:pt x="3129017" y="322217"/>
                </a:lnTo>
                <a:lnTo>
                  <a:pt x="3104419" y="371950"/>
                </a:lnTo>
                <a:cubicBezTo>
                  <a:pt x="3060563" y="474591"/>
                  <a:pt x="3033709" y="612560"/>
                  <a:pt x="3033709" y="764276"/>
                </a:cubicBezTo>
                <a:lnTo>
                  <a:pt x="3035211" y="785582"/>
                </a:lnTo>
                <a:lnTo>
                  <a:pt x="2952646" y="789751"/>
                </a:lnTo>
                <a:lnTo>
                  <a:pt x="2911961" y="795960"/>
                </a:lnTo>
                <a:lnTo>
                  <a:pt x="2867118" y="799965"/>
                </a:lnTo>
                <a:lnTo>
                  <a:pt x="2789750" y="814612"/>
                </a:lnTo>
                <a:lnTo>
                  <a:pt x="2734552" y="823036"/>
                </a:lnTo>
                <a:lnTo>
                  <a:pt x="2730889" y="804142"/>
                </a:lnTo>
                <a:cubicBezTo>
                  <a:pt x="2691622" y="657597"/>
                  <a:pt x="2629976" y="531279"/>
                  <a:pt x="2561048" y="443487"/>
                </a:cubicBezTo>
                <a:lnTo>
                  <a:pt x="2524415" y="401813"/>
                </a:lnTo>
                <a:lnTo>
                  <a:pt x="2455003" y="418544"/>
                </a:lnTo>
                <a:lnTo>
                  <a:pt x="2386522" y="438761"/>
                </a:lnTo>
                <a:lnTo>
                  <a:pt x="2375634" y="493169"/>
                </a:lnTo>
                <a:cubicBezTo>
                  <a:pt x="2359837" y="603662"/>
                  <a:pt x="2369608" y="743880"/>
                  <a:pt x="2408876" y="890428"/>
                </a:cubicBezTo>
                <a:lnTo>
                  <a:pt x="2415529" y="909715"/>
                </a:lnTo>
                <a:lnTo>
                  <a:pt x="2383243" y="921531"/>
                </a:lnTo>
                <a:lnTo>
                  <a:pt x="2371311" y="925383"/>
                </a:lnTo>
                <a:lnTo>
                  <a:pt x="2356039" y="931488"/>
                </a:lnTo>
                <a:lnTo>
                  <a:pt x="2257197" y="967665"/>
                </a:lnTo>
                <a:lnTo>
                  <a:pt x="2216504" y="987267"/>
                </a:lnTo>
                <a:lnTo>
                  <a:pt x="2202907" y="992702"/>
                </a:lnTo>
                <a:lnTo>
                  <a:pt x="2165987" y="1011603"/>
                </a:lnTo>
                <a:lnTo>
                  <a:pt x="2135850" y="1026120"/>
                </a:lnTo>
                <a:lnTo>
                  <a:pt x="2126688" y="1007313"/>
                </a:lnTo>
                <a:cubicBezTo>
                  <a:pt x="2050830" y="875923"/>
                  <a:pt x="1958590" y="769864"/>
                  <a:pt x="1869290" y="702904"/>
                </a:cubicBezTo>
                <a:lnTo>
                  <a:pt x="1823119" y="672131"/>
                </a:lnTo>
                <a:lnTo>
                  <a:pt x="1760401" y="706257"/>
                </a:lnTo>
                <a:lnTo>
                  <a:pt x="1699487" y="743510"/>
                </a:lnTo>
                <a:lnTo>
                  <a:pt x="1703051" y="798881"/>
                </a:lnTo>
                <a:cubicBezTo>
                  <a:pt x="1716391" y="909698"/>
                  <a:pt x="1762119" y="1042610"/>
                  <a:pt x="1837978" y="1174000"/>
                </a:cubicBezTo>
                <a:lnTo>
                  <a:pt x="1848369" y="1189388"/>
                </a:lnTo>
                <a:lnTo>
                  <a:pt x="1845588" y="1191078"/>
                </a:lnTo>
                <a:lnTo>
                  <a:pt x="1807264" y="1219737"/>
                </a:lnTo>
                <a:lnTo>
                  <a:pt x="1786584" y="1233110"/>
                </a:lnTo>
                <a:lnTo>
                  <a:pt x="1733593" y="1274827"/>
                </a:lnTo>
                <a:lnTo>
                  <a:pt x="1659045" y="1330572"/>
                </a:lnTo>
                <a:lnTo>
                  <a:pt x="1609370" y="1375720"/>
                </a:lnTo>
                <a:lnTo>
                  <a:pt x="1595663" y="1359937"/>
                </a:lnTo>
                <a:cubicBezTo>
                  <a:pt x="1488383" y="1252657"/>
                  <a:pt x="1371836" y="1174085"/>
                  <a:pt x="1268246" y="1132520"/>
                </a:cubicBezTo>
                <a:lnTo>
                  <a:pt x="1215685" y="1114746"/>
                </a:lnTo>
                <a:lnTo>
                  <a:pt x="1163939" y="1163942"/>
                </a:lnTo>
                <a:lnTo>
                  <a:pt x="1114741" y="1215690"/>
                </a:lnTo>
                <a:lnTo>
                  <a:pt x="1132515" y="1268252"/>
                </a:lnTo>
                <a:cubicBezTo>
                  <a:pt x="1174081" y="1371841"/>
                  <a:pt x="1252651" y="1488388"/>
                  <a:pt x="1359932" y="1595666"/>
                </a:cubicBezTo>
                <a:lnTo>
                  <a:pt x="1375717" y="1609374"/>
                </a:lnTo>
                <a:lnTo>
                  <a:pt x="1330572" y="1659046"/>
                </a:lnTo>
                <a:lnTo>
                  <a:pt x="1313318" y="1682120"/>
                </a:lnTo>
                <a:lnTo>
                  <a:pt x="1287770" y="1711798"/>
                </a:lnTo>
                <a:lnTo>
                  <a:pt x="1235248" y="1786522"/>
                </a:lnTo>
                <a:lnTo>
                  <a:pt x="1191078" y="1845589"/>
                </a:lnTo>
                <a:lnTo>
                  <a:pt x="1189386" y="1848374"/>
                </a:lnTo>
                <a:lnTo>
                  <a:pt x="1173994" y="1837982"/>
                </a:lnTo>
                <a:cubicBezTo>
                  <a:pt x="1042604" y="1762124"/>
                  <a:pt x="909693" y="1716393"/>
                  <a:pt x="798877" y="1703056"/>
                </a:cubicBezTo>
                <a:lnTo>
                  <a:pt x="743505" y="1699491"/>
                </a:lnTo>
                <a:lnTo>
                  <a:pt x="706252" y="1760404"/>
                </a:lnTo>
                <a:lnTo>
                  <a:pt x="672127" y="1823124"/>
                </a:lnTo>
                <a:lnTo>
                  <a:pt x="702898" y="1869294"/>
                </a:lnTo>
                <a:cubicBezTo>
                  <a:pt x="769858" y="1958595"/>
                  <a:pt x="875917" y="2050837"/>
                  <a:pt x="1007308" y="2126693"/>
                </a:cubicBezTo>
                <a:lnTo>
                  <a:pt x="1026117" y="2135856"/>
                </a:lnTo>
                <a:lnTo>
                  <a:pt x="1011662" y="2165862"/>
                </a:lnTo>
                <a:lnTo>
                  <a:pt x="1008355" y="2172324"/>
                </a:lnTo>
                <a:lnTo>
                  <a:pt x="1006377" y="2176834"/>
                </a:lnTo>
                <a:lnTo>
                  <a:pt x="967664" y="2257197"/>
                </a:lnTo>
                <a:lnTo>
                  <a:pt x="950127" y="2305114"/>
                </a:lnTo>
                <a:lnTo>
                  <a:pt x="941377" y="2325066"/>
                </a:lnTo>
                <a:lnTo>
                  <a:pt x="940596" y="2324822"/>
                </a:lnTo>
                <a:lnTo>
                  <a:pt x="940596" y="2324823"/>
                </a:lnTo>
                <a:lnTo>
                  <a:pt x="941677" y="2325160"/>
                </a:lnTo>
                <a:lnTo>
                  <a:pt x="936371" y="2337261"/>
                </a:lnTo>
                <a:lnTo>
                  <a:pt x="921503" y="2383319"/>
                </a:lnTo>
                <a:lnTo>
                  <a:pt x="909714" y="2415528"/>
                </a:lnTo>
                <a:lnTo>
                  <a:pt x="890423" y="2408875"/>
                </a:lnTo>
                <a:cubicBezTo>
                  <a:pt x="743877" y="2369609"/>
                  <a:pt x="603659" y="2359837"/>
                  <a:pt x="493165" y="2375635"/>
                </a:cubicBezTo>
                <a:lnTo>
                  <a:pt x="438759" y="2386521"/>
                </a:lnTo>
                <a:lnTo>
                  <a:pt x="418541" y="2455001"/>
                </a:lnTo>
                <a:lnTo>
                  <a:pt x="401810" y="2524417"/>
                </a:lnTo>
                <a:lnTo>
                  <a:pt x="443484" y="2561050"/>
                </a:lnTo>
                <a:cubicBezTo>
                  <a:pt x="531275" y="2629977"/>
                  <a:pt x="657593" y="2691623"/>
                  <a:pt x="804140" y="2730890"/>
                </a:cubicBezTo>
                <a:lnTo>
                  <a:pt x="823036" y="2734553"/>
                </a:lnTo>
                <a:lnTo>
                  <a:pt x="816780" y="2775543"/>
                </a:lnTo>
                <a:lnTo>
                  <a:pt x="808124" y="2815886"/>
                </a:lnTo>
                <a:lnTo>
                  <a:pt x="806669" y="2829020"/>
                </a:lnTo>
                <a:lnTo>
                  <a:pt x="806257" y="2828926"/>
                </a:lnTo>
                <a:lnTo>
                  <a:pt x="799966" y="2885717"/>
                </a:lnTo>
                <a:lnTo>
                  <a:pt x="789751" y="2952646"/>
                </a:lnTo>
                <a:lnTo>
                  <a:pt x="785581" y="3035214"/>
                </a:lnTo>
                <a:lnTo>
                  <a:pt x="764269" y="3033711"/>
                </a:lnTo>
                <a:cubicBezTo>
                  <a:pt x="612553" y="3033713"/>
                  <a:pt x="474583" y="3060564"/>
                  <a:pt x="371944" y="3104422"/>
                </a:cubicBezTo>
                <a:lnTo>
                  <a:pt x="322208" y="3129020"/>
                </a:lnTo>
                <a:lnTo>
                  <a:pt x="320404" y="3200397"/>
                </a:lnTo>
                <a:lnTo>
                  <a:pt x="322208" y="3271776"/>
                </a:lnTo>
                <a:lnTo>
                  <a:pt x="371944" y="3296374"/>
                </a:lnTo>
                <a:cubicBezTo>
                  <a:pt x="474584" y="3340232"/>
                  <a:pt x="612553" y="3367085"/>
                  <a:pt x="764269" y="3367085"/>
                </a:cubicBezTo>
                <a:lnTo>
                  <a:pt x="785581" y="3365583"/>
                </a:lnTo>
                <a:lnTo>
                  <a:pt x="789751" y="3448154"/>
                </a:lnTo>
                <a:lnTo>
                  <a:pt x="794867" y="3481680"/>
                </a:lnTo>
                <a:lnTo>
                  <a:pt x="799533" y="3533925"/>
                </a:lnTo>
                <a:lnTo>
                  <a:pt x="816591" y="3624019"/>
                </a:lnTo>
                <a:lnTo>
                  <a:pt x="816779" y="3625249"/>
                </a:lnTo>
                <a:lnTo>
                  <a:pt x="808124" y="3584912"/>
                </a:lnTo>
                <a:lnTo>
                  <a:pt x="807686" y="3580968"/>
                </a:lnTo>
                <a:lnTo>
                  <a:pt x="806669" y="3571779"/>
                </a:lnTo>
                <a:lnTo>
                  <a:pt x="804339" y="3572303"/>
                </a:lnTo>
                <a:lnTo>
                  <a:pt x="804339" y="3572304"/>
                </a:lnTo>
                <a:lnTo>
                  <a:pt x="806668" y="3571780"/>
                </a:lnTo>
                <a:lnTo>
                  <a:pt x="807686" y="3580968"/>
                </a:lnTo>
                <a:lnTo>
                  <a:pt x="808124" y="3584912"/>
                </a:lnTo>
                <a:lnTo>
                  <a:pt x="816779" y="3625252"/>
                </a:lnTo>
                <a:lnTo>
                  <a:pt x="816779" y="3625249"/>
                </a:lnTo>
                <a:lnTo>
                  <a:pt x="816780" y="3625256"/>
                </a:lnTo>
                <a:lnTo>
                  <a:pt x="823035" y="3666244"/>
                </a:lnTo>
                <a:lnTo>
                  <a:pt x="804139" y="3669907"/>
                </a:lnTo>
                <a:cubicBezTo>
                  <a:pt x="657593" y="3709174"/>
                  <a:pt x="531275" y="3770819"/>
                  <a:pt x="443483" y="3839749"/>
                </a:cubicBezTo>
                <a:lnTo>
                  <a:pt x="401809" y="3876381"/>
                </a:lnTo>
                <a:lnTo>
                  <a:pt x="418540" y="3945794"/>
                </a:lnTo>
                <a:lnTo>
                  <a:pt x="438759" y="4014275"/>
                </a:lnTo>
                <a:lnTo>
                  <a:pt x="493165" y="4025162"/>
                </a:lnTo>
                <a:cubicBezTo>
                  <a:pt x="603658" y="4040960"/>
                  <a:pt x="743876" y="4031189"/>
                  <a:pt x="890423" y="3991922"/>
                </a:cubicBezTo>
                <a:lnTo>
                  <a:pt x="909712" y="3985269"/>
                </a:lnTo>
                <a:lnTo>
                  <a:pt x="921506" y="4017492"/>
                </a:lnTo>
                <a:lnTo>
                  <a:pt x="927587" y="4036326"/>
                </a:lnTo>
                <a:lnTo>
                  <a:pt x="937224" y="4060436"/>
                </a:lnTo>
                <a:lnTo>
                  <a:pt x="967664" y="4143603"/>
                </a:lnTo>
                <a:lnTo>
                  <a:pt x="984148" y="4177822"/>
                </a:lnTo>
                <a:lnTo>
                  <a:pt x="990303" y="4193220"/>
                </a:lnTo>
                <a:lnTo>
                  <a:pt x="1011700" y="4235018"/>
                </a:lnTo>
                <a:lnTo>
                  <a:pt x="1026116" y="4264942"/>
                </a:lnTo>
                <a:lnTo>
                  <a:pt x="1007305" y="4274106"/>
                </a:lnTo>
                <a:cubicBezTo>
                  <a:pt x="875914" y="4349964"/>
                  <a:pt x="769856" y="4442203"/>
                  <a:pt x="702896" y="4531505"/>
                </a:cubicBezTo>
                <a:lnTo>
                  <a:pt x="672124" y="4577675"/>
                </a:lnTo>
                <a:lnTo>
                  <a:pt x="706250" y="4640393"/>
                </a:lnTo>
                <a:lnTo>
                  <a:pt x="743503" y="4701307"/>
                </a:lnTo>
                <a:lnTo>
                  <a:pt x="798874" y="4697742"/>
                </a:lnTo>
                <a:cubicBezTo>
                  <a:pt x="909691" y="4684402"/>
                  <a:pt x="1042602" y="4638674"/>
                  <a:pt x="1173992" y="4562816"/>
                </a:cubicBezTo>
                <a:lnTo>
                  <a:pt x="1189384" y="4552423"/>
                </a:lnTo>
                <a:lnTo>
                  <a:pt x="1191078" y="4555212"/>
                </a:lnTo>
                <a:lnTo>
                  <a:pt x="1219690" y="4593474"/>
                </a:lnTo>
                <a:lnTo>
                  <a:pt x="1236908" y="4620098"/>
                </a:lnTo>
                <a:lnTo>
                  <a:pt x="1245163" y="4630412"/>
                </a:lnTo>
                <a:lnTo>
                  <a:pt x="1245167" y="4630410"/>
                </a:lnTo>
                <a:lnTo>
                  <a:pt x="1236909" y="4620096"/>
                </a:lnTo>
                <a:lnTo>
                  <a:pt x="1235964" y="4618631"/>
                </a:lnTo>
                <a:lnTo>
                  <a:pt x="1286611" y="4682965"/>
                </a:lnTo>
                <a:lnTo>
                  <a:pt x="1330572" y="4741755"/>
                </a:lnTo>
                <a:lnTo>
                  <a:pt x="1375715" y="4791425"/>
                </a:lnTo>
                <a:lnTo>
                  <a:pt x="1359930" y="4805132"/>
                </a:lnTo>
                <a:cubicBezTo>
                  <a:pt x="1252652" y="4912412"/>
                  <a:pt x="1174080" y="5028958"/>
                  <a:pt x="1132515" y="5132547"/>
                </a:cubicBezTo>
                <a:lnTo>
                  <a:pt x="1114740" y="5185109"/>
                </a:lnTo>
                <a:lnTo>
                  <a:pt x="1163936" y="5236857"/>
                </a:lnTo>
                <a:lnTo>
                  <a:pt x="1215685" y="5286053"/>
                </a:lnTo>
                <a:lnTo>
                  <a:pt x="1268246" y="5268280"/>
                </a:lnTo>
                <a:cubicBezTo>
                  <a:pt x="1371835" y="5226714"/>
                  <a:pt x="1488382" y="5148143"/>
                  <a:pt x="1595662" y="5040862"/>
                </a:cubicBezTo>
                <a:lnTo>
                  <a:pt x="1609368" y="5025078"/>
                </a:lnTo>
                <a:lnTo>
                  <a:pt x="1659045" y="5070228"/>
                </a:lnTo>
                <a:lnTo>
                  <a:pt x="1667763" y="5076747"/>
                </a:lnTo>
                <a:lnTo>
                  <a:pt x="1671261" y="5079909"/>
                </a:lnTo>
                <a:lnTo>
                  <a:pt x="1681906" y="5087737"/>
                </a:lnTo>
                <a:lnTo>
                  <a:pt x="1681817" y="5087834"/>
                </a:lnTo>
                <a:lnTo>
                  <a:pt x="1711371" y="5113270"/>
                </a:lnTo>
                <a:lnTo>
                  <a:pt x="1798580" y="5174571"/>
                </a:lnTo>
                <a:lnTo>
                  <a:pt x="1807260" y="5181060"/>
                </a:lnTo>
                <a:lnTo>
                  <a:pt x="1790054" y="5169933"/>
                </a:lnTo>
                <a:lnTo>
                  <a:pt x="1790053" y="5169935"/>
                </a:lnTo>
                <a:lnTo>
                  <a:pt x="1807286" y="5181080"/>
                </a:lnTo>
                <a:lnTo>
                  <a:pt x="1845589" y="5209722"/>
                </a:lnTo>
                <a:lnTo>
                  <a:pt x="1848370" y="5211413"/>
                </a:lnTo>
                <a:lnTo>
                  <a:pt x="1837978" y="5226803"/>
                </a:lnTo>
                <a:cubicBezTo>
                  <a:pt x="1762121" y="5358193"/>
                  <a:pt x="1716390" y="5491103"/>
                  <a:pt x="1703053" y="5601920"/>
                </a:cubicBezTo>
                <a:lnTo>
                  <a:pt x="1699487" y="5657292"/>
                </a:lnTo>
                <a:lnTo>
                  <a:pt x="1760401" y="5694543"/>
                </a:lnTo>
                <a:lnTo>
                  <a:pt x="1823120" y="5728671"/>
                </a:lnTo>
                <a:lnTo>
                  <a:pt x="1869291" y="5697899"/>
                </a:lnTo>
                <a:cubicBezTo>
                  <a:pt x="1958591" y="5630938"/>
                  <a:pt x="2050831" y="5524880"/>
                  <a:pt x="2126689" y="5393490"/>
                </a:cubicBezTo>
                <a:lnTo>
                  <a:pt x="2135852" y="5374681"/>
                </a:lnTo>
                <a:lnTo>
                  <a:pt x="2165881" y="5389147"/>
                </a:lnTo>
                <a:lnTo>
                  <a:pt x="2209818" y="5411639"/>
                </a:lnTo>
                <a:lnTo>
                  <a:pt x="2222127" y="5416444"/>
                </a:lnTo>
                <a:lnTo>
                  <a:pt x="2222128" y="5416441"/>
                </a:lnTo>
                <a:lnTo>
                  <a:pt x="2209819" y="5411636"/>
                </a:lnTo>
                <a:lnTo>
                  <a:pt x="2178226" y="5395463"/>
                </a:lnTo>
                <a:lnTo>
                  <a:pt x="2186758" y="5399204"/>
                </a:lnTo>
                <a:lnTo>
                  <a:pt x="2257197" y="5433136"/>
                </a:lnTo>
                <a:lnTo>
                  <a:pt x="2299200" y="5448510"/>
                </a:lnTo>
                <a:lnTo>
                  <a:pt x="2324947" y="5459800"/>
                </a:lnTo>
                <a:lnTo>
                  <a:pt x="2325159" y="5459118"/>
                </a:lnTo>
                <a:lnTo>
                  <a:pt x="2337261" y="5464425"/>
                </a:lnTo>
                <a:lnTo>
                  <a:pt x="2337607" y="5464536"/>
                </a:lnTo>
                <a:lnTo>
                  <a:pt x="2338427" y="5464741"/>
                </a:lnTo>
                <a:lnTo>
                  <a:pt x="2338414" y="5464798"/>
                </a:lnTo>
                <a:lnTo>
                  <a:pt x="2383234" y="5479266"/>
                </a:lnTo>
                <a:lnTo>
                  <a:pt x="2415526" y="5491086"/>
                </a:lnTo>
                <a:lnTo>
                  <a:pt x="2408875" y="5510372"/>
                </a:lnTo>
                <a:cubicBezTo>
                  <a:pt x="2369609" y="5656919"/>
                  <a:pt x="2359837" y="5797137"/>
                  <a:pt x="2375635" y="5907630"/>
                </a:cubicBezTo>
                <a:lnTo>
                  <a:pt x="2386522" y="5962038"/>
                </a:lnTo>
                <a:lnTo>
                  <a:pt x="2455001" y="5982255"/>
                </a:lnTo>
                <a:lnTo>
                  <a:pt x="2524417" y="5998986"/>
                </a:lnTo>
                <a:lnTo>
                  <a:pt x="2561048" y="5957312"/>
                </a:lnTo>
                <a:cubicBezTo>
                  <a:pt x="2629976" y="5869521"/>
                  <a:pt x="2691623" y="5743203"/>
                  <a:pt x="2730891" y="5596656"/>
                </a:cubicBezTo>
                <a:lnTo>
                  <a:pt x="2734553" y="5577764"/>
                </a:lnTo>
                <a:lnTo>
                  <a:pt x="2775603" y="5584029"/>
                </a:lnTo>
                <a:lnTo>
                  <a:pt x="2815884" y="5592672"/>
                </a:lnTo>
                <a:lnTo>
                  <a:pt x="2829017" y="5594128"/>
                </a:lnTo>
                <a:lnTo>
                  <a:pt x="2828591" y="5596023"/>
                </a:lnTo>
                <a:lnTo>
                  <a:pt x="2828591" y="5596024"/>
                </a:lnTo>
                <a:lnTo>
                  <a:pt x="2828862" y="5594823"/>
                </a:lnTo>
                <a:lnTo>
                  <a:pt x="2892599" y="5601885"/>
                </a:lnTo>
                <a:lnTo>
                  <a:pt x="2952646" y="5611049"/>
                </a:lnTo>
                <a:lnTo>
                  <a:pt x="3035211" y="5615218"/>
                </a:lnTo>
                <a:lnTo>
                  <a:pt x="3033711" y="5636522"/>
                </a:lnTo>
                <a:cubicBezTo>
                  <a:pt x="3033709" y="5788239"/>
                  <a:pt x="3060563" y="5926208"/>
                  <a:pt x="3104419" y="6028847"/>
                </a:cubicBezTo>
                <a:lnTo>
                  <a:pt x="3129019" y="6078583"/>
                </a:lnTo>
                <a:lnTo>
                  <a:pt x="3200399" y="6080388"/>
                </a:lnTo>
                <a:lnTo>
                  <a:pt x="3271775" y="6078583"/>
                </a:lnTo>
                <a:lnTo>
                  <a:pt x="3296375" y="6028848"/>
                </a:lnTo>
                <a:cubicBezTo>
                  <a:pt x="3340233" y="5926207"/>
                  <a:pt x="3367085" y="5788240"/>
                  <a:pt x="3367085" y="5636523"/>
                </a:cubicBezTo>
                <a:lnTo>
                  <a:pt x="3365585" y="5615219"/>
                </a:lnTo>
                <a:lnTo>
                  <a:pt x="3448155" y="5611049"/>
                </a:lnTo>
                <a:lnTo>
                  <a:pt x="3478483" y="5606421"/>
                </a:lnTo>
                <a:lnTo>
                  <a:pt x="3533499" y="5601509"/>
                </a:lnTo>
                <a:lnTo>
                  <a:pt x="3571809" y="5594255"/>
                </a:lnTo>
                <a:lnTo>
                  <a:pt x="3571779" y="5594130"/>
                </a:lnTo>
                <a:lnTo>
                  <a:pt x="3584913" y="5592675"/>
                </a:lnTo>
                <a:lnTo>
                  <a:pt x="3625233" y="5584024"/>
                </a:lnTo>
                <a:lnTo>
                  <a:pt x="3666245" y="5577765"/>
                </a:lnTo>
                <a:lnTo>
                  <a:pt x="3669907" y="5596659"/>
                </a:lnTo>
                <a:cubicBezTo>
                  <a:pt x="3709175" y="5743205"/>
                  <a:pt x="3770821" y="5869522"/>
                  <a:pt x="3839749" y="5957315"/>
                </a:cubicBezTo>
                <a:lnTo>
                  <a:pt x="3876381" y="5998989"/>
                </a:lnTo>
                <a:lnTo>
                  <a:pt x="3945797" y="5982258"/>
                </a:lnTo>
                <a:lnTo>
                  <a:pt x="4014275" y="5962039"/>
                </a:lnTo>
                <a:lnTo>
                  <a:pt x="4025163" y="5907633"/>
                </a:lnTo>
                <a:cubicBezTo>
                  <a:pt x="4040961" y="5797140"/>
                  <a:pt x="4031189" y="5656922"/>
                  <a:pt x="3991923" y="5510374"/>
                </a:cubicBezTo>
                <a:lnTo>
                  <a:pt x="3985271" y="5491086"/>
                </a:lnTo>
                <a:lnTo>
                  <a:pt x="4017551" y="5479272"/>
                </a:lnTo>
                <a:lnTo>
                  <a:pt x="4051377" y="5468352"/>
                </a:lnTo>
                <a:lnTo>
                  <a:pt x="4051377" y="5468351"/>
                </a:lnTo>
                <a:lnTo>
                  <a:pt x="4037295" y="5472896"/>
                </a:lnTo>
                <a:lnTo>
                  <a:pt x="4062507" y="5462818"/>
                </a:lnTo>
                <a:lnTo>
                  <a:pt x="4143603" y="5433136"/>
                </a:lnTo>
                <a:lnTo>
                  <a:pt x="4176981" y="5417057"/>
                </a:lnTo>
                <a:lnTo>
                  <a:pt x="4192505" y="5410852"/>
                </a:lnTo>
                <a:lnTo>
                  <a:pt x="4190977" y="5411634"/>
                </a:lnTo>
                <a:lnTo>
                  <a:pt x="4178669" y="5416439"/>
                </a:lnTo>
                <a:lnTo>
                  <a:pt x="4178669" y="5416442"/>
                </a:lnTo>
                <a:lnTo>
                  <a:pt x="4190975" y="5411639"/>
                </a:lnTo>
                <a:lnTo>
                  <a:pt x="4234805" y="5389202"/>
                </a:lnTo>
                <a:lnTo>
                  <a:pt x="4264945" y="5374684"/>
                </a:lnTo>
                <a:lnTo>
                  <a:pt x="4274105" y="5393488"/>
                </a:lnTo>
                <a:cubicBezTo>
                  <a:pt x="4349963" y="5524879"/>
                  <a:pt x="4442203" y="5630938"/>
                  <a:pt x="4531505" y="5697898"/>
                </a:cubicBezTo>
                <a:lnTo>
                  <a:pt x="4577675" y="5728671"/>
                </a:lnTo>
                <a:lnTo>
                  <a:pt x="4640393" y="5694544"/>
                </a:lnTo>
                <a:lnTo>
                  <a:pt x="4701307" y="5657292"/>
                </a:lnTo>
                <a:lnTo>
                  <a:pt x="4697741" y="5601921"/>
                </a:lnTo>
                <a:cubicBezTo>
                  <a:pt x="4684403" y="5491102"/>
                  <a:pt x="4638673" y="5358192"/>
                  <a:pt x="4562815" y="5226803"/>
                </a:cubicBezTo>
                <a:lnTo>
                  <a:pt x="4552425" y="5211415"/>
                </a:lnTo>
                <a:lnTo>
                  <a:pt x="4555211" y="5209722"/>
                </a:lnTo>
                <a:lnTo>
                  <a:pt x="4593549" y="5181053"/>
                </a:lnTo>
                <a:lnTo>
                  <a:pt x="4618017" y="5165232"/>
                </a:lnTo>
                <a:lnTo>
                  <a:pt x="4618395" y="5164987"/>
                </a:lnTo>
                <a:lnTo>
                  <a:pt x="4620097" y="5163886"/>
                </a:lnTo>
                <a:lnTo>
                  <a:pt x="4630413" y="5155629"/>
                </a:lnTo>
                <a:lnTo>
                  <a:pt x="4620097" y="5163885"/>
                </a:lnTo>
                <a:lnTo>
                  <a:pt x="4618395" y="5164987"/>
                </a:lnTo>
                <a:lnTo>
                  <a:pt x="4618019" y="5165230"/>
                </a:lnTo>
                <a:lnTo>
                  <a:pt x="4680699" y="5115885"/>
                </a:lnTo>
                <a:lnTo>
                  <a:pt x="4741755" y="5070228"/>
                </a:lnTo>
                <a:lnTo>
                  <a:pt x="4791429" y="5025082"/>
                </a:lnTo>
                <a:lnTo>
                  <a:pt x="4805135" y="5040865"/>
                </a:lnTo>
                <a:cubicBezTo>
                  <a:pt x="4912415" y="5148144"/>
                  <a:pt x="5028961" y="5226715"/>
                  <a:pt x="5132549" y="5268282"/>
                </a:cubicBezTo>
                <a:lnTo>
                  <a:pt x="5185111" y="5286057"/>
                </a:lnTo>
                <a:lnTo>
                  <a:pt x="5236861" y="5236858"/>
                </a:lnTo>
                <a:lnTo>
                  <a:pt x="5286055" y="5185110"/>
                </a:lnTo>
                <a:lnTo>
                  <a:pt x="5268283" y="5132550"/>
                </a:lnTo>
                <a:cubicBezTo>
                  <a:pt x="5226717" y="5028960"/>
                  <a:pt x="5148145" y="4912414"/>
                  <a:pt x="5040867" y="4805134"/>
                </a:cubicBezTo>
                <a:lnTo>
                  <a:pt x="5025083" y="4791427"/>
                </a:lnTo>
                <a:lnTo>
                  <a:pt x="5070229" y="4741755"/>
                </a:lnTo>
                <a:lnTo>
                  <a:pt x="5076749" y="4733033"/>
                </a:lnTo>
                <a:lnTo>
                  <a:pt x="5076755" y="4733027"/>
                </a:lnTo>
                <a:lnTo>
                  <a:pt x="5076753" y="4733029"/>
                </a:lnTo>
                <a:lnTo>
                  <a:pt x="5077115" y="4732628"/>
                </a:lnTo>
                <a:lnTo>
                  <a:pt x="5079913" y="4729535"/>
                </a:lnTo>
                <a:lnTo>
                  <a:pt x="5087739" y="4718890"/>
                </a:lnTo>
                <a:lnTo>
                  <a:pt x="5088947" y="4720003"/>
                </a:lnTo>
                <a:lnTo>
                  <a:pt x="5088947" y="4720002"/>
                </a:lnTo>
                <a:lnTo>
                  <a:pt x="5087739" y="4718889"/>
                </a:lnTo>
                <a:lnTo>
                  <a:pt x="5079911" y="4729534"/>
                </a:lnTo>
                <a:lnTo>
                  <a:pt x="5077115" y="4732628"/>
                </a:lnTo>
                <a:lnTo>
                  <a:pt x="5076755" y="4733027"/>
                </a:lnTo>
                <a:lnTo>
                  <a:pt x="5084867" y="4722179"/>
                </a:lnTo>
                <a:lnTo>
                  <a:pt x="5112845" y="4689674"/>
                </a:lnTo>
                <a:lnTo>
                  <a:pt x="5170329" y="4607892"/>
                </a:lnTo>
                <a:lnTo>
                  <a:pt x="5181057" y="4593545"/>
                </a:lnTo>
                <a:lnTo>
                  <a:pt x="5163885" y="4620101"/>
                </a:lnTo>
                <a:lnTo>
                  <a:pt x="5155627" y="4630416"/>
                </a:lnTo>
                <a:lnTo>
                  <a:pt x="5155629" y="4630417"/>
                </a:lnTo>
                <a:lnTo>
                  <a:pt x="5163885" y="4620101"/>
                </a:lnTo>
                <a:lnTo>
                  <a:pt x="5181063" y="4593537"/>
                </a:lnTo>
                <a:lnTo>
                  <a:pt x="5209723" y="4555211"/>
                </a:lnTo>
                <a:lnTo>
                  <a:pt x="5211413" y="4552427"/>
                </a:lnTo>
                <a:lnTo>
                  <a:pt x="5226801" y="4562819"/>
                </a:lnTo>
                <a:cubicBezTo>
                  <a:pt x="5358193" y="4638677"/>
                  <a:pt x="5491103" y="4684405"/>
                  <a:pt x="5601921" y="4697745"/>
                </a:cubicBezTo>
                <a:lnTo>
                  <a:pt x="5657291" y="4701310"/>
                </a:lnTo>
                <a:lnTo>
                  <a:pt x="5694543" y="4640395"/>
                </a:lnTo>
                <a:lnTo>
                  <a:pt x="5728671" y="4577678"/>
                </a:lnTo>
                <a:lnTo>
                  <a:pt x="5697897" y="4531507"/>
                </a:lnTo>
                <a:cubicBezTo>
                  <a:pt x="5630939" y="4442206"/>
                  <a:pt x="5524879" y="4349967"/>
                  <a:pt x="5393489" y="4274108"/>
                </a:cubicBezTo>
                <a:lnTo>
                  <a:pt x="5374683" y="4264946"/>
                </a:lnTo>
                <a:lnTo>
                  <a:pt x="5389185" y="4234839"/>
                </a:lnTo>
                <a:lnTo>
                  <a:pt x="5396845" y="4219874"/>
                </a:lnTo>
                <a:lnTo>
                  <a:pt x="5410469" y="4193263"/>
                </a:lnTo>
                <a:lnTo>
                  <a:pt x="5410437" y="4193324"/>
                </a:lnTo>
                <a:lnTo>
                  <a:pt x="5396845" y="4219874"/>
                </a:lnTo>
                <a:lnTo>
                  <a:pt x="5393243" y="4226911"/>
                </a:lnTo>
                <a:lnTo>
                  <a:pt x="5395659" y="4221404"/>
                </a:lnTo>
                <a:lnTo>
                  <a:pt x="5433137" y="4143603"/>
                </a:lnTo>
                <a:lnTo>
                  <a:pt x="5450115" y="4097213"/>
                </a:lnTo>
                <a:lnTo>
                  <a:pt x="5459521" y="4075762"/>
                </a:lnTo>
                <a:lnTo>
                  <a:pt x="5459123" y="4075638"/>
                </a:lnTo>
                <a:lnTo>
                  <a:pt x="5464427" y="4063537"/>
                </a:lnTo>
                <a:lnTo>
                  <a:pt x="5479285" y="4017518"/>
                </a:lnTo>
                <a:lnTo>
                  <a:pt x="5491087" y="3985268"/>
                </a:lnTo>
                <a:lnTo>
                  <a:pt x="5510377" y="3991922"/>
                </a:lnTo>
                <a:cubicBezTo>
                  <a:pt x="5656923" y="4031189"/>
                  <a:pt x="5797141" y="4040959"/>
                  <a:pt x="5907635" y="4025162"/>
                </a:cubicBezTo>
                <a:lnTo>
                  <a:pt x="5962041" y="4014274"/>
                </a:lnTo>
                <a:lnTo>
                  <a:pt x="5982259" y="3945794"/>
                </a:lnTo>
                <a:lnTo>
                  <a:pt x="5998989" y="3876381"/>
                </a:lnTo>
                <a:lnTo>
                  <a:pt x="5957315" y="3839749"/>
                </a:lnTo>
                <a:cubicBezTo>
                  <a:pt x="5869525" y="3770820"/>
                  <a:pt x="5743205" y="3709174"/>
                  <a:pt x="5596659" y="3669907"/>
                </a:cubicBezTo>
                <a:lnTo>
                  <a:pt x="5577765" y="3666244"/>
                </a:lnTo>
                <a:lnTo>
                  <a:pt x="5584023" y="3625242"/>
                </a:lnTo>
                <a:lnTo>
                  <a:pt x="5592675" y="3584913"/>
                </a:lnTo>
                <a:lnTo>
                  <a:pt x="5594131" y="3571780"/>
                </a:lnTo>
                <a:lnTo>
                  <a:pt x="5595021" y="3571981"/>
                </a:lnTo>
                <a:lnTo>
                  <a:pt x="5595021" y="3571980"/>
                </a:lnTo>
                <a:lnTo>
                  <a:pt x="5594435" y="3571848"/>
                </a:lnTo>
                <a:lnTo>
                  <a:pt x="5600431" y="3517727"/>
                </a:lnTo>
                <a:lnTo>
                  <a:pt x="5611049" y="3448154"/>
                </a:lnTo>
                <a:lnTo>
                  <a:pt x="5615219" y="3365584"/>
                </a:lnTo>
                <a:lnTo>
                  <a:pt x="5636525" y="3367084"/>
                </a:lnTo>
                <a:cubicBezTo>
                  <a:pt x="5788239" y="3367084"/>
                  <a:pt x="5926209" y="3340231"/>
                  <a:pt x="6028849" y="3296374"/>
                </a:cubicBezTo>
                <a:lnTo>
                  <a:pt x="6078583" y="3271776"/>
                </a:lnTo>
                <a:lnTo>
                  <a:pt x="6080389" y="3200396"/>
                </a:lnTo>
                <a:lnTo>
                  <a:pt x="6078583" y="3129020"/>
                </a:lnTo>
                <a:lnTo>
                  <a:pt x="6028849" y="3104421"/>
                </a:lnTo>
                <a:cubicBezTo>
                  <a:pt x="5926209" y="3060564"/>
                  <a:pt x="5788241" y="3033712"/>
                  <a:pt x="5636525" y="3033712"/>
                </a:cubicBezTo>
                <a:lnTo>
                  <a:pt x="5615219" y="3035211"/>
                </a:lnTo>
                <a:lnTo>
                  <a:pt x="5611049" y="2952646"/>
                </a:lnTo>
                <a:lnTo>
                  <a:pt x="5605347" y="2915284"/>
                </a:lnTo>
                <a:lnTo>
                  <a:pt x="5601085" y="2867547"/>
                </a:lnTo>
                <a:lnTo>
                  <a:pt x="5585501" y="2785252"/>
                </a:lnTo>
                <a:lnTo>
                  <a:pt x="5584025" y="2775578"/>
                </a:lnTo>
                <a:lnTo>
                  <a:pt x="5592673" y="2815887"/>
                </a:lnTo>
                <a:lnTo>
                  <a:pt x="5592673" y="2815885"/>
                </a:lnTo>
                <a:lnTo>
                  <a:pt x="5584025" y="2775575"/>
                </a:lnTo>
                <a:lnTo>
                  <a:pt x="5577765" y="2734553"/>
                </a:lnTo>
                <a:lnTo>
                  <a:pt x="5596659" y="2730890"/>
                </a:lnTo>
                <a:cubicBezTo>
                  <a:pt x="5743205" y="2691623"/>
                  <a:pt x="5869523" y="2629977"/>
                  <a:pt x="5957315" y="2561050"/>
                </a:cubicBezTo>
                <a:lnTo>
                  <a:pt x="5998987" y="2524417"/>
                </a:lnTo>
                <a:lnTo>
                  <a:pt x="5982257" y="2455001"/>
                </a:lnTo>
                <a:lnTo>
                  <a:pt x="5962039" y="2386522"/>
                </a:lnTo>
                <a:lnTo>
                  <a:pt x="5907633" y="2375634"/>
                </a:lnTo>
                <a:cubicBezTo>
                  <a:pt x="5797139" y="2359837"/>
                  <a:pt x="5656921" y="2369608"/>
                  <a:pt x="5510375" y="2408875"/>
                </a:cubicBezTo>
                <a:lnTo>
                  <a:pt x="5491085" y="2415527"/>
                </a:lnTo>
                <a:lnTo>
                  <a:pt x="5479283" y="2383279"/>
                </a:lnTo>
                <a:lnTo>
                  <a:pt x="5475101" y="2370329"/>
                </a:lnTo>
                <a:lnTo>
                  <a:pt x="5468477" y="2353758"/>
                </a:lnTo>
                <a:lnTo>
                  <a:pt x="5433135" y="2257197"/>
                </a:lnTo>
                <a:lnTo>
                  <a:pt x="5413989" y="2217451"/>
                </a:lnTo>
                <a:lnTo>
                  <a:pt x="5408455" y="2203606"/>
                </a:lnTo>
                <a:lnTo>
                  <a:pt x="5389221" y="2166033"/>
                </a:lnTo>
                <a:lnTo>
                  <a:pt x="5374681" y="2135854"/>
                </a:lnTo>
                <a:lnTo>
                  <a:pt x="5393487" y="2126692"/>
                </a:lnTo>
                <a:cubicBezTo>
                  <a:pt x="5524877" y="2050835"/>
                  <a:pt x="5630935" y="1958594"/>
                  <a:pt x="5697897" y="1869292"/>
                </a:cubicBezTo>
                <a:lnTo>
                  <a:pt x="5728669" y="1823122"/>
                </a:lnTo>
                <a:lnTo>
                  <a:pt x="5694541" y="1760403"/>
                </a:lnTo>
                <a:lnTo>
                  <a:pt x="5657289" y="1699489"/>
                </a:lnTo>
                <a:lnTo>
                  <a:pt x="5601919" y="1703055"/>
                </a:lnTo>
                <a:cubicBezTo>
                  <a:pt x="5491101" y="1716392"/>
                  <a:pt x="5358189" y="1762123"/>
                  <a:pt x="5226801" y="1837981"/>
                </a:cubicBezTo>
                <a:lnTo>
                  <a:pt x="5211413" y="1848371"/>
                </a:lnTo>
                <a:lnTo>
                  <a:pt x="5209723" y="1845589"/>
                </a:lnTo>
                <a:lnTo>
                  <a:pt x="5181063" y="1807263"/>
                </a:lnTo>
                <a:lnTo>
                  <a:pt x="5168091" y="1787205"/>
                </a:lnTo>
                <a:lnTo>
                  <a:pt x="5127657" y="1735845"/>
                </a:lnTo>
                <a:lnTo>
                  <a:pt x="5070229" y="1659046"/>
                </a:lnTo>
                <a:lnTo>
                  <a:pt x="5025083" y="1609372"/>
                </a:lnTo>
                <a:lnTo>
                  <a:pt x="5040865" y="1595667"/>
                </a:lnTo>
                <a:cubicBezTo>
                  <a:pt x="5148145" y="1488388"/>
                  <a:pt x="5226715" y="1371840"/>
                  <a:pt x="5268281" y="1268253"/>
                </a:cubicBezTo>
                <a:lnTo>
                  <a:pt x="5286055" y="1215690"/>
                </a:lnTo>
                <a:lnTo>
                  <a:pt x="5236859" y="1163941"/>
                </a:lnTo>
                <a:lnTo>
                  <a:pt x="5185111" y="1114746"/>
                </a:lnTo>
                <a:lnTo>
                  <a:pt x="5132549" y="1132520"/>
                </a:lnTo>
                <a:cubicBezTo>
                  <a:pt x="5028959" y="1174084"/>
                  <a:pt x="4912413" y="1252657"/>
                  <a:pt x="4805135" y="1359937"/>
                </a:cubicBezTo>
                <a:lnTo>
                  <a:pt x="4791429" y="1375719"/>
                </a:lnTo>
                <a:lnTo>
                  <a:pt x="4741755" y="1330572"/>
                </a:lnTo>
                <a:lnTo>
                  <a:pt x="4716719" y="1311852"/>
                </a:lnTo>
                <a:lnTo>
                  <a:pt x="4689247" y="1288203"/>
                </a:lnTo>
                <a:lnTo>
                  <a:pt x="4620095" y="1239597"/>
                </a:lnTo>
                <a:lnTo>
                  <a:pt x="4555211" y="1191078"/>
                </a:lnTo>
                <a:lnTo>
                  <a:pt x="4552425" y="1189386"/>
                </a:lnTo>
                <a:lnTo>
                  <a:pt x="4562815" y="1173999"/>
                </a:lnTo>
                <a:cubicBezTo>
                  <a:pt x="4638675" y="1042610"/>
                  <a:pt x="4684403" y="909700"/>
                  <a:pt x="4697743" y="798881"/>
                </a:cubicBezTo>
                <a:lnTo>
                  <a:pt x="4701307" y="743509"/>
                </a:lnTo>
                <a:lnTo>
                  <a:pt x="4640393" y="706257"/>
                </a:lnTo>
                <a:lnTo>
                  <a:pt x="4577675" y="672131"/>
                </a:lnTo>
                <a:lnTo>
                  <a:pt x="4531505" y="702904"/>
                </a:lnTo>
                <a:cubicBezTo>
                  <a:pt x="4442203" y="769864"/>
                  <a:pt x="4349965" y="875922"/>
                  <a:pt x="4274105" y="1007313"/>
                </a:cubicBezTo>
                <a:lnTo>
                  <a:pt x="4264945" y="1026118"/>
                </a:lnTo>
                <a:lnTo>
                  <a:pt x="4234731" y="1011563"/>
                </a:lnTo>
                <a:lnTo>
                  <a:pt x="4232817" y="1010583"/>
                </a:lnTo>
                <a:lnTo>
                  <a:pt x="4231481" y="1009997"/>
                </a:lnTo>
                <a:lnTo>
                  <a:pt x="4143603" y="967664"/>
                </a:lnTo>
                <a:lnTo>
                  <a:pt x="4091227" y="948495"/>
                </a:lnTo>
                <a:lnTo>
                  <a:pt x="4075645" y="941661"/>
                </a:lnTo>
                <a:lnTo>
                  <a:pt x="4075639" y="941681"/>
                </a:lnTo>
                <a:lnTo>
                  <a:pt x="4063537" y="936376"/>
                </a:lnTo>
                <a:lnTo>
                  <a:pt x="4017593" y="921545"/>
                </a:lnTo>
                <a:lnTo>
                  <a:pt x="3985271" y="909714"/>
                </a:lnTo>
                <a:lnTo>
                  <a:pt x="3991923" y="890428"/>
                </a:lnTo>
                <a:cubicBezTo>
                  <a:pt x="4031189" y="743880"/>
                  <a:pt x="4040961" y="603661"/>
                  <a:pt x="4025163" y="493169"/>
                </a:cubicBezTo>
                <a:lnTo>
                  <a:pt x="4014275" y="438762"/>
                </a:lnTo>
                <a:lnTo>
                  <a:pt x="3945795" y="418544"/>
                </a:lnTo>
                <a:lnTo>
                  <a:pt x="3876381" y="401812"/>
                </a:lnTo>
                <a:lnTo>
                  <a:pt x="3839749" y="443487"/>
                </a:lnTo>
                <a:cubicBezTo>
                  <a:pt x="3770821" y="531278"/>
                  <a:pt x="3709175" y="657597"/>
                  <a:pt x="3669907" y="804142"/>
                </a:cubicBezTo>
                <a:lnTo>
                  <a:pt x="3666245" y="823035"/>
                </a:lnTo>
                <a:lnTo>
                  <a:pt x="3625205" y="816772"/>
                </a:lnTo>
                <a:lnTo>
                  <a:pt x="3584913" y="808128"/>
                </a:lnTo>
                <a:lnTo>
                  <a:pt x="3571781" y="806671"/>
                </a:lnTo>
                <a:lnTo>
                  <a:pt x="3572001" y="805688"/>
                </a:lnTo>
                <a:lnTo>
                  <a:pt x="3572001" y="805687"/>
                </a:lnTo>
                <a:lnTo>
                  <a:pt x="3571785" y="806651"/>
                </a:lnTo>
                <a:lnTo>
                  <a:pt x="3524735" y="801438"/>
                </a:lnTo>
                <a:lnTo>
                  <a:pt x="3448155" y="789751"/>
                </a:lnTo>
                <a:lnTo>
                  <a:pt x="3365583" y="785581"/>
                </a:lnTo>
                <a:lnTo>
                  <a:pt x="3367083" y="764276"/>
                </a:lnTo>
                <a:cubicBezTo>
                  <a:pt x="3367083" y="612560"/>
                  <a:pt x="3340231" y="474591"/>
                  <a:pt x="3296373" y="371951"/>
                </a:cubicBezTo>
                <a:lnTo>
                  <a:pt x="3271775" y="322217"/>
                </a:lnTo>
                <a:close/>
                <a:moveTo>
                  <a:pt x="3200397" y="228971"/>
                </a:moveTo>
                <a:lnTo>
                  <a:pt x="3296615" y="231404"/>
                </a:lnTo>
                <a:lnTo>
                  <a:pt x="3296615" y="231404"/>
                </a:lnTo>
                <a:lnTo>
                  <a:pt x="3297743" y="231433"/>
                </a:lnTo>
                <a:lnTo>
                  <a:pt x="3299555" y="233404"/>
                </a:lnTo>
                <a:lnTo>
                  <a:pt x="3302355" y="235310"/>
                </a:lnTo>
                <a:lnTo>
                  <a:pt x="3313633" y="248727"/>
                </a:lnTo>
                <a:lnTo>
                  <a:pt x="3336221" y="273308"/>
                </a:lnTo>
                <a:lnTo>
                  <a:pt x="3340357" y="280516"/>
                </a:lnTo>
                <a:lnTo>
                  <a:pt x="3346849" y="288241"/>
                </a:lnTo>
                <a:lnTo>
                  <a:pt x="3367507" y="325595"/>
                </a:lnTo>
                <a:lnTo>
                  <a:pt x="3366165" y="325492"/>
                </a:lnTo>
                <a:lnTo>
                  <a:pt x="3387823" y="363240"/>
                </a:lnTo>
                <a:cubicBezTo>
                  <a:pt x="3422399" y="440849"/>
                  <a:pt x="3447023" y="539850"/>
                  <a:pt x="3457175" y="650333"/>
                </a:cubicBezTo>
                <a:lnTo>
                  <a:pt x="3459527" y="702320"/>
                </a:lnTo>
                <a:lnTo>
                  <a:pt x="3597523" y="717608"/>
                </a:lnTo>
                <a:lnTo>
                  <a:pt x="3596685" y="720251"/>
                </a:lnTo>
                <a:lnTo>
                  <a:pt x="3596687" y="720250"/>
                </a:lnTo>
                <a:lnTo>
                  <a:pt x="3612377" y="670765"/>
                </a:lnTo>
                <a:cubicBezTo>
                  <a:pt x="3650777" y="566673"/>
                  <a:pt x="3700185" y="477419"/>
                  <a:pt x="3753669" y="411403"/>
                </a:cubicBezTo>
                <a:lnTo>
                  <a:pt x="3784359" y="380548"/>
                </a:lnTo>
                <a:lnTo>
                  <a:pt x="3783037" y="380299"/>
                </a:lnTo>
                <a:lnTo>
                  <a:pt x="3812659" y="349565"/>
                </a:lnTo>
                <a:lnTo>
                  <a:pt x="3820931" y="343784"/>
                </a:lnTo>
                <a:lnTo>
                  <a:pt x="3826791" y="337892"/>
                </a:lnTo>
                <a:lnTo>
                  <a:pt x="3854971" y="319994"/>
                </a:lnTo>
                <a:lnTo>
                  <a:pt x="3869337" y="309954"/>
                </a:lnTo>
                <a:lnTo>
                  <a:pt x="3872533" y="308839"/>
                </a:lnTo>
                <a:lnTo>
                  <a:pt x="3874795" y="307402"/>
                </a:lnTo>
                <a:lnTo>
                  <a:pt x="3875891" y="307668"/>
                </a:lnTo>
                <a:lnTo>
                  <a:pt x="3875891" y="307666"/>
                </a:lnTo>
                <a:lnTo>
                  <a:pt x="3969459" y="330220"/>
                </a:lnTo>
                <a:lnTo>
                  <a:pt x="3969461" y="330220"/>
                </a:lnTo>
                <a:lnTo>
                  <a:pt x="3974989" y="331852"/>
                </a:lnTo>
                <a:lnTo>
                  <a:pt x="4061769" y="357471"/>
                </a:lnTo>
                <a:lnTo>
                  <a:pt x="4062853" y="357793"/>
                </a:lnTo>
                <a:lnTo>
                  <a:pt x="4064095" y="360170"/>
                </a:lnTo>
                <a:lnTo>
                  <a:pt x="4066305" y="362731"/>
                </a:lnTo>
                <a:lnTo>
                  <a:pt x="4073713" y="378584"/>
                </a:lnTo>
                <a:lnTo>
                  <a:pt x="4089183" y="408199"/>
                </a:lnTo>
                <a:lnTo>
                  <a:pt x="4091315" y="416243"/>
                </a:lnTo>
                <a:lnTo>
                  <a:pt x="4095581" y="425373"/>
                </a:lnTo>
                <a:lnTo>
                  <a:pt x="4105867" y="466802"/>
                </a:lnTo>
                <a:lnTo>
                  <a:pt x="4104599" y="466358"/>
                </a:lnTo>
                <a:lnTo>
                  <a:pt x="4115751" y="508423"/>
                </a:lnTo>
                <a:cubicBezTo>
                  <a:pt x="4129063" y="592336"/>
                  <a:pt x="4127225" y="694336"/>
                  <a:pt x="4108435" y="803682"/>
                </a:cubicBezTo>
                <a:lnTo>
                  <a:pt x="4097495" y="853399"/>
                </a:lnTo>
                <a:lnTo>
                  <a:pt x="4097497" y="853399"/>
                </a:lnTo>
                <a:lnTo>
                  <a:pt x="4097875" y="851677"/>
                </a:lnTo>
                <a:lnTo>
                  <a:pt x="4225025" y="907433"/>
                </a:lnTo>
                <a:lnTo>
                  <a:pt x="4253057" y="863589"/>
                </a:lnTo>
                <a:cubicBezTo>
                  <a:pt x="4317089" y="772983"/>
                  <a:pt x="4387915" y="699558"/>
                  <a:pt x="4456663" y="649635"/>
                </a:cubicBezTo>
                <a:lnTo>
                  <a:pt x="4494293" y="627775"/>
                </a:lnTo>
                <a:lnTo>
                  <a:pt x="4493079" y="627192"/>
                </a:lnTo>
                <a:lnTo>
                  <a:pt x="4529647" y="605169"/>
                </a:lnTo>
                <a:lnTo>
                  <a:pt x="4539133" y="601727"/>
                </a:lnTo>
                <a:lnTo>
                  <a:pt x="4546319" y="597552"/>
                </a:lnTo>
                <a:lnTo>
                  <a:pt x="4578169" y="587557"/>
                </a:lnTo>
                <a:lnTo>
                  <a:pt x="4594645" y="581578"/>
                </a:lnTo>
                <a:lnTo>
                  <a:pt x="4598023" y="581329"/>
                </a:lnTo>
                <a:lnTo>
                  <a:pt x="4600577" y="580527"/>
                </a:lnTo>
                <a:lnTo>
                  <a:pt x="4601569" y="581066"/>
                </a:lnTo>
                <a:lnTo>
                  <a:pt x="4601569" y="581066"/>
                </a:lnTo>
                <a:lnTo>
                  <a:pt x="4686113" y="627068"/>
                </a:lnTo>
                <a:lnTo>
                  <a:pt x="4686113" y="627067"/>
                </a:lnTo>
                <a:lnTo>
                  <a:pt x="4691029" y="630074"/>
                </a:lnTo>
                <a:lnTo>
                  <a:pt x="4768221" y="677282"/>
                </a:lnTo>
                <a:lnTo>
                  <a:pt x="4769187" y="677873"/>
                </a:lnTo>
                <a:lnTo>
                  <a:pt x="4769771" y="680491"/>
                </a:lnTo>
                <a:lnTo>
                  <a:pt x="4771241" y="683537"/>
                </a:lnTo>
                <a:lnTo>
                  <a:pt x="4774295" y="700768"/>
                </a:lnTo>
                <a:lnTo>
                  <a:pt x="4781571" y="733377"/>
                </a:lnTo>
                <a:lnTo>
                  <a:pt x="4781551" y="741699"/>
                </a:lnTo>
                <a:lnTo>
                  <a:pt x="4783309" y="751623"/>
                </a:lnTo>
                <a:lnTo>
                  <a:pt x="4782521" y="794301"/>
                </a:lnTo>
                <a:lnTo>
                  <a:pt x="4781409" y="793541"/>
                </a:lnTo>
                <a:lnTo>
                  <a:pt x="4781295" y="837061"/>
                </a:lnTo>
                <a:cubicBezTo>
                  <a:pt x="4772433" y="921561"/>
                  <a:pt x="4744259" y="1019611"/>
                  <a:pt x="4697809" y="1120368"/>
                </a:cubicBezTo>
                <a:lnTo>
                  <a:pt x="4674175" y="1165946"/>
                </a:lnTo>
                <a:lnTo>
                  <a:pt x="4745433" y="1216032"/>
                </a:lnTo>
                <a:lnTo>
                  <a:pt x="4784643" y="1249784"/>
                </a:lnTo>
                <a:lnTo>
                  <a:pt x="4822001" y="1215662"/>
                </a:lnTo>
                <a:cubicBezTo>
                  <a:pt x="4907303" y="1144717"/>
                  <a:pt x="4994717" y="1092124"/>
                  <a:pt x="5074045" y="1061696"/>
                </a:cubicBezTo>
                <a:lnTo>
                  <a:pt x="5116051" y="1050319"/>
                </a:lnTo>
                <a:lnTo>
                  <a:pt x="5115029" y="1049442"/>
                </a:lnTo>
                <a:lnTo>
                  <a:pt x="5156051" y="1037636"/>
                </a:lnTo>
                <a:lnTo>
                  <a:pt x="5166103" y="1036764"/>
                </a:lnTo>
                <a:lnTo>
                  <a:pt x="5174123" y="1034593"/>
                </a:lnTo>
                <a:lnTo>
                  <a:pt x="5207479" y="1033182"/>
                </a:lnTo>
                <a:lnTo>
                  <a:pt x="5224939" y="1031671"/>
                </a:lnTo>
                <a:lnTo>
                  <a:pt x="5228267" y="1032303"/>
                </a:lnTo>
                <a:lnTo>
                  <a:pt x="5230943" y="1032189"/>
                </a:lnTo>
                <a:lnTo>
                  <a:pt x="5231759" y="1032968"/>
                </a:lnTo>
                <a:lnTo>
                  <a:pt x="5231761" y="1032968"/>
                </a:lnTo>
                <a:lnTo>
                  <a:pt x="5301517" y="1099283"/>
                </a:lnTo>
                <a:lnTo>
                  <a:pt x="5301517" y="1099284"/>
                </a:lnTo>
                <a:lnTo>
                  <a:pt x="5305489" y="1103461"/>
                </a:lnTo>
                <a:lnTo>
                  <a:pt x="5367831" y="1169039"/>
                </a:lnTo>
                <a:lnTo>
                  <a:pt x="5368611" y="1169859"/>
                </a:lnTo>
                <a:lnTo>
                  <a:pt x="5368495" y="1172537"/>
                </a:lnTo>
                <a:lnTo>
                  <a:pt x="5369129" y="1175861"/>
                </a:lnTo>
                <a:lnTo>
                  <a:pt x="5367619" y="1193294"/>
                </a:lnTo>
                <a:lnTo>
                  <a:pt x="5366209" y="1226676"/>
                </a:lnTo>
                <a:lnTo>
                  <a:pt x="5364033" y="1234708"/>
                </a:lnTo>
                <a:lnTo>
                  <a:pt x="5363165" y="1244749"/>
                </a:lnTo>
                <a:lnTo>
                  <a:pt x="5351357" y="1285770"/>
                </a:lnTo>
                <a:lnTo>
                  <a:pt x="5350481" y="1284749"/>
                </a:lnTo>
                <a:lnTo>
                  <a:pt x="5339105" y="1326757"/>
                </a:lnTo>
                <a:cubicBezTo>
                  <a:pt x="5308677" y="1406083"/>
                  <a:pt x="5256085" y="1493499"/>
                  <a:pt x="5185139" y="1578800"/>
                </a:cubicBezTo>
                <a:lnTo>
                  <a:pt x="5147869" y="1619605"/>
                </a:lnTo>
                <a:lnTo>
                  <a:pt x="5147871" y="1619606"/>
                </a:lnTo>
                <a:lnTo>
                  <a:pt x="5150301" y="1616944"/>
                </a:lnTo>
                <a:lnTo>
                  <a:pt x="5236127" y="1725962"/>
                </a:lnTo>
                <a:lnTo>
                  <a:pt x="5280433" y="1702988"/>
                </a:lnTo>
                <a:cubicBezTo>
                  <a:pt x="5381191" y="1656541"/>
                  <a:pt x="5479239" y="1628367"/>
                  <a:pt x="5563739" y="1619506"/>
                </a:cubicBezTo>
                <a:lnTo>
                  <a:pt x="5607257" y="1619389"/>
                </a:lnTo>
                <a:lnTo>
                  <a:pt x="5606497" y="1618277"/>
                </a:lnTo>
                <a:lnTo>
                  <a:pt x="5649177" y="1617491"/>
                </a:lnTo>
                <a:lnTo>
                  <a:pt x="5659113" y="1619251"/>
                </a:lnTo>
                <a:lnTo>
                  <a:pt x="5667423" y="1619229"/>
                </a:lnTo>
                <a:lnTo>
                  <a:pt x="5700005" y="1626499"/>
                </a:lnTo>
                <a:lnTo>
                  <a:pt x="5717263" y="1629559"/>
                </a:lnTo>
                <a:lnTo>
                  <a:pt x="5720313" y="1631030"/>
                </a:lnTo>
                <a:lnTo>
                  <a:pt x="5722927" y="1631614"/>
                </a:lnTo>
                <a:lnTo>
                  <a:pt x="5723515" y="1632577"/>
                </a:lnTo>
                <a:lnTo>
                  <a:pt x="5723517" y="1632578"/>
                </a:lnTo>
                <a:lnTo>
                  <a:pt x="5773731" y="1714682"/>
                </a:lnTo>
                <a:lnTo>
                  <a:pt x="5776487" y="1719745"/>
                </a:lnTo>
                <a:lnTo>
                  <a:pt x="5819733" y="1799225"/>
                </a:lnTo>
                <a:lnTo>
                  <a:pt x="5820273" y="1800218"/>
                </a:lnTo>
                <a:lnTo>
                  <a:pt x="5819469" y="1802777"/>
                </a:lnTo>
                <a:lnTo>
                  <a:pt x="5819221" y="1806150"/>
                </a:lnTo>
                <a:lnTo>
                  <a:pt x="5813251" y="1822599"/>
                </a:lnTo>
                <a:lnTo>
                  <a:pt x="5803247" y="1854480"/>
                </a:lnTo>
                <a:lnTo>
                  <a:pt x="5799067" y="1861675"/>
                </a:lnTo>
                <a:lnTo>
                  <a:pt x="5795629" y="1871148"/>
                </a:lnTo>
                <a:lnTo>
                  <a:pt x="5773607" y="1907716"/>
                </a:lnTo>
                <a:lnTo>
                  <a:pt x="5773025" y="1906503"/>
                </a:lnTo>
                <a:lnTo>
                  <a:pt x="5751165" y="1944134"/>
                </a:lnTo>
                <a:cubicBezTo>
                  <a:pt x="5701241" y="2012882"/>
                  <a:pt x="5627817" y="2083709"/>
                  <a:pt x="5537211" y="2147741"/>
                </a:cubicBezTo>
                <a:lnTo>
                  <a:pt x="5495221" y="2174587"/>
                </a:lnTo>
                <a:lnTo>
                  <a:pt x="5546733" y="2303448"/>
                </a:lnTo>
                <a:lnTo>
                  <a:pt x="5544407" y="2303960"/>
                </a:lnTo>
                <a:lnTo>
                  <a:pt x="5544407" y="2303961"/>
                </a:lnTo>
                <a:lnTo>
                  <a:pt x="5597119" y="2292365"/>
                </a:lnTo>
                <a:cubicBezTo>
                  <a:pt x="5706465" y="2273574"/>
                  <a:pt x="5808465" y="2271736"/>
                  <a:pt x="5892379" y="2285047"/>
                </a:cubicBezTo>
                <a:lnTo>
                  <a:pt x="5934445" y="2296199"/>
                </a:lnTo>
                <a:lnTo>
                  <a:pt x="5933997" y="2294927"/>
                </a:lnTo>
                <a:lnTo>
                  <a:pt x="5975427" y="2305213"/>
                </a:lnTo>
                <a:lnTo>
                  <a:pt x="5984569" y="2309486"/>
                </a:lnTo>
                <a:lnTo>
                  <a:pt x="5992601" y="2311615"/>
                </a:lnTo>
                <a:lnTo>
                  <a:pt x="6022191" y="2327070"/>
                </a:lnTo>
                <a:lnTo>
                  <a:pt x="6038069" y="2334492"/>
                </a:lnTo>
                <a:lnTo>
                  <a:pt x="6040635" y="2336703"/>
                </a:lnTo>
                <a:lnTo>
                  <a:pt x="6043009" y="2337943"/>
                </a:lnTo>
                <a:lnTo>
                  <a:pt x="6043327" y="2339025"/>
                </a:lnTo>
                <a:lnTo>
                  <a:pt x="6043329" y="2339026"/>
                </a:lnTo>
                <a:lnTo>
                  <a:pt x="6070581" y="2431334"/>
                </a:lnTo>
                <a:lnTo>
                  <a:pt x="6070581" y="2431335"/>
                </a:lnTo>
                <a:lnTo>
                  <a:pt x="6071931" y="2436939"/>
                </a:lnTo>
                <a:lnTo>
                  <a:pt x="6093133" y="2524902"/>
                </a:lnTo>
                <a:lnTo>
                  <a:pt x="6093399" y="2526003"/>
                </a:lnTo>
                <a:lnTo>
                  <a:pt x="6091961" y="2528267"/>
                </a:lnTo>
                <a:lnTo>
                  <a:pt x="6090847" y="2531460"/>
                </a:lnTo>
                <a:lnTo>
                  <a:pt x="6080823" y="2545803"/>
                </a:lnTo>
                <a:lnTo>
                  <a:pt x="6062909" y="2574008"/>
                </a:lnTo>
                <a:lnTo>
                  <a:pt x="6057009" y="2579877"/>
                </a:lnTo>
                <a:lnTo>
                  <a:pt x="6051237" y="2588136"/>
                </a:lnTo>
                <a:lnTo>
                  <a:pt x="6020499" y="2617759"/>
                </a:lnTo>
                <a:lnTo>
                  <a:pt x="6020253" y="2616437"/>
                </a:lnTo>
                <a:lnTo>
                  <a:pt x="5989397" y="2647128"/>
                </a:lnTo>
                <a:cubicBezTo>
                  <a:pt x="5923381" y="2700615"/>
                  <a:pt x="5834129" y="2750020"/>
                  <a:pt x="5730037" y="2788422"/>
                </a:cubicBezTo>
                <a:lnTo>
                  <a:pt x="5681963" y="2803664"/>
                </a:lnTo>
                <a:lnTo>
                  <a:pt x="5691679" y="2854976"/>
                </a:lnTo>
                <a:lnTo>
                  <a:pt x="5699389" y="2941307"/>
                </a:lnTo>
                <a:lnTo>
                  <a:pt x="5750467" y="2943620"/>
                </a:lnTo>
                <a:cubicBezTo>
                  <a:pt x="5860951" y="2953770"/>
                  <a:pt x="5959951" y="2978395"/>
                  <a:pt x="6037561" y="3012972"/>
                </a:cubicBezTo>
                <a:lnTo>
                  <a:pt x="6075307" y="3034630"/>
                </a:lnTo>
                <a:lnTo>
                  <a:pt x="6075205" y="3033288"/>
                </a:lnTo>
                <a:lnTo>
                  <a:pt x="6112559" y="3053946"/>
                </a:lnTo>
                <a:lnTo>
                  <a:pt x="6120285" y="3060437"/>
                </a:lnTo>
                <a:lnTo>
                  <a:pt x="6127491" y="3064575"/>
                </a:lnTo>
                <a:lnTo>
                  <a:pt x="6152075" y="3087161"/>
                </a:lnTo>
                <a:lnTo>
                  <a:pt x="6165491" y="3098440"/>
                </a:lnTo>
                <a:lnTo>
                  <a:pt x="6167395" y="3101240"/>
                </a:lnTo>
                <a:lnTo>
                  <a:pt x="6169367" y="3103052"/>
                </a:lnTo>
                <a:lnTo>
                  <a:pt x="6169395" y="3104178"/>
                </a:lnTo>
                <a:lnTo>
                  <a:pt x="6169397" y="3104180"/>
                </a:lnTo>
                <a:lnTo>
                  <a:pt x="6171829" y="3200396"/>
                </a:lnTo>
                <a:lnTo>
                  <a:pt x="6171829" y="3200396"/>
                </a:lnTo>
                <a:lnTo>
                  <a:pt x="6171683" y="3206158"/>
                </a:lnTo>
                <a:lnTo>
                  <a:pt x="6169397" y="3296612"/>
                </a:lnTo>
                <a:lnTo>
                  <a:pt x="6169367" y="3297743"/>
                </a:lnTo>
                <a:lnTo>
                  <a:pt x="6167391" y="3299556"/>
                </a:lnTo>
                <a:lnTo>
                  <a:pt x="6165489" y="3302354"/>
                </a:lnTo>
                <a:lnTo>
                  <a:pt x="6152095" y="3313614"/>
                </a:lnTo>
                <a:lnTo>
                  <a:pt x="6127493" y="3336221"/>
                </a:lnTo>
                <a:lnTo>
                  <a:pt x="6120273" y="3340362"/>
                </a:lnTo>
                <a:lnTo>
                  <a:pt x="6112561" y="3346847"/>
                </a:lnTo>
                <a:lnTo>
                  <a:pt x="6075205" y="3367504"/>
                </a:lnTo>
                <a:lnTo>
                  <a:pt x="6075307" y="3366164"/>
                </a:lnTo>
                <a:lnTo>
                  <a:pt x="6037561" y="3387823"/>
                </a:lnTo>
                <a:cubicBezTo>
                  <a:pt x="5959951" y="3422399"/>
                  <a:pt x="5860951" y="3447023"/>
                  <a:pt x="5750469" y="3457174"/>
                </a:cubicBezTo>
                <a:lnTo>
                  <a:pt x="5698777" y="3459515"/>
                </a:lnTo>
                <a:lnTo>
                  <a:pt x="5683477" y="3597613"/>
                </a:lnTo>
                <a:lnTo>
                  <a:pt x="5681017" y="3596833"/>
                </a:lnTo>
                <a:lnTo>
                  <a:pt x="5681017" y="3596834"/>
                </a:lnTo>
                <a:lnTo>
                  <a:pt x="5730037" y="3612377"/>
                </a:lnTo>
                <a:cubicBezTo>
                  <a:pt x="5834129" y="3650778"/>
                  <a:pt x="5923383" y="3700186"/>
                  <a:pt x="5989399" y="3753670"/>
                </a:cubicBezTo>
                <a:lnTo>
                  <a:pt x="6020253" y="3784360"/>
                </a:lnTo>
                <a:lnTo>
                  <a:pt x="6020503" y="3783037"/>
                </a:lnTo>
                <a:lnTo>
                  <a:pt x="6051237" y="3812659"/>
                </a:lnTo>
                <a:lnTo>
                  <a:pt x="6057019" y="3820930"/>
                </a:lnTo>
                <a:lnTo>
                  <a:pt x="6062911" y="3826791"/>
                </a:lnTo>
                <a:lnTo>
                  <a:pt x="6080809" y="3854970"/>
                </a:lnTo>
                <a:lnTo>
                  <a:pt x="6090849" y="3869336"/>
                </a:lnTo>
                <a:lnTo>
                  <a:pt x="6091965" y="3872534"/>
                </a:lnTo>
                <a:lnTo>
                  <a:pt x="6093399" y="3874795"/>
                </a:lnTo>
                <a:lnTo>
                  <a:pt x="6093135" y="3875891"/>
                </a:lnTo>
                <a:lnTo>
                  <a:pt x="6093135" y="3875893"/>
                </a:lnTo>
                <a:lnTo>
                  <a:pt x="6070583" y="3969461"/>
                </a:lnTo>
                <a:lnTo>
                  <a:pt x="6070583" y="3969462"/>
                </a:lnTo>
                <a:lnTo>
                  <a:pt x="6068951" y="3974988"/>
                </a:lnTo>
                <a:lnTo>
                  <a:pt x="6043331" y="4061768"/>
                </a:lnTo>
                <a:lnTo>
                  <a:pt x="6043009" y="4062853"/>
                </a:lnTo>
                <a:lnTo>
                  <a:pt x="6040633" y="4064094"/>
                </a:lnTo>
                <a:lnTo>
                  <a:pt x="6038071" y="4066304"/>
                </a:lnTo>
                <a:lnTo>
                  <a:pt x="6022219" y="4073713"/>
                </a:lnTo>
                <a:lnTo>
                  <a:pt x="5992603" y="4089182"/>
                </a:lnTo>
                <a:lnTo>
                  <a:pt x="5984559" y="4091315"/>
                </a:lnTo>
                <a:lnTo>
                  <a:pt x="5975429" y="4095581"/>
                </a:lnTo>
                <a:lnTo>
                  <a:pt x="5934001" y="4105868"/>
                </a:lnTo>
                <a:lnTo>
                  <a:pt x="5934445" y="4104598"/>
                </a:lnTo>
                <a:lnTo>
                  <a:pt x="5892379" y="4115750"/>
                </a:lnTo>
                <a:cubicBezTo>
                  <a:pt x="5808467" y="4129062"/>
                  <a:pt x="5706467" y="4127223"/>
                  <a:pt x="5597119" y="4108433"/>
                </a:cubicBezTo>
                <a:lnTo>
                  <a:pt x="5549519" y="4097961"/>
                </a:lnTo>
                <a:lnTo>
                  <a:pt x="5493707" y="4225243"/>
                </a:lnTo>
                <a:lnTo>
                  <a:pt x="5537213" y="4253058"/>
                </a:lnTo>
                <a:cubicBezTo>
                  <a:pt x="5627819" y="4317092"/>
                  <a:pt x="5701243" y="4387918"/>
                  <a:pt x="5751167" y="4456665"/>
                </a:cubicBezTo>
                <a:lnTo>
                  <a:pt x="5773027" y="4494295"/>
                </a:lnTo>
                <a:lnTo>
                  <a:pt x="5773611" y="4493081"/>
                </a:lnTo>
                <a:lnTo>
                  <a:pt x="5795633" y="4529649"/>
                </a:lnTo>
                <a:lnTo>
                  <a:pt x="5799075" y="4539135"/>
                </a:lnTo>
                <a:lnTo>
                  <a:pt x="5803249" y="4546320"/>
                </a:lnTo>
                <a:lnTo>
                  <a:pt x="5813243" y="4578172"/>
                </a:lnTo>
                <a:lnTo>
                  <a:pt x="5819223" y="4594647"/>
                </a:lnTo>
                <a:lnTo>
                  <a:pt x="5819473" y="4598025"/>
                </a:lnTo>
                <a:lnTo>
                  <a:pt x="5820275" y="4600580"/>
                </a:lnTo>
                <a:lnTo>
                  <a:pt x="5819735" y="4601570"/>
                </a:lnTo>
                <a:lnTo>
                  <a:pt x="5819735" y="4601571"/>
                </a:lnTo>
                <a:lnTo>
                  <a:pt x="5773735" y="4686115"/>
                </a:lnTo>
                <a:lnTo>
                  <a:pt x="5773733" y="4686115"/>
                </a:lnTo>
                <a:lnTo>
                  <a:pt x="5770727" y="4691032"/>
                </a:lnTo>
                <a:lnTo>
                  <a:pt x="5723519" y="4768224"/>
                </a:lnTo>
                <a:lnTo>
                  <a:pt x="5722929" y="4769190"/>
                </a:lnTo>
                <a:lnTo>
                  <a:pt x="5720311" y="4769773"/>
                </a:lnTo>
                <a:lnTo>
                  <a:pt x="5717265" y="4771244"/>
                </a:lnTo>
                <a:lnTo>
                  <a:pt x="5700035" y="4774297"/>
                </a:lnTo>
                <a:lnTo>
                  <a:pt x="5667423" y="4781575"/>
                </a:lnTo>
                <a:lnTo>
                  <a:pt x="5659103" y="4781552"/>
                </a:lnTo>
                <a:lnTo>
                  <a:pt x="5649181" y="4783311"/>
                </a:lnTo>
                <a:lnTo>
                  <a:pt x="5606501" y="4782524"/>
                </a:lnTo>
                <a:lnTo>
                  <a:pt x="5607259" y="4781414"/>
                </a:lnTo>
                <a:lnTo>
                  <a:pt x="5563741" y="4781297"/>
                </a:lnTo>
                <a:cubicBezTo>
                  <a:pt x="5479241" y="4772436"/>
                  <a:pt x="5381193" y="4744261"/>
                  <a:pt x="5280435" y="4697811"/>
                </a:cubicBezTo>
                <a:lnTo>
                  <a:pt x="5235255" y="4674385"/>
                </a:lnTo>
                <a:lnTo>
                  <a:pt x="5185017" y="4745859"/>
                </a:lnTo>
                <a:lnTo>
                  <a:pt x="5151335" y="4784989"/>
                </a:lnTo>
                <a:lnTo>
                  <a:pt x="5185141" y="4822001"/>
                </a:lnTo>
                <a:cubicBezTo>
                  <a:pt x="5256085" y="4907303"/>
                  <a:pt x="5308677" y="4994718"/>
                  <a:pt x="5339107" y="5074045"/>
                </a:cubicBezTo>
                <a:lnTo>
                  <a:pt x="5350483" y="5116051"/>
                </a:lnTo>
                <a:lnTo>
                  <a:pt x="5351361" y="5115029"/>
                </a:lnTo>
                <a:lnTo>
                  <a:pt x="5363167" y="5156050"/>
                </a:lnTo>
                <a:lnTo>
                  <a:pt x="5364037" y="5166103"/>
                </a:lnTo>
                <a:lnTo>
                  <a:pt x="5366209" y="5174124"/>
                </a:lnTo>
                <a:lnTo>
                  <a:pt x="5367619" y="5207477"/>
                </a:lnTo>
                <a:lnTo>
                  <a:pt x="5369131" y="5224939"/>
                </a:lnTo>
                <a:lnTo>
                  <a:pt x="5368499" y="5228267"/>
                </a:lnTo>
                <a:lnTo>
                  <a:pt x="5368611" y="5230941"/>
                </a:lnTo>
                <a:lnTo>
                  <a:pt x="5367833" y="5231759"/>
                </a:lnTo>
                <a:lnTo>
                  <a:pt x="5367835" y="5231761"/>
                </a:lnTo>
                <a:lnTo>
                  <a:pt x="5301519" y="5301516"/>
                </a:lnTo>
                <a:lnTo>
                  <a:pt x="5301519" y="5301518"/>
                </a:lnTo>
                <a:lnTo>
                  <a:pt x="5297341" y="5305489"/>
                </a:lnTo>
                <a:lnTo>
                  <a:pt x="5231763" y="5367830"/>
                </a:lnTo>
                <a:lnTo>
                  <a:pt x="5230943" y="5368610"/>
                </a:lnTo>
                <a:lnTo>
                  <a:pt x="5228263" y="5368496"/>
                </a:lnTo>
                <a:lnTo>
                  <a:pt x="5224943" y="5369130"/>
                </a:lnTo>
                <a:lnTo>
                  <a:pt x="5207509" y="5367620"/>
                </a:lnTo>
                <a:lnTo>
                  <a:pt x="5174125" y="5366208"/>
                </a:lnTo>
                <a:lnTo>
                  <a:pt x="5166091" y="5364033"/>
                </a:lnTo>
                <a:lnTo>
                  <a:pt x="5156053" y="5363162"/>
                </a:lnTo>
                <a:lnTo>
                  <a:pt x="5115033" y="5351357"/>
                </a:lnTo>
                <a:lnTo>
                  <a:pt x="5116051" y="5350480"/>
                </a:lnTo>
                <a:lnTo>
                  <a:pt x="5074047" y="5339105"/>
                </a:lnTo>
                <a:cubicBezTo>
                  <a:pt x="4994719" y="5308676"/>
                  <a:pt x="4907303" y="5256086"/>
                  <a:pt x="4822003" y="5185139"/>
                </a:cubicBezTo>
                <a:lnTo>
                  <a:pt x="4784223" y="5150634"/>
                </a:lnTo>
                <a:lnTo>
                  <a:pt x="4675063" y="5236566"/>
                </a:lnTo>
                <a:lnTo>
                  <a:pt x="4674179" y="5234861"/>
                </a:lnTo>
                <a:lnTo>
                  <a:pt x="4674177" y="5234862"/>
                </a:lnTo>
                <a:lnTo>
                  <a:pt x="4697809" y="5280436"/>
                </a:lnTo>
                <a:cubicBezTo>
                  <a:pt x="4744259" y="5381192"/>
                  <a:pt x="4772433" y="5479241"/>
                  <a:pt x="4781295" y="5563740"/>
                </a:cubicBezTo>
                <a:lnTo>
                  <a:pt x="4781411" y="5607259"/>
                </a:lnTo>
                <a:lnTo>
                  <a:pt x="4782523" y="5606500"/>
                </a:lnTo>
                <a:lnTo>
                  <a:pt x="4783309" y="5649179"/>
                </a:lnTo>
                <a:lnTo>
                  <a:pt x="4781549" y="5659114"/>
                </a:lnTo>
                <a:lnTo>
                  <a:pt x="4781571" y="5667425"/>
                </a:lnTo>
                <a:lnTo>
                  <a:pt x="4774301" y="5700007"/>
                </a:lnTo>
                <a:lnTo>
                  <a:pt x="4771243" y="5717265"/>
                </a:lnTo>
                <a:lnTo>
                  <a:pt x="4769769" y="5720314"/>
                </a:lnTo>
                <a:lnTo>
                  <a:pt x="4769187" y="5722928"/>
                </a:lnTo>
                <a:lnTo>
                  <a:pt x="4768223" y="5723516"/>
                </a:lnTo>
                <a:lnTo>
                  <a:pt x="4768223" y="5723517"/>
                </a:lnTo>
                <a:lnTo>
                  <a:pt x="4686113" y="5773733"/>
                </a:lnTo>
                <a:lnTo>
                  <a:pt x="4686113" y="5773734"/>
                </a:lnTo>
                <a:lnTo>
                  <a:pt x="4681051" y="5776488"/>
                </a:lnTo>
                <a:lnTo>
                  <a:pt x="4601571" y="5819734"/>
                </a:lnTo>
                <a:lnTo>
                  <a:pt x="4600577" y="5820274"/>
                </a:lnTo>
                <a:lnTo>
                  <a:pt x="4598019" y="5819471"/>
                </a:lnTo>
                <a:lnTo>
                  <a:pt x="4594645" y="5819222"/>
                </a:lnTo>
                <a:lnTo>
                  <a:pt x="4578195" y="5813252"/>
                </a:lnTo>
                <a:lnTo>
                  <a:pt x="4546317" y="5803248"/>
                </a:lnTo>
                <a:lnTo>
                  <a:pt x="4539121" y="5799068"/>
                </a:lnTo>
                <a:lnTo>
                  <a:pt x="4529649" y="5795630"/>
                </a:lnTo>
                <a:lnTo>
                  <a:pt x="4493081" y="5773609"/>
                </a:lnTo>
                <a:lnTo>
                  <a:pt x="4494293" y="5773027"/>
                </a:lnTo>
                <a:lnTo>
                  <a:pt x="4456663" y="5751166"/>
                </a:lnTo>
                <a:cubicBezTo>
                  <a:pt x="4387915" y="5701244"/>
                  <a:pt x="4317089" y="5627819"/>
                  <a:pt x="4253055" y="5537213"/>
                </a:cubicBezTo>
                <a:lnTo>
                  <a:pt x="4226477" y="5495640"/>
                </a:lnTo>
                <a:lnTo>
                  <a:pt x="4097457" y="5547215"/>
                </a:lnTo>
                <a:lnTo>
                  <a:pt x="4097119" y="5545678"/>
                </a:lnTo>
                <a:lnTo>
                  <a:pt x="4097117" y="5545679"/>
                </a:lnTo>
                <a:lnTo>
                  <a:pt x="4108433" y="5597120"/>
                </a:lnTo>
                <a:cubicBezTo>
                  <a:pt x="4127223" y="5706466"/>
                  <a:pt x="4129061" y="5808466"/>
                  <a:pt x="4115751" y="5892379"/>
                </a:cubicBezTo>
                <a:lnTo>
                  <a:pt x="4104599" y="5934445"/>
                </a:lnTo>
                <a:lnTo>
                  <a:pt x="4105871" y="5933999"/>
                </a:lnTo>
                <a:lnTo>
                  <a:pt x="4095585" y="5975428"/>
                </a:lnTo>
                <a:lnTo>
                  <a:pt x="4091313" y="5984569"/>
                </a:lnTo>
                <a:lnTo>
                  <a:pt x="4089183" y="5992602"/>
                </a:lnTo>
                <a:lnTo>
                  <a:pt x="4073727" y="6022192"/>
                </a:lnTo>
                <a:lnTo>
                  <a:pt x="4066305" y="6038070"/>
                </a:lnTo>
                <a:lnTo>
                  <a:pt x="4064095" y="6040635"/>
                </a:lnTo>
                <a:lnTo>
                  <a:pt x="4062855" y="6043009"/>
                </a:lnTo>
                <a:lnTo>
                  <a:pt x="4061773" y="6043328"/>
                </a:lnTo>
                <a:lnTo>
                  <a:pt x="4061771" y="6043329"/>
                </a:lnTo>
                <a:lnTo>
                  <a:pt x="3969463" y="6070582"/>
                </a:lnTo>
                <a:lnTo>
                  <a:pt x="3969461" y="6070581"/>
                </a:lnTo>
                <a:lnTo>
                  <a:pt x="3963859" y="6071931"/>
                </a:lnTo>
                <a:lnTo>
                  <a:pt x="3875895" y="6093133"/>
                </a:lnTo>
                <a:lnTo>
                  <a:pt x="3874795" y="6093399"/>
                </a:lnTo>
                <a:lnTo>
                  <a:pt x="3872533" y="6091961"/>
                </a:lnTo>
                <a:lnTo>
                  <a:pt x="3869339" y="6090847"/>
                </a:lnTo>
                <a:lnTo>
                  <a:pt x="3854995" y="6080823"/>
                </a:lnTo>
                <a:lnTo>
                  <a:pt x="3826791" y="6062909"/>
                </a:lnTo>
                <a:lnTo>
                  <a:pt x="3820921" y="6057010"/>
                </a:lnTo>
                <a:lnTo>
                  <a:pt x="3812661" y="6051236"/>
                </a:lnTo>
                <a:lnTo>
                  <a:pt x="3783039" y="6020501"/>
                </a:lnTo>
                <a:lnTo>
                  <a:pt x="3784361" y="6020252"/>
                </a:lnTo>
                <a:lnTo>
                  <a:pt x="3753671" y="5989398"/>
                </a:lnTo>
                <a:cubicBezTo>
                  <a:pt x="3700185" y="5923382"/>
                  <a:pt x="3650777" y="5834128"/>
                  <a:pt x="3612377" y="5730038"/>
                </a:cubicBezTo>
                <a:lnTo>
                  <a:pt x="3597275" y="5682410"/>
                </a:lnTo>
                <a:lnTo>
                  <a:pt x="3546071" y="5692103"/>
                </a:lnTo>
                <a:lnTo>
                  <a:pt x="3459467" y="5699838"/>
                </a:lnTo>
                <a:lnTo>
                  <a:pt x="3457175" y="5750466"/>
                </a:lnTo>
                <a:cubicBezTo>
                  <a:pt x="3447023" y="5860950"/>
                  <a:pt x="3422401" y="5959950"/>
                  <a:pt x="3387825" y="6037559"/>
                </a:cubicBezTo>
                <a:lnTo>
                  <a:pt x="3366165" y="6075306"/>
                </a:lnTo>
                <a:lnTo>
                  <a:pt x="3367509" y="6075204"/>
                </a:lnTo>
                <a:lnTo>
                  <a:pt x="3346851" y="6112559"/>
                </a:lnTo>
                <a:lnTo>
                  <a:pt x="3340357" y="6120283"/>
                </a:lnTo>
                <a:lnTo>
                  <a:pt x="3336221" y="6127491"/>
                </a:lnTo>
                <a:lnTo>
                  <a:pt x="3313635" y="6152072"/>
                </a:lnTo>
                <a:lnTo>
                  <a:pt x="3302357" y="6165489"/>
                </a:lnTo>
                <a:lnTo>
                  <a:pt x="3299557" y="6167394"/>
                </a:lnTo>
                <a:lnTo>
                  <a:pt x="3297745" y="6169365"/>
                </a:lnTo>
                <a:lnTo>
                  <a:pt x="3296617" y="6169393"/>
                </a:lnTo>
                <a:lnTo>
                  <a:pt x="3296615" y="6169395"/>
                </a:lnTo>
                <a:lnTo>
                  <a:pt x="3200399" y="6171828"/>
                </a:lnTo>
                <a:lnTo>
                  <a:pt x="3200397" y="6171828"/>
                </a:lnTo>
                <a:lnTo>
                  <a:pt x="3194637" y="6171682"/>
                </a:lnTo>
                <a:lnTo>
                  <a:pt x="3104183" y="6169395"/>
                </a:lnTo>
                <a:lnTo>
                  <a:pt x="3103051" y="6169366"/>
                </a:lnTo>
                <a:lnTo>
                  <a:pt x="3101237" y="6167391"/>
                </a:lnTo>
                <a:lnTo>
                  <a:pt x="3098441" y="6165489"/>
                </a:lnTo>
                <a:lnTo>
                  <a:pt x="3087181" y="6152094"/>
                </a:lnTo>
                <a:lnTo>
                  <a:pt x="3064573" y="6127492"/>
                </a:lnTo>
                <a:lnTo>
                  <a:pt x="3060431" y="6120273"/>
                </a:lnTo>
                <a:lnTo>
                  <a:pt x="3053947" y="6112558"/>
                </a:lnTo>
                <a:lnTo>
                  <a:pt x="3033289" y="6075203"/>
                </a:lnTo>
                <a:lnTo>
                  <a:pt x="3034631" y="6075305"/>
                </a:lnTo>
                <a:lnTo>
                  <a:pt x="3012971" y="6037558"/>
                </a:lnTo>
                <a:cubicBezTo>
                  <a:pt x="2978395" y="5959951"/>
                  <a:pt x="2953771" y="5860950"/>
                  <a:pt x="2943619" y="5750466"/>
                </a:cubicBezTo>
                <a:lnTo>
                  <a:pt x="2941297" y="5699177"/>
                </a:lnTo>
                <a:lnTo>
                  <a:pt x="2803061" y="5683860"/>
                </a:lnTo>
                <a:lnTo>
                  <a:pt x="2788420" y="5730035"/>
                </a:lnTo>
                <a:cubicBezTo>
                  <a:pt x="2750019" y="5834127"/>
                  <a:pt x="2700611" y="5923380"/>
                  <a:pt x="2647126" y="5989394"/>
                </a:cubicBezTo>
                <a:lnTo>
                  <a:pt x="2616436" y="6020250"/>
                </a:lnTo>
                <a:lnTo>
                  <a:pt x="2617757" y="6020499"/>
                </a:lnTo>
                <a:lnTo>
                  <a:pt x="2588135" y="6051234"/>
                </a:lnTo>
                <a:lnTo>
                  <a:pt x="2579875" y="6057007"/>
                </a:lnTo>
                <a:lnTo>
                  <a:pt x="2574006" y="6062908"/>
                </a:lnTo>
                <a:lnTo>
                  <a:pt x="2545803" y="6080821"/>
                </a:lnTo>
                <a:lnTo>
                  <a:pt x="2531459" y="6090845"/>
                </a:lnTo>
                <a:lnTo>
                  <a:pt x="2528265" y="6091959"/>
                </a:lnTo>
                <a:lnTo>
                  <a:pt x="2526001" y="6093397"/>
                </a:lnTo>
                <a:lnTo>
                  <a:pt x="2524902" y="6093132"/>
                </a:lnTo>
                <a:lnTo>
                  <a:pt x="2436939" y="6071930"/>
                </a:lnTo>
                <a:lnTo>
                  <a:pt x="2431336" y="6070580"/>
                </a:lnTo>
                <a:lnTo>
                  <a:pt x="2431334" y="6070580"/>
                </a:lnTo>
                <a:lnTo>
                  <a:pt x="2339027" y="6043327"/>
                </a:lnTo>
                <a:lnTo>
                  <a:pt x="2339026" y="6043325"/>
                </a:lnTo>
                <a:lnTo>
                  <a:pt x="2337943" y="6043007"/>
                </a:lnTo>
                <a:lnTo>
                  <a:pt x="2336704" y="6040633"/>
                </a:lnTo>
                <a:lnTo>
                  <a:pt x="2334492" y="6038067"/>
                </a:lnTo>
                <a:lnTo>
                  <a:pt x="2327071" y="6022189"/>
                </a:lnTo>
                <a:lnTo>
                  <a:pt x="2311615" y="5992600"/>
                </a:lnTo>
                <a:lnTo>
                  <a:pt x="2309485" y="5984567"/>
                </a:lnTo>
                <a:lnTo>
                  <a:pt x="2305212" y="5975426"/>
                </a:lnTo>
                <a:lnTo>
                  <a:pt x="2294927" y="5933997"/>
                </a:lnTo>
                <a:lnTo>
                  <a:pt x="2296198" y="5934443"/>
                </a:lnTo>
                <a:lnTo>
                  <a:pt x="2285047" y="5892376"/>
                </a:lnTo>
                <a:cubicBezTo>
                  <a:pt x="2271736" y="5808463"/>
                  <a:pt x="2273574" y="5706462"/>
                  <a:pt x="2292363" y="5597117"/>
                </a:cubicBezTo>
                <a:lnTo>
                  <a:pt x="2302771" y="5549808"/>
                </a:lnTo>
                <a:lnTo>
                  <a:pt x="2175397" y="5493953"/>
                </a:lnTo>
                <a:lnTo>
                  <a:pt x="2147739" y="5537213"/>
                </a:lnTo>
                <a:cubicBezTo>
                  <a:pt x="2083706" y="5627819"/>
                  <a:pt x="2012879" y="5701243"/>
                  <a:pt x="1944131" y="5751166"/>
                </a:cubicBezTo>
                <a:lnTo>
                  <a:pt x="1906501" y="5773027"/>
                </a:lnTo>
                <a:lnTo>
                  <a:pt x="1907713" y="5773608"/>
                </a:lnTo>
                <a:lnTo>
                  <a:pt x="1871145" y="5795631"/>
                </a:lnTo>
                <a:lnTo>
                  <a:pt x="1861673" y="5799069"/>
                </a:lnTo>
                <a:lnTo>
                  <a:pt x="1854477" y="5803249"/>
                </a:lnTo>
                <a:lnTo>
                  <a:pt x="1822598" y="5813253"/>
                </a:lnTo>
                <a:lnTo>
                  <a:pt x="1806147" y="5819223"/>
                </a:lnTo>
                <a:lnTo>
                  <a:pt x="1802776" y="5819471"/>
                </a:lnTo>
                <a:lnTo>
                  <a:pt x="1800217" y="5820275"/>
                </a:lnTo>
                <a:lnTo>
                  <a:pt x="1799222" y="5819734"/>
                </a:lnTo>
                <a:lnTo>
                  <a:pt x="1719744" y="5776487"/>
                </a:lnTo>
                <a:lnTo>
                  <a:pt x="1714682" y="5773734"/>
                </a:lnTo>
                <a:lnTo>
                  <a:pt x="1714681" y="5773734"/>
                </a:lnTo>
                <a:lnTo>
                  <a:pt x="1632570" y="5723517"/>
                </a:lnTo>
                <a:lnTo>
                  <a:pt x="1632570" y="5723516"/>
                </a:lnTo>
                <a:lnTo>
                  <a:pt x="1631607" y="5722928"/>
                </a:lnTo>
                <a:lnTo>
                  <a:pt x="1631024" y="5720315"/>
                </a:lnTo>
                <a:lnTo>
                  <a:pt x="1629552" y="5717265"/>
                </a:lnTo>
                <a:lnTo>
                  <a:pt x="1626493" y="5700007"/>
                </a:lnTo>
                <a:lnTo>
                  <a:pt x="1619223" y="5667425"/>
                </a:lnTo>
                <a:lnTo>
                  <a:pt x="1619245" y="5659115"/>
                </a:lnTo>
                <a:lnTo>
                  <a:pt x="1617483" y="5649179"/>
                </a:lnTo>
                <a:lnTo>
                  <a:pt x="1618271" y="5606500"/>
                </a:lnTo>
                <a:lnTo>
                  <a:pt x="1619383" y="5607259"/>
                </a:lnTo>
                <a:lnTo>
                  <a:pt x="1619500" y="5563740"/>
                </a:lnTo>
                <a:cubicBezTo>
                  <a:pt x="1628360" y="5479240"/>
                  <a:pt x="1656535" y="5381192"/>
                  <a:pt x="1702985" y="5280435"/>
                </a:cubicBezTo>
                <a:lnTo>
                  <a:pt x="1727726" y="5232722"/>
                </a:lnTo>
                <a:lnTo>
                  <a:pt x="1727724" y="5232721"/>
                </a:lnTo>
                <a:lnTo>
                  <a:pt x="1726315" y="5235439"/>
                </a:lnTo>
                <a:lnTo>
                  <a:pt x="1655184" y="5185442"/>
                </a:lnTo>
                <a:lnTo>
                  <a:pt x="1615685" y="5151443"/>
                </a:lnTo>
                <a:lnTo>
                  <a:pt x="1578794" y="5185138"/>
                </a:lnTo>
                <a:cubicBezTo>
                  <a:pt x="1493494" y="5256083"/>
                  <a:pt x="1406077" y="5308675"/>
                  <a:pt x="1326751" y="5339104"/>
                </a:cubicBezTo>
                <a:lnTo>
                  <a:pt x="1284744" y="5350479"/>
                </a:lnTo>
                <a:lnTo>
                  <a:pt x="1285764" y="5351355"/>
                </a:lnTo>
                <a:lnTo>
                  <a:pt x="1244743" y="5363161"/>
                </a:lnTo>
                <a:lnTo>
                  <a:pt x="1234705" y="5364032"/>
                </a:lnTo>
                <a:lnTo>
                  <a:pt x="1226672" y="5366207"/>
                </a:lnTo>
                <a:lnTo>
                  <a:pt x="1193289" y="5367618"/>
                </a:lnTo>
                <a:lnTo>
                  <a:pt x="1175855" y="5369128"/>
                </a:lnTo>
                <a:lnTo>
                  <a:pt x="1172533" y="5368495"/>
                </a:lnTo>
                <a:lnTo>
                  <a:pt x="1169855" y="5368609"/>
                </a:lnTo>
                <a:lnTo>
                  <a:pt x="1169033" y="5367830"/>
                </a:lnTo>
                <a:lnTo>
                  <a:pt x="1103456" y="5305485"/>
                </a:lnTo>
                <a:lnTo>
                  <a:pt x="1099279" y="5301516"/>
                </a:lnTo>
                <a:lnTo>
                  <a:pt x="1099278" y="5301515"/>
                </a:lnTo>
                <a:lnTo>
                  <a:pt x="1032963" y="5231759"/>
                </a:lnTo>
                <a:lnTo>
                  <a:pt x="1032963" y="5231757"/>
                </a:lnTo>
                <a:lnTo>
                  <a:pt x="1032184" y="5230940"/>
                </a:lnTo>
                <a:lnTo>
                  <a:pt x="1032298" y="5228264"/>
                </a:lnTo>
                <a:lnTo>
                  <a:pt x="1031665" y="5224937"/>
                </a:lnTo>
                <a:lnTo>
                  <a:pt x="1033176" y="5207476"/>
                </a:lnTo>
                <a:lnTo>
                  <a:pt x="1034588" y="5174123"/>
                </a:lnTo>
                <a:lnTo>
                  <a:pt x="1036760" y="5166100"/>
                </a:lnTo>
                <a:lnTo>
                  <a:pt x="1037630" y="5156049"/>
                </a:lnTo>
                <a:lnTo>
                  <a:pt x="1049437" y="5115027"/>
                </a:lnTo>
                <a:lnTo>
                  <a:pt x="1050315" y="5116048"/>
                </a:lnTo>
                <a:lnTo>
                  <a:pt x="1061690" y="5074042"/>
                </a:lnTo>
                <a:cubicBezTo>
                  <a:pt x="1092119" y="4994716"/>
                  <a:pt x="1144711" y="4907300"/>
                  <a:pt x="1215656" y="4821998"/>
                </a:cubicBezTo>
                <a:lnTo>
                  <a:pt x="1252061" y="4782141"/>
                </a:lnTo>
                <a:lnTo>
                  <a:pt x="1252059" y="4782138"/>
                </a:lnTo>
                <a:lnTo>
                  <a:pt x="1250113" y="4784269"/>
                </a:lnTo>
                <a:lnTo>
                  <a:pt x="1164166" y="4675093"/>
                </a:lnTo>
                <a:lnTo>
                  <a:pt x="1120359" y="4697808"/>
                </a:lnTo>
                <a:cubicBezTo>
                  <a:pt x="1019602" y="4744259"/>
                  <a:pt x="921552" y="4772434"/>
                  <a:pt x="837054" y="4781294"/>
                </a:cubicBezTo>
                <a:lnTo>
                  <a:pt x="793535" y="4781410"/>
                </a:lnTo>
                <a:lnTo>
                  <a:pt x="794293" y="4782521"/>
                </a:lnTo>
                <a:lnTo>
                  <a:pt x="751614" y="4783308"/>
                </a:lnTo>
                <a:lnTo>
                  <a:pt x="741691" y="4781550"/>
                </a:lnTo>
                <a:lnTo>
                  <a:pt x="733369" y="4781572"/>
                </a:lnTo>
                <a:lnTo>
                  <a:pt x="700759" y="4774295"/>
                </a:lnTo>
                <a:lnTo>
                  <a:pt x="683529" y="4771240"/>
                </a:lnTo>
                <a:lnTo>
                  <a:pt x="680483" y="4769769"/>
                </a:lnTo>
                <a:lnTo>
                  <a:pt x="677866" y="4769186"/>
                </a:lnTo>
                <a:lnTo>
                  <a:pt x="677275" y="4768221"/>
                </a:lnTo>
                <a:lnTo>
                  <a:pt x="630067" y="4691029"/>
                </a:lnTo>
                <a:lnTo>
                  <a:pt x="627060" y="4686113"/>
                </a:lnTo>
                <a:lnTo>
                  <a:pt x="581058" y="4601569"/>
                </a:lnTo>
                <a:lnTo>
                  <a:pt x="581059" y="4601568"/>
                </a:lnTo>
                <a:lnTo>
                  <a:pt x="580519" y="4600577"/>
                </a:lnTo>
                <a:lnTo>
                  <a:pt x="581321" y="4598022"/>
                </a:lnTo>
                <a:lnTo>
                  <a:pt x="581571" y="4594644"/>
                </a:lnTo>
                <a:lnTo>
                  <a:pt x="587550" y="4578170"/>
                </a:lnTo>
                <a:lnTo>
                  <a:pt x="597545" y="4546318"/>
                </a:lnTo>
                <a:lnTo>
                  <a:pt x="601720" y="4539132"/>
                </a:lnTo>
                <a:lnTo>
                  <a:pt x="605163" y="4529647"/>
                </a:lnTo>
                <a:lnTo>
                  <a:pt x="627184" y="4493079"/>
                </a:lnTo>
                <a:lnTo>
                  <a:pt x="627768" y="4494293"/>
                </a:lnTo>
                <a:lnTo>
                  <a:pt x="649628" y="4456663"/>
                </a:lnTo>
                <a:cubicBezTo>
                  <a:pt x="699551" y="4387915"/>
                  <a:pt x="772975" y="4317090"/>
                  <a:pt x="863580" y="4253058"/>
                </a:cubicBezTo>
                <a:lnTo>
                  <a:pt x="906970" y="4225317"/>
                </a:lnTo>
                <a:lnTo>
                  <a:pt x="906969" y="4225315"/>
                </a:lnTo>
                <a:lnTo>
                  <a:pt x="905215" y="4226436"/>
                </a:lnTo>
                <a:lnTo>
                  <a:pt x="853649" y="4097440"/>
                </a:lnTo>
                <a:lnTo>
                  <a:pt x="803678" y="4108433"/>
                </a:lnTo>
                <a:cubicBezTo>
                  <a:pt x="694332" y="4127224"/>
                  <a:pt x="592331" y="4129061"/>
                  <a:pt x="508418" y="4115749"/>
                </a:cubicBezTo>
                <a:lnTo>
                  <a:pt x="466352" y="4104598"/>
                </a:lnTo>
                <a:lnTo>
                  <a:pt x="466798" y="4105867"/>
                </a:lnTo>
                <a:lnTo>
                  <a:pt x="425369" y="4095581"/>
                </a:lnTo>
                <a:lnTo>
                  <a:pt x="416239" y="4091314"/>
                </a:lnTo>
                <a:lnTo>
                  <a:pt x="408196" y="4089182"/>
                </a:lnTo>
                <a:lnTo>
                  <a:pt x="378580" y="4073712"/>
                </a:lnTo>
                <a:lnTo>
                  <a:pt x="362728" y="4066303"/>
                </a:lnTo>
                <a:lnTo>
                  <a:pt x="360166" y="4064094"/>
                </a:lnTo>
                <a:lnTo>
                  <a:pt x="357789" y="4062853"/>
                </a:lnTo>
                <a:lnTo>
                  <a:pt x="357467" y="4061768"/>
                </a:lnTo>
                <a:lnTo>
                  <a:pt x="331848" y="3974989"/>
                </a:lnTo>
                <a:lnTo>
                  <a:pt x="330216" y="3969462"/>
                </a:lnTo>
                <a:lnTo>
                  <a:pt x="330215" y="3969461"/>
                </a:lnTo>
                <a:lnTo>
                  <a:pt x="307662" y="3875892"/>
                </a:lnTo>
                <a:lnTo>
                  <a:pt x="307664" y="3875891"/>
                </a:lnTo>
                <a:lnTo>
                  <a:pt x="307399" y="3874794"/>
                </a:lnTo>
                <a:lnTo>
                  <a:pt x="308834" y="3872533"/>
                </a:lnTo>
                <a:lnTo>
                  <a:pt x="309950" y="3869336"/>
                </a:lnTo>
                <a:lnTo>
                  <a:pt x="319990" y="3854970"/>
                </a:lnTo>
                <a:lnTo>
                  <a:pt x="337887" y="3826790"/>
                </a:lnTo>
                <a:lnTo>
                  <a:pt x="343779" y="3820930"/>
                </a:lnTo>
                <a:lnTo>
                  <a:pt x="349560" y="3812659"/>
                </a:lnTo>
                <a:lnTo>
                  <a:pt x="380296" y="3783037"/>
                </a:lnTo>
                <a:lnTo>
                  <a:pt x="380545" y="3784360"/>
                </a:lnTo>
                <a:lnTo>
                  <a:pt x="411399" y="3753669"/>
                </a:lnTo>
                <a:cubicBezTo>
                  <a:pt x="477415" y="3700185"/>
                  <a:pt x="566669" y="3650777"/>
                  <a:pt x="670761" y="3612377"/>
                </a:cubicBezTo>
                <a:lnTo>
                  <a:pt x="721313" y="3596348"/>
                </a:lnTo>
                <a:lnTo>
                  <a:pt x="721313" y="3596347"/>
                </a:lnTo>
                <a:lnTo>
                  <a:pt x="718542" y="3597226"/>
                </a:lnTo>
                <a:lnTo>
                  <a:pt x="708938" y="3546498"/>
                </a:lnTo>
                <a:lnTo>
                  <a:pt x="701166" y="3459477"/>
                </a:lnTo>
                <a:lnTo>
                  <a:pt x="650325" y="3457175"/>
                </a:lnTo>
                <a:cubicBezTo>
                  <a:pt x="539842" y="3447024"/>
                  <a:pt x="440842" y="3422400"/>
                  <a:pt x="363233" y="3387823"/>
                </a:cubicBezTo>
                <a:lnTo>
                  <a:pt x="325485" y="3366165"/>
                </a:lnTo>
                <a:lnTo>
                  <a:pt x="325588" y="3367506"/>
                </a:lnTo>
                <a:lnTo>
                  <a:pt x="288233" y="3346847"/>
                </a:lnTo>
                <a:lnTo>
                  <a:pt x="280519" y="3340364"/>
                </a:lnTo>
                <a:lnTo>
                  <a:pt x="273301" y="3336221"/>
                </a:lnTo>
                <a:lnTo>
                  <a:pt x="248698" y="3313614"/>
                </a:lnTo>
                <a:lnTo>
                  <a:pt x="235303" y="3302355"/>
                </a:lnTo>
                <a:lnTo>
                  <a:pt x="233401" y="3299558"/>
                </a:lnTo>
                <a:lnTo>
                  <a:pt x="231426" y="3297743"/>
                </a:lnTo>
                <a:lnTo>
                  <a:pt x="231397" y="3296613"/>
                </a:lnTo>
                <a:lnTo>
                  <a:pt x="229110" y="3206159"/>
                </a:lnTo>
                <a:lnTo>
                  <a:pt x="228964" y="3200398"/>
                </a:lnTo>
                <a:lnTo>
                  <a:pt x="228964" y="3200396"/>
                </a:lnTo>
                <a:lnTo>
                  <a:pt x="231396" y="3104181"/>
                </a:lnTo>
                <a:lnTo>
                  <a:pt x="231398" y="3104181"/>
                </a:lnTo>
                <a:lnTo>
                  <a:pt x="231426" y="3103053"/>
                </a:lnTo>
                <a:lnTo>
                  <a:pt x="233398" y="3101240"/>
                </a:lnTo>
                <a:lnTo>
                  <a:pt x="235303" y="3098441"/>
                </a:lnTo>
                <a:lnTo>
                  <a:pt x="248719" y="3087163"/>
                </a:lnTo>
                <a:lnTo>
                  <a:pt x="273301" y="3064575"/>
                </a:lnTo>
                <a:lnTo>
                  <a:pt x="280509" y="3060438"/>
                </a:lnTo>
                <a:lnTo>
                  <a:pt x="288233" y="3053946"/>
                </a:lnTo>
                <a:lnTo>
                  <a:pt x="325588" y="3033287"/>
                </a:lnTo>
                <a:lnTo>
                  <a:pt x="325485" y="3034632"/>
                </a:lnTo>
                <a:lnTo>
                  <a:pt x="363232" y="3012971"/>
                </a:lnTo>
                <a:cubicBezTo>
                  <a:pt x="440842" y="2978395"/>
                  <a:pt x="539842" y="2953772"/>
                  <a:pt x="650325" y="2943620"/>
                </a:cubicBezTo>
                <a:lnTo>
                  <a:pt x="704711" y="2941158"/>
                </a:lnTo>
                <a:lnTo>
                  <a:pt x="704711" y="2941156"/>
                </a:lnTo>
                <a:lnTo>
                  <a:pt x="701912" y="2941284"/>
                </a:lnTo>
                <a:lnTo>
                  <a:pt x="717216" y="2803150"/>
                </a:lnTo>
                <a:lnTo>
                  <a:pt x="670761" y="2788420"/>
                </a:lnTo>
                <a:cubicBezTo>
                  <a:pt x="566670" y="2750020"/>
                  <a:pt x="477416" y="2700614"/>
                  <a:pt x="411401" y="2647128"/>
                </a:cubicBezTo>
                <a:lnTo>
                  <a:pt x="380545" y="2616436"/>
                </a:lnTo>
                <a:lnTo>
                  <a:pt x="380298" y="2617759"/>
                </a:lnTo>
                <a:lnTo>
                  <a:pt x="349562" y="2588137"/>
                </a:lnTo>
                <a:lnTo>
                  <a:pt x="343789" y="2579877"/>
                </a:lnTo>
                <a:lnTo>
                  <a:pt x="337889" y="2574008"/>
                </a:lnTo>
                <a:lnTo>
                  <a:pt x="319976" y="2545803"/>
                </a:lnTo>
                <a:lnTo>
                  <a:pt x="309951" y="2531460"/>
                </a:lnTo>
                <a:lnTo>
                  <a:pt x="308838" y="2528265"/>
                </a:lnTo>
                <a:lnTo>
                  <a:pt x="307400" y="2526003"/>
                </a:lnTo>
                <a:lnTo>
                  <a:pt x="307665" y="2524902"/>
                </a:lnTo>
                <a:lnTo>
                  <a:pt x="328867" y="2436938"/>
                </a:lnTo>
                <a:lnTo>
                  <a:pt x="330216" y="2431335"/>
                </a:lnTo>
                <a:lnTo>
                  <a:pt x="330216" y="2431334"/>
                </a:lnTo>
                <a:lnTo>
                  <a:pt x="357470" y="2339025"/>
                </a:lnTo>
                <a:lnTo>
                  <a:pt x="357472" y="2339025"/>
                </a:lnTo>
                <a:lnTo>
                  <a:pt x="357790" y="2337943"/>
                </a:lnTo>
                <a:lnTo>
                  <a:pt x="360164" y="2336704"/>
                </a:lnTo>
                <a:lnTo>
                  <a:pt x="362729" y="2334493"/>
                </a:lnTo>
                <a:lnTo>
                  <a:pt x="378605" y="2327071"/>
                </a:lnTo>
                <a:lnTo>
                  <a:pt x="408197" y="2311617"/>
                </a:lnTo>
                <a:lnTo>
                  <a:pt x="416230" y="2309487"/>
                </a:lnTo>
                <a:lnTo>
                  <a:pt x="425371" y="2305213"/>
                </a:lnTo>
                <a:lnTo>
                  <a:pt x="466800" y="2294929"/>
                </a:lnTo>
                <a:lnTo>
                  <a:pt x="466354" y="2296199"/>
                </a:lnTo>
                <a:lnTo>
                  <a:pt x="508420" y="2285047"/>
                </a:lnTo>
                <a:cubicBezTo>
                  <a:pt x="536391" y="2280611"/>
                  <a:pt x="566372" y="2277857"/>
                  <a:pt x="597964" y="2276853"/>
                </a:cubicBezTo>
                <a:cubicBezTo>
                  <a:pt x="645354" y="2275347"/>
                  <a:pt x="696369" y="2277780"/>
                  <a:pt x="749668" y="2284375"/>
                </a:cubicBezTo>
                <a:lnTo>
                  <a:pt x="853477" y="2304770"/>
                </a:lnTo>
                <a:lnTo>
                  <a:pt x="854056" y="2303446"/>
                </a:lnTo>
                <a:lnTo>
                  <a:pt x="851382" y="2302859"/>
                </a:lnTo>
                <a:lnTo>
                  <a:pt x="907178" y="2175616"/>
                </a:lnTo>
                <a:lnTo>
                  <a:pt x="909170" y="2176889"/>
                </a:lnTo>
                <a:lnTo>
                  <a:pt x="909169" y="2176888"/>
                </a:lnTo>
                <a:lnTo>
                  <a:pt x="907179" y="2175615"/>
                </a:lnTo>
                <a:lnTo>
                  <a:pt x="907178" y="2175616"/>
                </a:lnTo>
                <a:lnTo>
                  <a:pt x="863583" y="2147743"/>
                </a:lnTo>
                <a:cubicBezTo>
                  <a:pt x="772978" y="2083710"/>
                  <a:pt x="699553" y="2012883"/>
                  <a:pt x="649630" y="1944135"/>
                </a:cubicBezTo>
                <a:lnTo>
                  <a:pt x="627770" y="1906504"/>
                </a:lnTo>
                <a:lnTo>
                  <a:pt x="627187" y="1907718"/>
                </a:lnTo>
                <a:lnTo>
                  <a:pt x="605166" y="1871149"/>
                </a:lnTo>
                <a:lnTo>
                  <a:pt x="601728" y="1861678"/>
                </a:lnTo>
                <a:lnTo>
                  <a:pt x="597548" y="1854482"/>
                </a:lnTo>
                <a:lnTo>
                  <a:pt x="587543" y="1822602"/>
                </a:lnTo>
                <a:lnTo>
                  <a:pt x="581574" y="1806152"/>
                </a:lnTo>
                <a:lnTo>
                  <a:pt x="581325" y="1802780"/>
                </a:lnTo>
                <a:lnTo>
                  <a:pt x="580522" y="1800220"/>
                </a:lnTo>
                <a:lnTo>
                  <a:pt x="581062" y="1799226"/>
                </a:lnTo>
                <a:lnTo>
                  <a:pt x="624309" y="1719746"/>
                </a:lnTo>
                <a:lnTo>
                  <a:pt x="627063" y="1714684"/>
                </a:lnTo>
                <a:lnTo>
                  <a:pt x="677279" y="1632579"/>
                </a:lnTo>
                <a:lnTo>
                  <a:pt x="677867" y="1631616"/>
                </a:lnTo>
                <a:lnTo>
                  <a:pt x="680482" y="1631032"/>
                </a:lnTo>
                <a:lnTo>
                  <a:pt x="683532" y="1629561"/>
                </a:lnTo>
                <a:lnTo>
                  <a:pt x="700789" y="1626500"/>
                </a:lnTo>
                <a:lnTo>
                  <a:pt x="733371" y="1619231"/>
                </a:lnTo>
                <a:lnTo>
                  <a:pt x="741682" y="1619253"/>
                </a:lnTo>
                <a:lnTo>
                  <a:pt x="751617" y="1617492"/>
                </a:lnTo>
                <a:lnTo>
                  <a:pt x="794297" y="1618280"/>
                </a:lnTo>
                <a:lnTo>
                  <a:pt x="793537" y="1619391"/>
                </a:lnTo>
                <a:lnTo>
                  <a:pt x="837057" y="1619507"/>
                </a:lnTo>
                <a:cubicBezTo>
                  <a:pt x="921556" y="1628368"/>
                  <a:pt x="1019605" y="1656543"/>
                  <a:pt x="1120361" y="1702990"/>
                </a:cubicBezTo>
                <a:lnTo>
                  <a:pt x="1168154" y="1727771"/>
                </a:lnTo>
                <a:lnTo>
                  <a:pt x="1168155" y="1727770"/>
                </a:lnTo>
                <a:lnTo>
                  <a:pt x="1165754" y="1726526"/>
                </a:lnTo>
                <a:lnTo>
                  <a:pt x="1215599" y="1655615"/>
                </a:lnTo>
                <a:lnTo>
                  <a:pt x="1249667" y="1616037"/>
                </a:lnTo>
                <a:lnTo>
                  <a:pt x="1215657" y="1578801"/>
                </a:lnTo>
                <a:cubicBezTo>
                  <a:pt x="1144712" y="1493498"/>
                  <a:pt x="1092119" y="1406084"/>
                  <a:pt x="1061692" y="1326757"/>
                </a:cubicBezTo>
                <a:lnTo>
                  <a:pt x="1050316" y="1284750"/>
                </a:lnTo>
                <a:lnTo>
                  <a:pt x="1049440" y="1285770"/>
                </a:lnTo>
                <a:lnTo>
                  <a:pt x="1037633" y="1244749"/>
                </a:lnTo>
                <a:lnTo>
                  <a:pt x="1036763" y="1234708"/>
                </a:lnTo>
                <a:lnTo>
                  <a:pt x="1034588" y="1226678"/>
                </a:lnTo>
                <a:lnTo>
                  <a:pt x="1033176" y="1193295"/>
                </a:lnTo>
                <a:lnTo>
                  <a:pt x="1031667" y="1175861"/>
                </a:lnTo>
                <a:lnTo>
                  <a:pt x="1032300" y="1172539"/>
                </a:lnTo>
                <a:lnTo>
                  <a:pt x="1032186" y="1169859"/>
                </a:lnTo>
                <a:lnTo>
                  <a:pt x="1032965" y="1169038"/>
                </a:lnTo>
                <a:lnTo>
                  <a:pt x="1095309" y="1103461"/>
                </a:lnTo>
                <a:lnTo>
                  <a:pt x="1099279" y="1099285"/>
                </a:lnTo>
                <a:lnTo>
                  <a:pt x="1099280" y="1099284"/>
                </a:lnTo>
                <a:lnTo>
                  <a:pt x="1169035" y="1032968"/>
                </a:lnTo>
                <a:lnTo>
                  <a:pt x="1169036" y="1032968"/>
                </a:lnTo>
                <a:lnTo>
                  <a:pt x="1169854" y="1032191"/>
                </a:lnTo>
                <a:lnTo>
                  <a:pt x="1172530" y="1032304"/>
                </a:lnTo>
                <a:lnTo>
                  <a:pt x="1175858" y="1031671"/>
                </a:lnTo>
                <a:lnTo>
                  <a:pt x="1193319" y="1033181"/>
                </a:lnTo>
                <a:lnTo>
                  <a:pt x="1226672" y="1034592"/>
                </a:lnTo>
                <a:lnTo>
                  <a:pt x="1234693" y="1036766"/>
                </a:lnTo>
                <a:lnTo>
                  <a:pt x="1244746" y="1037636"/>
                </a:lnTo>
                <a:lnTo>
                  <a:pt x="1285768" y="1049443"/>
                </a:lnTo>
                <a:lnTo>
                  <a:pt x="1284746" y="1050320"/>
                </a:lnTo>
                <a:lnTo>
                  <a:pt x="1326752" y="1061696"/>
                </a:lnTo>
                <a:cubicBezTo>
                  <a:pt x="1406079" y="1092125"/>
                  <a:pt x="1493494" y="1144716"/>
                  <a:pt x="1578795" y="1215662"/>
                </a:cubicBezTo>
                <a:lnTo>
                  <a:pt x="1618430" y="1251864"/>
                </a:lnTo>
                <a:lnTo>
                  <a:pt x="1618432" y="1251863"/>
                </a:lnTo>
                <a:lnTo>
                  <a:pt x="1616888" y="1250452"/>
                </a:lnTo>
                <a:lnTo>
                  <a:pt x="1725926" y="1164613"/>
                </a:lnTo>
                <a:lnTo>
                  <a:pt x="1702985" y="1120367"/>
                </a:lnTo>
                <a:cubicBezTo>
                  <a:pt x="1656534" y="1019611"/>
                  <a:pt x="1628360" y="921561"/>
                  <a:pt x="1619500" y="837061"/>
                </a:cubicBezTo>
                <a:lnTo>
                  <a:pt x="1619383" y="793542"/>
                </a:lnTo>
                <a:lnTo>
                  <a:pt x="1618273" y="794301"/>
                </a:lnTo>
                <a:lnTo>
                  <a:pt x="1617485" y="751622"/>
                </a:lnTo>
                <a:lnTo>
                  <a:pt x="1619244" y="741699"/>
                </a:lnTo>
                <a:lnTo>
                  <a:pt x="1619222" y="733377"/>
                </a:lnTo>
                <a:lnTo>
                  <a:pt x="1626499" y="700766"/>
                </a:lnTo>
                <a:lnTo>
                  <a:pt x="1629552" y="683536"/>
                </a:lnTo>
                <a:lnTo>
                  <a:pt x="1631023" y="680491"/>
                </a:lnTo>
                <a:lnTo>
                  <a:pt x="1631608" y="677873"/>
                </a:lnTo>
                <a:lnTo>
                  <a:pt x="1632572" y="677283"/>
                </a:lnTo>
                <a:lnTo>
                  <a:pt x="1709764" y="630074"/>
                </a:lnTo>
                <a:lnTo>
                  <a:pt x="1714680" y="627068"/>
                </a:lnTo>
                <a:lnTo>
                  <a:pt x="1714681" y="627068"/>
                </a:lnTo>
                <a:lnTo>
                  <a:pt x="1799224" y="581066"/>
                </a:lnTo>
                <a:lnTo>
                  <a:pt x="1799225" y="581065"/>
                </a:lnTo>
                <a:lnTo>
                  <a:pt x="1800217" y="580526"/>
                </a:lnTo>
                <a:lnTo>
                  <a:pt x="1802772" y="581328"/>
                </a:lnTo>
                <a:lnTo>
                  <a:pt x="1806149" y="581578"/>
                </a:lnTo>
                <a:lnTo>
                  <a:pt x="1822623" y="587557"/>
                </a:lnTo>
                <a:lnTo>
                  <a:pt x="1854475" y="597553"/>
                </a:lnTo>
                <a:lnTo>
                  <a:pt x="1861661" y="601727"/>
                </a:lnTo>
                <a:lnTo>
                  <a:pt x="1871146" y="605170"/>
                </a:lnTo>
                <a:lnTo>
                  <a:pt x="1907715" y="627192"/>
                </a:lnTo>
                <a:lnTo>
                  <a:pt x="1906500" y="627775"/>
                </a:lnTo>
                <a:lnTo>
                  <a:pt x="1944132" y="649635"/>
                </a:lnTo>
                <a:cubicBezTo>
                  <a:pt x="2012880" y="699559"/>
                  <a:pt x="2083704" y="772983"/>
                  <a:pt x="2147738" y="863588"/>
                </a:cubicBezTo>
                <a:lnTo>
                  <a:pt x="2174623" y="905640"/>
                </a:lnTo>
                <a:lnTo>
                  <a:pt x="2303462" y="854137"/>
                </a:lnTo>
                <a:lnTo>
                  <a:pt x="2303958" y="856392"/>
                </a:lnTo>
                <a:lnTo>
                  <a:pt x="2303959" y="856392"/>
                </a:lnTo>
                <a:lnTo>
                  <a:pt x="2292363" y="803681"/>
                </a:lnTo>
                <a:cubicBezTo>
                  <a:pt x="2273573" y="694337"/>
                  <a:pt x="2271735" y="592336"/>
                  <a:pt x="2285047" y="508422"/>
                </a:cubicBezTo>
                <a:lnTo>
                  <a:pt x="2296199" y="466357"/>
                </a:lnTo>
                <a:lnTo>
                  <a:pt x="2294930" y="466802"/>
                </a:lnTo>
                <a:lnTo>
                  <a:pt x="2305216" y="425374"/>
                </a:lnTo>
                <a:lnTo>
                  <a:pt x="2309481" y="416244"/>
                </a:lnTo>
                <a:lnTo>
                  <a:pt x="2311614" y="408200"/>
                </a:lnTo>
                <a:lnTo>
                  <a:pt x="2327083" y="378584"/>
                </a:lnTo>
                <a:lnTo>
                  <a:pt x="2334493" y="362732"/>
                </a:lnTo>
                <a:lnTo>
                  <a:pt x="2336702" y="360170"/>
                </a:lnTo>
                <a:lnTo>
                  <a:pt x="2337943" y="357792"/>
                </a:lnTo>
                <a:lnTo>
                  <a:pt x="2339028" y="357471"/>
                </a:lnTo>
                <a:lnTo>
                  <a:pt x="2425809" y="331851"/>
                </a:lnTo>
                <a:lnTo>
                  <a:pt x="2431336" y="330220"/>
                </a:lnTo>
                <a:lnTo>
                  <a:pt x="2431336" y="330220"/>
                </a:lnTo>
                <a:lnTo>
                  <a:pt x="2524905" y="307667"/>
                </a:lnTo>
                <a:lnTo>
                  <a:pt x="2524905" y="307668"/>
                </a:lnTo>
                <a:lnTo>
                  <a:pt x="2526002" y="307403"/>
                </a:lnTo>
                <a:lnTo>
                  <a:pt x="2528263" y="308839"/>
                </a:lnTo>
                <a:lnTo>
                  <a:pt x="2531461" y="309953"/>
                </a:lnTo>
                <a:lnTo>
                  <a:pt x="2545826" y="319994"/>
                </a:lnTo>
                <a:lnTo>
                  <a:pt x="2574006" y="337892"/>
                </a:lnTo>
                <a:lnTo>
                  <a:pt x="2579866" y="343783"/>
                </a:lnTo>
                <a:lnTo>
                  <a:pt x="2588139" y="349565"/>
                </a:lnTo>
                <a:lnTo>
                  <a:pt x="2617761" y="380300"/>
                </a:lnTo>
                <a:lnTo>
                  <a:pt x="2616436" y="380549"/>
                </a:lnTo>
                <a:lnTo>
                  <a:pt x="2647128" y="411403"/>
                </a:lnTo>
                <a:cubicBezTo>
                  <a:pt x="2700611" y="477419"/>
                  <a:pt x="2750020" y="566673"/>
                  <a:pt x="2788419" y="670766"/>
                </a:cubicBezTo>
                <a:lnTo>
                  <a:pt x="2803712" y="718994"/>
                </a:lnTo>
                <a:lnTo>
                  <a:pt x="2854545" y="709369"/>
                </a:lnTo>
                <a:lnTo>
                  <a:pt x="2941297" y="701623"/>
                </a:lnTo>
                <a:lnTo>
                  <a:pt x="2943618" y="650333"/>
                </a:lnTo>
                <a:cubicBezTo>
                  <a:pt x="2953770" y="539849"/>
                  <a:pt x="2978395" y="440849"/>
                  <a:pt x="3012971" y="363240"/>
                </a:cubicBezTo>
                <a:lnTo>
                  <a:pt x="3034629" y="325493"/>
                </a:lnTo>
                <a:lnTo>
                  <a:pt x="3033289" y="325594"/>
                </a:lnTo>
                <a:lnTo>
                  <a:pt x="3053947" y="288241"/>
                </a:lnTo>
                <a:lnTo>
                  <a:pt x="3060431" y="280526"/>
                </a:lnTo>
                <a:lnTo>
                  <a:pt x="3064573" y="273308"/>
                </a:lnTo>
                <a:lnTo>
                  <a:pt x="3087179" y="248704"/>
                </a:lnTo>
                <a:lnTo>
                  <a:pt x="3098439" y="235310"/>
                </a:lnTo>
                <a:lnTo>
                  <a:pt x="3101237" y="233408"/>
                </a:lnTo>
                <a:lnTo>
                  <a:pt x="3103051" y="231434"/>
                </a:lnTo>
                <a:lnTo>
                  <a:pt x="3104181" y="231403"/>
                </a:lnTo>
                <a:lnTo>
                  <a:pt x="3194635" y="229118"/>
                </a:lnTo>
                <a:lnTo>
                  <a:pt x="3200395" y="228972"/>
                </a:lnTo>
                <a:close/>
                <a:moveTo>
                  <a:pt x="3200399" y="91440"/>
                </a:moveTo>
                <a:cubicBezTo>
                  <a:pt x="1483369" y="91440"/>
                  <a:pt x="91440" y="1483369"/>
                  <a:pt x="91440" y="3200400"/>
                </a:cubicBezTo>
                <a:cubicBezTo>
                  <a:pt x="91440" y="4917431"/>
                  <a:pt x="1483369" y="6309360"/>
                  <a:pt x="3200399" y="6309360"/>
                </a:cubicBezTo>
                <a:cubicBezTo>
                  <a:pt x="4917431" y="6309360"/>
                  <a:pt x="6309359" y="4917431"/>
                  <a:pt x="6309359" y="3200400"/>
                </a:cubicBezTo>
                <a:cubicBezTo>
                  <a:pt x="6309359" y="1483369"/>
                  <a:pt x="4917431" y="91440"/>
                  <a:pt x="3200399" y="91440"/>
                </a:cubicBezTo>
                <a:close/>
                <a:moveTo>
                  <a:pt x="3200399" y="0"/>
                </a:moveTo>
                <a:cubicBezTo>
                  <a:pt x="4967931" y="0"/>
                  <a:pt x="6400799" y="1432868"/>
                  <a:pt x="6400799" y="3200400"/>
                </a:cubicBezTo>
                <a:cubicBezTo>
                  <a:pt x="6400799" y="4967932"/>
                  <a:pt x="4967931" y="6400800"/>
                  <a:pt x="3200399" y="6400800"/>
                </a:cubicBezTo>
                <a:cubicBezTo>
                  <a:pt x="1432868" y="6400800"/>
                  <a:pt x="0" y="4967932"/>
                  <a:pt x="0" y="3200400"/>
                </a:cubicBezTo>
                <a:cubicBezTo>
                  <a:pt x="0" y="1432868"/>
                  <a:pt x="1432868" y="0"/>
                  <a:pt x="3200399" y="0"/>
                </a:cubicBezTo>
                <a:close/>
              </a:path>
            </a:pathLst>
          </a:custGeom>
          <a:solidFill>
            <a:schemeClr val="tx1">
              <a:lumMod val="50000"/>
              <a:lumOff val="5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solidFill>
                <a:srgbClr val="002060"/>
              </a:solidFill>
            </a:endParaRPr>
          </a:p>
        </p:txBody>
      </p:sp>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9B41850-E7C2-49C5-BFEB-311EFCDD4E8C}" type="datetimeFigureOut">
              <a:rPr lang="en-IN" smtClean="0"/>
              <a:t>30-06-2023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C87DE77-F1B2-4907-956C-F167B6CDF25D}" type="slidenum">
              <a:rPr lang="en-IN" smtClean="0"/>
              <a:t>‹#›</a:t>
            </a:fld>
            <a:endParaRPr lang="en-IN"/>
          </a:p>
        </p:txBody>
      </p:sp>
    </p:spTree>
    <p:extLst>
      <p:ext uri="{BB962C8B-B14F-4D97-AF65-F5344CB8AC3E}">
        <p14:creationId xmlns:p14="http://schemas.microsoft.com/office/powerpoint/2010/main" val="17488789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Freeform: Shape 4">
            <a:extLst>
              <a:ext uri="{FF2B5EF4-FFF2-40B4-BE49-F238E27FC236}">
                <a16:creationId xmlns:a16="http://schemas.microsoft.com/office/drawing/2014/main" id="{8D07AB90-9728-28A7-0C31-273BFC645DFA}"/>
              </a:ext>
            </a:extLst>
          </p:cNvPr>
          <p:cNvSpPr>
            <a:spLocks noChangeAspect="1"/>
          </p:cNvSpPr>
          <p:nvPr/>
        </p:nvSpPr>
        <p:spPr>
          <a:xfrm>
            <a:off x="11277599" y="5943600"/>
            <a:ext cx="914400" cy="914400"/>
          </a:xfrm>
          <a:custGeom>
            <a:avLst/>
            <a:gdLst/>
            <a:ahLst/>
            <a:cxnLst/>
            <a:rect l="l" t="t" r="r" b="b"/>
            <a:pathLst>
              <a:path w="6400799" h="6400800">
                <a:moveTo>
                  <a:pt x="4618019" y="5165230"/>
                </a:moveTo>
                <a:lnTo>
                  <a:pt x="4618017" y="5165232"/>
                </a:lnTo>
                <a:lnTo>
                  <a:pt x="4618015" y="5165233"/>
                </a:lnTo>
                <a:close/>
                <a:moveTo>
                  <a:pt x="1770381" y="5155624"/>
                </a:moveTo>
                <a:lnTo>
                  <a:pt x="1770052" y="5156145"/>
                </a:lnTo>
                <a:lnTo>
                  <a:pt x="1770053" y="5156145"/>
                </a:lnTo>
                <a:lnTo>
                  <a:pt x="1770381" y="5155628"/>
                </a:lnTo>
                <a:lnTo>
                  <a:pt x="1777025" y="5160947"/>
                </a:lnTo>
                <a:lnTo>
                  <a:pt x="1777058" y="5160968"/>
                </a:lnTo>
                <a:close/>
                <a:moveTo>
                  <a:pt x="2806398" y="4574096"/>
                </a:moveTo>
                <a:lnTo>
                  <a:pt x="2766254" y="4708190"/>
                </a:lnTo>
                <a:lnTo>
                  <a:pt x="2847309" y="4708190"/>
                </a:lnTo>
                <a:close/>
                <a:moveTo>
                  <a:pt x="3045103" y="4550925"/>
                </a:moveTo>
                <a:lnTo>
                  <a:pt x="3045103" y="4642622"/>
                </a:lnTo>
                <a:lnTo>
                  <a:pt x="3089471" y="4642622"/>
                </a:lnTo>
                <a:cubicBezTo>
                  <a:pt x="3116587" y="4642622"/>
                  <a:pt x="3133841" y="4641430"/>
                  <a:pt x="3141235" y="4639048"/>
                </a:cubicBezTo>
                <a:cubicBezTo>
                  <a:pt x="3148631" y="4636665"/>
                  <a:pt x="3154629" y="4631858"/>
                  <a:pt x="3159231" y="4624628"/>
                </a:cubicBezTo>
                <a:cubicBezTo>
                  <a:pt x="3163831" y="4617397"/>
                  <a:pt x="3166133" y="4607784"/>
                  <a:pt x="3166133" y="4595788"/>
                </a:cubicBezTo>
                <a:cubicBezTo>
                  <a:pt x="3166133" y="4584284"/>
                  <a:pt x="3163831" y="4575041"/>
                  <a:pt x="3159231" y="4568057"/>
                </a:cubicBezTo>
                <a:cubicBezTo>
                  <a:pt x="3154629" y="4561073"/>
                  <a:pt x="3148385" y="4556266"/>
                  <a:pt x="3140497" y="4553637"/>
                </a:cubicBezTo>
                <a:cubicBezTo>
                  <a:pt x="3134909" y="4551829"/>
                  <a:pt x="3118723" y="4550925"/>
                  <a:pt x="3091937" y="4550925"/>
                </a:cubicBezTo>
                <a:close/>
                <a:moveTo>
                  <a:pt x="2158254" y="4492752"/>
                </a:moveTo>
                <a:lnTo>
                  <a:pt x="2217906" y="4492752"/>
                </a:lnTo>
                <a:lnTo>
                  <a:pt x="2217906" y="4790027"/>
                </a:lnTo>
                <a:lnTo>
                  <a:pt x="2366790" y="4790027"/>
                </a:lnTo>
                <a:lnTo>
                  <a:pt x="2366790" y="4851158"/>
                </a:lnTo>
                <a:lnTo>
                  <a:pt x="2158254" y="4851158"/>
                </a:lnTo>
                <a:close/>
                <a:moveTo>
                  <a:pt x="3690793" y="4489794"/>
                </a:moveTo>
                <a:lnTo>
                  <a:pt x="3748967" y="4489794"/>
                </a:lnTo>
                <a:lnTo>
                  <a:pt x="3870243" y="4731114"/>
                </a:lnTo>
                <a:lnTo>
                  <a:pt x="3870243" y="4489794"/>
                </a:lnTo>
                <a:lnTo>
                  <a:pt x="3925951" y="4489794"/>
                </a:lnTo>
                <a:lnTo>
                  <a:pt x="3925951" y="4851158"/>
                </a:lnTo>
                <a:lnTo>
                  <a:pt x="3865805" y="4851158"/>
                </a:lnTo>
                <a:lnTo>
                  <a:pt x="3746501" y="4615507"/>
                </a:lnTo>
                <a:lnTo>
                  <a:pt x="3746501" y="4851158"/>
                </a:lnTo>
                <a:lnTo>
                  <a:pt x="3690793" y="4851158"/>
                </a:lnTo>
                <a:close/>
                <a:moveTo>
                  <a:pt x="3574029" y="4489794"/>
                </a:moveTo>
                <a:lnTo>
                  <a:pt x="3633681" y="4489794"/>
                </a:lnTo>
                <a:lnTo>
                  <a:pt x="3633681" y="4851158"/>
                </a:lnTo>
                <a:lnTo>
                  <a:pt x="3574029" y="4851158"/>
                </a:lnTo>
                <a:close/>
                <a:moveTo>
                  <a:pt x="3281219" y="4489794"/>
                </a:moveTo>
                <a:lnTo>
                  <a:pt x="3339391" y="4489794"/>
                </a:lnTo>
                <a:lnTo>
                  <a:pt x="3460667" y="4731114"/>
                </a:lnTo>
                <a:lnTo>
                  <a:pt x="3460667" y="4489794"/>
                </a:lnTo>
                <a:lnTo>
                  <a:pt x="3516375" y="4489794"/>
                </a:lnTo>
                <a:lnTo>
                  <a:pt x="3516375" y="4851158"/>
                </a:lnTo>
                <a:lnTo>
                  <a:pt x="3456231" y="4851158"/>
                </a:lnTo>
                <a:lnTo>
                  <a:pt x="3336927" y="4615507"/>
                </a:lnTo>
                <a:lnTo>
                  <a:pt x="3336927" y="4851158"/>
                </a:lnTo>
                <a:lnTo>
                  <a:pt x="3281219" y="4851158"/>
                </a:lnTo>
                <a:close/>
                <a:moveTo>
                  <a:pt x="2985451" y="4489794"/>
                </a:moveTo>
                <a:lnTo>
                  <a:pt x="3111409" y="4489794"/>
                </a:lnTo>
                <a:cubicBezTo>
                  <a:pt x="3143619" y="4489794"/>
                  <a:pt x="3166625" y="4493040"/>
                  <a:pt x="3180429" y="4499531"/>
                </a:cubicBezTo>
                <a:cubicBezTo>
                  <a:pt x="3194233" y="4506022"/>
                  <a:pt x="3205571" y="4517279"/>
                  <a:pt x="3214445" y="4533301"/>
                </a:cubicBezTo>
                <a:cubicBezTo>
                  <a:pt x="3223319" y="4549323"/>
                  <a:pt x="3227757" y="4568509"/>
                  <a:pt x="3227757" y="4590858"/>
                </a:cubicBezTo>
                <a:cubicBezTo>
                  <a:pt x="3227757" y="4619123"/>
                  <a:pt x="3220977" y="4641882"/>
                  <a:pt x="3207421" y="4659137"/>
                </a:cubicBezTo>
                <a:cubicBezTo>
                  <a:pt x="3193863" y="4676392"/>
                  <a:pt x="3174595" y="4687238"/>
                  <a:pt x="3149617" y="4691675"/>
                </a:cubicBezTo>
                <a:cubicBezTo>
                  <a:pt x="3162435" y="4700877"/>
                  <a:pt x="3173035" y="4710943"/>
                  <a:pt x="3181415" y="4721871"/>
                </a:cubicBezTo>
                <a:cubicBezTo>
                  <a:pt x="3189795" y="4732799"/>
                  <a:pt x="3201217" y="4752395"/>
                  <a:pt x="3215679" y="4780660"/>
                </a:cubicBezTo>
                <a:lnTo>
                  <a:pt x="3251667" y="4851158"/>
                </a:lnTo>
                <a:lnTo>
                  <a:pt x="3180295" y="4851158"/>
                </a:lnTo>
                <a:lnTo>
                  <a:pt x="3136999" y="4772526"/>
                </a:lnTo>
                <a:cubicBezTo>
                  <a:pt x="3121419" y="4744096"/>
                  <a:pt x="3110835" y="4726308"/>
                  <a:pt x="3105247" y="4719159"/>
                </a:cubicBezTo>
                <a:cubicBezTo>
                  <a:pt x="3099659" y="4712011"/>
                  <a:pt x="3093745" y="4707081"/>
                  <a:pt x="3087499" y="4704369"/>
                </a:cubicBezTo>
                <a:cubicBezTo>
                  <a:pt x="3081255" y="4701658"/>
                  <a:pt x="3071231" y="4700302"/>
                  <a:pt x="3057427" y="4700302"/>
                </a:cubicBezTo>
                <a:lnTo>
                  <a:pt x="3045103" y="4700302"/>
                </a:lnTo>
                <a:lnTo>
                  <a:pt x="3045103" y="4851158"/>
                </a:lnTo>
                <a:lnTo>
                  <a:pt x="2985451" y="4851158"/>
                </a:lnTo>
                <a:close/>
                <a:moveTo>
                  <a:pt x="2775243" y="4489794"/>
                </a:moveTo>
                <a:lnTo>
                  <a:pt x="2838605" y="4489794"/>
                </a:lnTo>
                <a:lnTo>
                  <a:pt x="2957377" y="4851158"/>
                </a:lnTo>
                <a:lnTo>
                  <a:pt x="2892522" y="4851158"/>
                </a:lnTo>
                <a:lnTo>
                  <a:pt x="2866570" y="4769321"/>
                </a:lnTo>
                <a:lnTo>
                  <a:pt x="2747952" y="4769321"/>
                </a:lnTo>
                <a:lnTo>
                  <a:pt x="2723452" y="4851158"/>
                </a:lnTo>
                <a:lnTo>
                  <a:pt x="2659856" y="4851158"/>
                </a:lnTo>
                <a:close/>
                <a:moveTo>
                  <a:pt x="2413950" y="4489794"/>
                </a:moveTo>
                <a:lnTo>
                  <a:pt x="2633825" y="4489794"/>
                </a:lnTo>
                <a:lnTo>
                  <a:pt x="2633825" y="4550925"/>
                </a:lnTo>
                <a:lnTo>
                  <a:pt x="2473602" y="4550925"/>
                </a:lnTo>
                <a:lnTo>
                  <a:pt x="2473602" y="4631037"/>
                </a:lnTo>
                <a:lnTo>
                  <a:pt x="2622486" y="4631037"/>
                </a:lnTo>
                <a:lnTo>
                  <a:pt x="2622486" y="4691921"/>
                </a:lnTo>
                <a:lnTo>
                  <a:pt x="2473602" y="4691921"/>
                </a:lnTo>
                <a:lnTo>
                  <a:pt x="2473602" y="4790027"/>
                </a:lnTo>
                <a:lnTo>
                  <a:pt x="2639248" y="4790027"/>
                </a:lnTo>
                <a:lnTo>
                  <a:pt x="2639248" y="4851158"/>
                </a:lnTo>
                <a:lnTo>
                  <a:pt x="2413950" y="4851158"/>
                </a:lnTo>
                <a:close/>
                <a:moveTo>
                  <a:pt x="4122381" y="4483632"/>
                </a:moveTo>
                <a:cubicBezTo>
                  <a:pt x="4157711" y="4483632"/>
                  <a:pt x="4186019" y="4492629"/>
                  <a:pt x="4207299" y="4510623"/>
                </a:cubicBezTo>
                <a:cubicBezTo>
                  <a:pt x="4228579" y="4528617"/>
                  <a:pt x="4242259" y="4555033"/>
                  <a:pt x="4248341" y="4589872"/>
                </a:cubicBezTo>
                <a:lnTo>
                  <a:pt x="4189181" y="4603429"/>
                </a:lnTo>
                <a:cubicBezTo>
                  <a:pt x="4184745" y="4584860"/>
                  <a:pt x="4176611" y="4570645"/>
                  <a:pt x="4164779" y="4560785"/>
                </a:cubicBezTo>
                <a:cubicBezTo>
                  <a:pt x="4152947" y="4550925"/>
                  <a:pt x="4138813" y="4545995"/>
                  <a:pt x="4122381" y="4545995"/>
                </a:cubicBezTo>
                <a:cubicBezTo>
                  <a:pt x="4096909" y="4545995"/>
                  <a:pt x="4076287" y="4555896"/>
                  <a:pt x="4060511" y="4575698"/>
                </a:cubicBezTo>
                <a:cubicBezTo>
                  <a:pt x="4044735" y="4595500"/>
                  <a:pt x="4036847" y="4625696"/>
                  <a:pt x="4036847" y="4666286"/>
                </a:cubicBezTo>
                <a:cubicBezTo>
                  <a:pt x="4036847" y="4709833"/>
                  <a:pt x="4045391" y="4742946"/>
                  <a:pt x="4062483" y="4765624"/>
                </a:cubicBezTo>
                <a:cubicBezTo>
                  <a:pt x="4077107" y="4785179"/>
                  <a:pt x="4096909" y="4794957"/>
                  <a:pt x="4121887" y="4794957"/>
                </a:cubicBezTo>
                <a:cubicBezTo>
                  <a:pt x="4133555" y="4794957"/>
                  <a:pt x="4145675" y="4792213"/>
                  <a:pt x="4158247" y="4786726"/>
                </a:cubicBezTo>
                <a:cubicBezTo>
                  <a:pt x="4170817" y="4781239"/>
                  <a:pt x="4182033" y="4773745"/>
                  <a:pt x="4191893" y="4764245"/>
                </a:cubicBezTo>
                <a:lnTo>
                  <a:pt x="4191893" y="4718543"/>
                </a:lnTo>
                <a:lnTo>
                  <a:pt x="4123367" y="4718543"/>
                </a:lnTo>
                <a:lnTo>
                  <a:pt x="4123367" y="4657412"/>
                </a:lnTo>
                <a:lnTo>
                  <a:pt x="4252285" y="4657412"/>
                </a:lnTo>
                <a:lnTo>
                  <a:pt x="4252285" y="4801366"/>
                </a:lnTo>
                <a:cubicBezTo>
                  <a:pt x="4239303" y="4816648"/>
                  <a:pt x="4220897" y="4829795"/>
                  <a:pt x="4197069" y="4840805"/>
                </a:cubicBezTo>
                <a:cubicBezTo>
                  <a:pt x="4173241" y="4851815"/>
                  <a:pt x="4149331" y="4857320"/>
                  <a:pt x="4125339" y="4857320"/>
                </a:cubicBezTo>
                <a:cubicBezTo>
                  <a:pt x="4096087" y="4857320"/>
                  <a:pt x="4070287" y="4850131"/>
                  <a:pt x="4047939" y="4835752"/>
                </a:cubicBezTo>
                <a:cubicBezTo>
                  <a:pt x="4025591" y="4821373"/>
                  <a:pt x="4007883" y="4799846"/>
                  <a:pt x="3994819" y="4771170"/>
                </a:cubicBezTo>
                <a:cubicBezTo>
                  <a:pt x="3981755" y="4742494"/>
                  <a:pt x="3975223" y="4708765"/>
                  <a:pt x="3975223" y="4669983"/>
                </a:cubicBezTo>
                <a:cubicBezTo>
                  <a:pt x="3975223" y="4630215"/>
                  <a:pt x="3981837" y="4596198"/>
                  <a:pt x="3995065" y="4567933"/>
                </a:cubicBezTo>
                <a:cubicBezTo>
                  <a:pt x="4008293" y="4539669"/>
                  <a:pt x="4025467" y="4518552"/>
                  <a:pt x="4046583" y="4504584"/>
                </a:cubicBezTo>
                <a:cubicBezTo>
                  <a:pt x="4067699" y="4490616"/>
                  <a:pt x="4092965" y="4483632"/>
                  <a:pt x="4122381" y="4483632"/>
                </a:cubicBezTo>
                <a:close/>
                <a:moveTo>
                  <a:pt x="5415569" y="4180914"/>
                </a:moveTo>
                <a:lnTo>
                  <a:pt x="5411861" y="4190407"/>
                </a:lnTo>
                <a:lnTo>
                  <a:pt x="5411867" y="4190394"/>
                </a:lnTo>
                <a:close/>
                <a:moveTo>
                  <a:pt x="5416445" y="4178669"/>
                </a:moveTo>
                <a:lnTo>
                  <a:pt x="5416443" y="4178671"/>
                </a:lnTo>
                <a:lnTo>
                  <a:pt x="5417353" y="4179147"/>
                </a:lnTo>
                <a:lnTo>
                  <a:pt x="5417353" y="4179146"/>
                </a:lnTo>
                <a:close/>
                <a:moveTo>
                  <a:pt x="3777949" y="3964496"/>
                </a:moveTo>
                <a:lnTo>
                  <a:pt x="3737803" y="4098590"/>
                </a:lnTo>
                <a:lnTo>
                  <a:pt x="3818859" y="4098590"/>
                </a:lnTo>
                <a:close/>
                <a:moveTo>
                  <a:pt x="1949727" y="3941325"/>
                </a:moveTo>
                <a:lnTo>
                  <a:pt x="1949727" y="4033022"/>
                </a:lnTo>
                <a:lnTo>
                  <a:pt x="1994097" y="4033022"/>
                </a:lnTo>
                <a:cubicBezTo>
                  <a:pt x="2021211" y="4033022"/>
                  <a:pt x="2038466" y="4031831"/>
                  <a:pt x="2045861" y="4029448"/>
                </a:cubicBezTo>
                <a:cubicBezTo>
                  <a:pt x="2053256" y="4027065"/>
                  <a:pt x="2059254" y="4022258"/>
                  <a:pt x="2063855" y="4015028"/>
                </a:cubicBezTo>
                <a:cubicBezTo>
                  <a:pt x="2068457" y="4007797"/>
                  <a:pt x="2070757" y="3998184"/>
                  <a:pt x="2070757" y="3986188"/>
                </a:cubicBezTo>
                <a:cubicBezTo>
                  <a:pt x="2070757" y="3974685"/>
                  <a:pt x="2068457" y="3965441"/>
                  <a:pt x="2063855" y="3958457"/>
                </a:cubicBezTo>
                <a:cubicBezTo>
                  <a:pt x="2059254" y="3951473"/>
                  <a:pt x="2053009" y="3946666"/>
                  <a:pt x="2045121" y="3944037"/>
                </a:cubicBezTo>
                <a:cubicBezTo>
                  <a:pt x="2039534" y="3942229"/>
                  <a:pt x="2023348" y="3941325"/>
                  <a:pt x="1996562" y="3941325"/>
                </a:cubicBezTo>
                <a:close/>
                <a:moveTo>
                  <a:pt x="3012427" y="3936395"/>
                </a:moveTo>
                <a:cubicBezTo>
                  <a:pt x="2988071" y="3936395"/>
                  <a:pt x="2968239" y="3946502"/>
                  <a:pt x="2952933" y="3966715"/>
                </a:cubicBezTo>
                <a:cubicBezTo>
                  <a:pt x="2937627" y="3986927"/>
                  <a:pt x="2929974" y="4018232"/>
                  <a:pt x="2929974" y="4060630"/>
                </a:cubicBezTo>
                <a:cubicBezTo>
                  <a:pt x="2929974" y="4102206"/>
                  <a:pt x="2937874" y="4133387"/>
                  <a:pt x="2953673" y="4154175"/>
                </a:cubicBezTo>
                <a:cubicBezTo>
                  <a:pt x="2969471" y="4174963"/>
                  <a:pt x="2989057" y="4185357"/>
                  <a:pt x="3012427" y="4185357"/>
                </a:cubicBezTo>
                <a:cubicBezTo>
                  <a:pt x="3035963" y="4185357"/>
                  <a:pt x="3055465" y="4175045"/>
                  <a:pt x="3070935" y="4154422"/>
                </a:cubicBezTo>
                <a:cubicBezTo>
                  <a:pt x="3086407" y="4133798"/>
                  <a:pt x="3094141" y="4102123"/>
                  <a:pt x="3094141" y="4059397"/>
                </a:cubicBezTo>
                <a:cubicBezTo>
                  <a:pt x="3094141" y="4017493"/>
                  <a:pt x="3086611" y="3986516"/>
                  <a:pt x="3071551" y="3966468"/>
                </a:cubicBezTo>
                <a:cubicBezTo>
                  <a:pt x="3056493" y="3946420"/>
                  <a:pt x="3036785" y="3936395"/>
                  <a:pt x="3012427" y="3936395"/>
                </a:cubicBezTo>
                <a:close/>
                <a:moveTo>
                  <a:pt x="2317103" y="3936395"/>
                </a:moveTo>
                <a:cubicBezTo>
                  <a:pt x="2292746" y="3936395"/>
                  <a:pt x="2272914" y="3946502"/>
                  <a:pt x="2257608" y="3966715"/>
                </a:cubicBezTo>
                <a:cubicBezTo>
                  <a:pt x="2242302" y="3986927"/>
                  <a:pt x="2234649" y="4018232"/>
                  <a:pt x="2234649" y="4060630"/>
                </a:cubicBezTo>
                <a:cubicBezTo>
                  <a:pt x="2234649" y="4102206"/>
                  <a:pt x="2242549" y="4133387"/>
                  <a:pt x="2258348" y="4154175"/>
                </a:cubicBezTo>
                <a:cubicBezTo>
                  <a:pt x="2274147" y="4174963"/>
                  <a:pt x="2293732" y="4185357"/>
                  <a:pt x="2317103" y="4185357"/>
                </a:cubicBezTo>
                <a:cubicBezTo>
                  <a:pt x="2340638" y="4185357"/>
                  <a:pt x="2360141" y="4175045"/>
                  <a:pt x="2375611" y="4154422"/>
                </a:cubicBezTo>
                <a:cubicBezTo>
                  <a:pt x="2391081" y="4133798"/>
                  <a:pt x="2398816" y="4102123"/>
                  <a:pt x="2398816" y="4059397"/>
                </a:cubicBezTo>
                <a:cubicBezTo>
                  <a:pt x="2398816" y="4017493"/>
                  <a:pt x="2391287" y="3986516"/>
                  <a:pt x="2376227" y="3966468"/>
                </a:cubicBezTo>
                <a:cubicBezTo>
                  <a:pt x="2361168" y="3946420"/>
                  <a:pt x="2341459" y="3936395"/>
                  <a:pt x="2317103" y="3936395"/>
                </a:cubicBezTo>
                <a:close/>
                <a:moveTo>
                  <a:pt x="4957125" y="3880194"/>
                </a:moveTo>
                <a:lnTo>
                  <a:pt x="5176999" y="3880194"/>
                </a:lnTo>
                <a:lnTo>
                  <a:pt x="5176999" y="3941325"/>
                </a:lnTo>
                <a:lnTo>
                  <a:pt x="5016777" y="3941325"/>
                </a:lnTo>
                <a:lnTo>
                  <a:pt x="5016777" y="4021437"/>
                </a:lnTo>
                <a:lnTo>
                  <a:pt x="5165661" y="4021437"/>
                </a:lnTo>
                <a:lnTo>
                  <a:pt x="5165661" y="4082321"/>
                </a:lnTo>
                <a:lnTo>
                  <a:pt x="5016777" y="4082321"/>
                </a:lnTo>
                <a:lnTo>
                  <a:pt x="5016777" y="4180427"/>
                </a:lnTo>
                <a:lnTo>
                  <a:pt x="5182423" y="4180427"/>
                </a:lnTo>
                <a:lnTo>
                  <a:pt x="5182423" y="4241558"/>
                </a:lnTo>
                <a:lnTo>
                  <a:pt x="4957125" y="4241558"/>
                </a:lnTo>
                <a:close/>
                <a:moveTo>
                  <a:pt x="4662343" y="3880194"/>
                </a:moveTo>
                <a:lnTo>
                  <a:pt x="4720517" y="3880194"/>
                </a:lnTo>
                <a:lnTo>
                  <a:pt x="4841793" y="4121514"/>
                </a:lnTo>
                <a:lnTo>
                  <a:pt x="4841793" y="3880194"/>
                </a:lnTo>
                <a:lnTo>
                  <a:pt x="4897501" y="3880194"/>
                </a:lnTo>
                <a:lnTo>
                  <a:pt x="4897501" y="4241558"/>
                </a:lnTo>
                <a:lnTo>
                  <a:pt x="4837355" y="4241558"/>
                </a:lnTo>
                <a:lnTo>
                  <a:pt x="4718051" y="4005907"/>
                </a:lnTo>
                <a:lnTo>
                  <a:pt x="4718051" y="4241558"/>
                </a:lnTo>
                <a:lnTo>
                  <a:pt x="4662343" y="4241558"/>
                </a:lnTo>
                <a:close/>
                <a:moveTo>
                  <a:pt x="4545579" y="3880194"/>
                </a:moveTo>
                <a:lnTo>
                  <a:pt x="4605231" y="3880194"/>
                </a:lnTo>
                <a:lnTo>
                  <a:pt x="4605231" y="4241558"/>
                </a:lnTo>
                <a:lnTo>
                  <a:pt x="4545579" y="4241558"/>
                </a:lnTo>
                <a:close/>
                <a:moveTo>
                  <a:pt x="4252275" y="3880194"/>
                </a:moveTo>
                <a:lnTo>
                  <a:pt x="4311927" y="3880194"/>
                </a:lnTo>
                <a:lnTo>
                  <a:pt x="4311927" y="4022423"/>
                </a:lnTo>
                <a:lnTo>
                  <a:pt x="4429507" y="4022423"/>
                </a:lnTo>
                <a:lnTo>
                  <a:pt x="4429507" y="3880194"/>
                </a:lnTo>
                <a:lnTo>
                  <a:pt x="4489159" y="3880194"/>
                </a:lnTo>
                <a:lnTo>
                  <a:pt x="4489159" y="4241558"/>
                </a:lnTo>
                <a:lnTo>
                  <a:pt x="4429507" y="4241558"/>
                </a:lnTo>
                <a:lnTo>
                  <a:pt x="4429507" y="4083554"/>
                </a:lnTo>
                <a:lnTo>
                  <a:pt x="4311927" y="4083554"/>
                </a:lnTo>
                <a:lnTo>
                  <a:pt x="4311927" y="4241558"/>
                </a:lnTo>
                <a:lnTo>
                  <a:pt x="4252275" y="4241558"/>
                </a:lnTo>
                <a:close/>
                <a:moveTo>
                  <a:pt x="3746793" y="3880194"/>
                </a:moveTo>
                <a:lnTo>
                  <a:pt x="3810155" y="3880194"/>
                </a:lnTo>
                <a:lnTo>
                  <a:pt x="3928927" y="4241558"/>
                </a:lnTo>
                <a:lnTo>
                  <a:pt x="3864071" y="4241558"/>
                </a:lnTo>
                <a:lnTo>
                  <a:pt x="3838121" y="4159721"/>
                </a:lnTo>
                <a:lnTo>
                  <a:pt x="3719501" y="4159721"/>
                </a:lnTo>
                <a:lnTo>
                  <a:pt x="3695003" y="4241558"/>
                </a:lnTo>
                <a:lnTo>
                  <a:pt x="3631407" y="4241558"/>
                </a:lnTo>
                <a:close/>
                <a:moveTo>
                  <a:pt x="3317839" y="3880194"/>
                </a:moveTo>
                <a:lnTo>
                  <a:pt x="3407303" y="3880194"/>
                </a:lnTo>
                <a:lnTo>
                  <a:pt x="3461177" y="4126937"/>
                </a:lnTo>
                <a:lnTo>
                  <a:pt x="3514627" y="3880194"/>
                </a:lnTo>
                <a:lnTo>
                  <a:pt x="3604515" y="3880194"/>
                </a:lnTo>
                <a:lnTo>
                  <a:pt x="3604515" y="4241558"/>
                </a:lnTo>
                <a:lnTo>
                  <a:pt x="3548807" y="4241558"/>
                </a:lnTo>
                <a:lnTo>
                  <a:pt x="3548807" y="3956855"/>
                </a:lnTo>
                <a:lnTo>
                  <a:pt x="3489735" y="4241558"/>
                </a:lnTo>
                <a:lnTo>
                  <a:pt x="3432179" y="4241558"/>
                </a:lnTo>
                <a:lnTo>
                  <a:pt x="3373547" y="3956855"/>
                </a:lnTo>
                <a:lnTo>
                  <a:pt x="3373547" y="4241558"/>
                </a:lnTo>
                <a:lnTo>
                  <a:pt x="3317839" y="4241558"/>
                </a:lnTo>
                <a:close/>
                <a:moveTo>
                  <a:pt x="2611580" y="3880194"/>
                </a:moveTo>
                <a:lnTo>
                  <a:pt x="2846984" y="3880194"/>
                </a:lnTo>
                <a:lnTo>
                  <a:pt x="2846984" y="3941325"/>
                </a:lnTo>
                <a:lnTo>
                  <a:pt x="2759231" y="3941325"/>
                </a:lnTo>
                <a:lnTo>
                  <a:pt x="2759231" y="4241558"/>
                </a:lnTo>
                <a:lnTo>
                  <a:pt x="2699579" y="4241558"/>
                </a:lnTo>
                <a:lnTo>
                  <a:pt x="2699579" y="3941325"/>
                </a:lnTo>
                <a:lnTo>
                  <a:pt x="2611580" y="3941325"/>
                </a:lnTo>
                <a:close/>
                <a:moveTo>
                  <a:pt x="1890075" y="3880194"/>
                </a:moveTo>
                <a:lnTo>
                  <a:pt x="2016035" y="3880194"/>
                </a:lnTo>
                <a:cubicBezTo>
                  <a:pt x="2048244" y="3880194"/>
                  <a:pt x="2071250" y="3883440"/>
                  <a:pt x="2085054" y="3889931"/>
                </a:cubicBezTo>
                <a:cubicBezTo>
                  <a:pt x="2098858" y="3896422"/>
                  <a:pt x="2110197" y="3907679"/>
                  <a:pt x="2119071" y="3923701"/>
                </a:cubicBezTo>
                <a:cubicBezTo>
                  <a:pt x="2127944" y="3939723"/>
                  <a:pt x="2132381" y="3958909"/>
                  <a:pt x="2132381" y="3981258"/>
                </a:cubicBezTo>
                <a:cubicBezTo>
                  <a:pt x="2132381" y="4009523"/>
                  <a:pt x="2125603" y="4032283"/>
                  <a:pt x="2112045" y="4049537"/>
                </a:cubicBezTo>
                <a:cubicBezTo>
                  <a:pt x="2098488" y="4066792"/>
                  <a:pt x="2079220" y="4077638"/>
                  <a:pt x="2054242" y="4082075"/>
                </a:cubicBezTo>
                <a:cubicBezTo>
                  <a:pt x="2067060" y="4091277"/>
                  <a:pt x="2077659" y="4101343"/>
                  <a:pt x="2086040" y="4112271"/>
                </a:cubicBezTo>
                <a:cubicBezTo>
                  <a:pt x="2094421" y="4123199"/>
                  <a:pt x="2105842" y="4142795"/>
                  <a:pt x="2120303" y="4171060"/>
                </a:cubicBezTo>
                <a:lnTo>
                  <a:pt x="2156291" y="4241558"/>
                </a:lnTo>
                <a:lnTo>
                  <a:pt x="2084919" y="4241558"/>
                </a:lnTo>
                <a:lnTo>
                  <a:pt x="2041624" y="4162926"/>
                </a:lnTo>
                <a:cubicBezTo>
                  <a:pt x="2026044" y="4134497"/>
                  <a:pt x="2015460" y="4116708"/>
                  <a:pt x="2009873" y="4109559"/>
                </a:cubicBezTo>
                <a:cubicBezTo>
                  <a:pt x="2004285" y="4102411"/>
                  <a:pt x="1998369" y="4097481"/>
                  <a:pt x="1992125" y="4094770"/>
                </a:cubicBezTo>
                <a:cubicBezTo>
                  <a:pt x="1985880" y="4092058"/>
                  <a:pt x="1975856" y="4090702"/>
                  <a:pt x="1962052" y="4090702"/>
                </a:cubicBezTo>
                <a:lnTo>
                  <a:pt x="1949727" y="4090702"/>
                </a:lnTo>
                <a:lnTo>
                  <a:pt x="1949727" y="4241558"/>
                </a:lnTo>
                <a:lnTo>
                  <a:pt x="1890075" y="4241558"/>
                </a:lnTo>
                <a:close/>
                <a:moveTo>
                  <a:pt x="1611455" y="3880194"/>
                </a:moveTo>
                <a:lnTo>
                  <a:pt x="1846859" y="3880194"/>
                </a:lnTo>
                <a:lnTo>
                  <a:pt x="1846859" y="3941325"/>
                </a:lnTo>
                <a:lnTo>
                  <a:pt x="1759106" y="3941325"/>
                </a:lnTo>
                <a:lnTo>
                  <a:pt x="1759106" y="4241558"/>
                </a:lnTo>
                <a:lnTo>
                  <a:pt x="1699454" y="4241558"/>
                </a:lnTo>
                <a:lnTo>
                  <a:pt x="1699454" y="3941325"/>
                </a:lnTo>
                <a:lnTo>
                  <a:pt x="1611455" y="3941325"/>
                </a:lnTo>
                <a:close/>
                <a:moveTo>
                  <a:pt x="1338118" y="3880194"/>
                </a:moveTo>
                <a:lnTo>
                  <a:pt x="1396291" y="3880194"/>
                </a:lnTo>
                <a:lnTo>
                  <a:pt x="1517568" y="4121514"/>
                </a:lnTo>
                <a:lnTo>
                  <a:pt x="1517568" y="3880194"/>
                </a:lnTo>
                <a:lnTo>
                  <a:pt x="1573276" y="3880194"/>
                </a:lnTo>
                <a:lnTo>
                  <a:pt x="1573276" y="4241558"/>
                </a:lnTo>
                <a:lnTo>
                  <a:pt x="1513131" y="4241558"/>
                </a:lnTo>
                <a:lnTo>
                  <a:pt x="1393826" y="4005907"/>
                </a:lnTo>
                <a:lnTo>
                  <a:pt x="1393826" y="4241558"/>
                </a:lnTo>
                <a:lnTo>
                  <a:pt x="1338118" y="4241558"/>
                </a:lnTo>
                <a:close/>
                <a:moveTo>
                  <a:pt x="1221353" y="3880194"/>
                </a:moveTo>
                <a:lnTo>
                  <a:pt x="1281005" y="3880194"/>
                </a:lnTo>
                <a:lnTo>
                  <a:pt x="1281005" y="4241558"/>
                </a:lnTo>
                <a:lnTo>
                  <a:pt x="1221353" y="4241558"/>
                </a:lnTo>
                <a:close/>
                <a:moveTo>
                  <a:pt x="4085559" y="3874032"/>
                </a:moveTo>
                <a:cubicBezTo>
                  <a:pt x="4118785" y="3874032"/>
                  <a:pt x="4146583" y="3885371"/>
                  <a:pt x="4168953" y="3908048"/>
                </a:cubicBezTo>
                <a:cubicBezTo>
                  <a:pt x="4184907" y="3924153"/>
                  <a:pt x="4196587" y="3948063"/>
                  <a:pt x="4203989" y="3979779"/>
                </a:cubicBezTo>
                <a:lnTo>
                  <a:pt x="4144831" y="3997034"/>
                </a:lnTo>
                <a:cubicBezTo>
                  <a:pt x="4141043" y="3977478"/>
                  <a:pt x="4133511" y="3962483"/>
                  <a:pt x="4122235" y="3952048"/>
                </a:cubicBezTo>
                <a:cubicBezTo>
                  <a:pt x="4110959" y="3941613"/>
                  <a:pt x="4097667" y="3936395"/>
                  <a:pt x="4082355" y="3936395"/>
                </a:cubicBezTo>
                <a:cubicBezTo>
                  <a:pt x="4060459" y="3936395"/>
                  <a:pt x="4042595" y="3945927"/>
                  <a:pt x="4028767" y="3964989"/>
                </a:cubicBezTo>
                <a:cubicBezTo>
                  <a:pt x="4014939" y="3984051"/>
                  <a:pt x="4008025" y="4015521"/>
                  <a:pt x="4008025" y="4059397"/>
                </a:cubicBezTo>
                <a:cubicBezTo>
                  <a:pt x="4008025" y="4104917"/>
                  <a:pt x="4014763" y="4137290"/>
                  <a:pt x="4028237" y="4156517"/>
                </a:cubicBezTo>
                <a:cubicBezTo>
                  <a:pt x="4041713" y="4175744"/>
                  <a:pt x="4059215" y="4185357"/>
                  <a:pt x="4080741" y="4185357"/>
                </a:cubicBezTo>
                <a:cubicBezTo>
                  <a:pt x="4096517" y="4185357"/>
                  <a:pt x="4110157" y="4179236"/>
                  <a:pt x="4121659" y="4166993"/>
                </a:cubicBezTo>
                <a:cubicBezTo>
                  <a:pt x="4133163" y="4154750"/>
                  <a:pt x="4141461" y="4135318"/>
                  <a:pt x="4146555" y="4108697"/>
                </a:cubicBezTo>
                <a:lnTo>
                  <a:pt x="4204483" y="4131128"/>
                </a:lnTo>
                <a:cubicBezTo>
                  <a:pt x="4195445" y="4171553"/>
                  <a:pt x="4180407" y="4201092"/>
                  <a:pt x="4159375" y="4219743"/>
                </a:cubicBezTo>
                <a:cubicBezTo>
                  <a:pt x="4138339" y="4238395"/>
                  <a:pt x="4112457" y="4247721"/>
                  <a:pt x="4081727" y="4247721"/>
                </a:cubicBezTo>
                <a:cubicBezTo>
                  <a:pt x="4043109" y="4247721"/>
                  <a:pt x="4011805" y="4232849"/>
                  <a:pt x="3987813" y="4203105"/>
                </a:cubicBezTo>
                <a:cubicBezTo>
                  <a:pt x="3960205" y="4168760"/>
                  <a:pt x="3946401" y="4122418"/>
                  <a:pt x="3946401" y="4064081"/>
                </a:cubicBezTo>
                <a:cubicBezTo>
                  <a:pt x="3946401" y="4002457"/>
                  <a:pt x="3960299" y="3954225"/>
                  <a:pt x="3988097" y="3919387"/>
                </a:cubicBezTo>
                <a:cubicBezTo>
                  <a:pt x="4012277" y="3889150"/>
                  <a:pt x="4044765" y="3874032"/>
                  <a:pt x="4085559" y="3874032"/>
                </a:cubicBezTo>
                <a:close/>
                <a:moveTo>
                  <a:pt x="3012057" y="3874032"/>
                </a:moveTo>
                <a:cubicBezTo>
                  <a:pt x="3054455" y="3874032"/>
                  <a:pt x="3089005" y="3890218"/>
                  <a:pt x="3115709" y="3922592"/>
                </a:cubicBezTo>
                <a:cubicBezTo>
                  <a:pt x="3142413" y="3954965"/>
                  <a:pt x="3155765" y="4001060"/>
                  <a:pt x="3155765" y="4060876"/>
                </a:cubicBezTo>
                <a:cubicBezTo>
                  <a:pt x="3155765" y="4121350"/>
                  <a:pt x="3141633" y="4168595"/>
                  <a:pt x="3113367" y="4202612"/>
                </a:cubicBezTo>
                <a:cubicBezTo>
                  <a:pt x="3088553" y="4232684"/>
                  <a:pt x="3054867" y="4247721"/>
                  <a:pt x="3012305" y="4247721"/>
                </a:cubicBezTo>
                <a:cubicBezTo>
                  <a:pt x="2969414" y="4247721"/>
                  <a:pt x="2935562" y="4232849"/>
                  <a:pt x="2910748" y="4203105"/>
                </a:cubicBezTo>
                <a:cubicBezTo>
                  <a:pt x="2882483" y="4169088"/>
                  <a:pt x="2868350" y="4122418"/>
                  <a:pt x="2868350" y="4063095"/>
                </a:cubicBezTo>
                <a:cubicBezTo>
                  <a:pt x="2868350" y="4020040"/>
                  <a:pt x="2874718" y="3984586"/>
                  <a:pt x="2887454" y="3956731"/>
                </a:cubicBezTo>
                <a:cubicBezTo>
                  <a:pt x="2900189" y="3928877"/>
                  <a:pt x="2916828" y="3908131"/>
                  <a:pt x="2937369" y="3894491"/>
                </a:cubicBezTo>
                <a:cubicBezTo>
                  <a:pt x="2957911" y="3880852"/>
                  <a:pt x="2982807" y="3874032"/>
                  <a:pt x="3012057" y="3874032"/>
                </a:cubicBezTo>
                <a:close/>
                <a:moveTo>
                  <a:pt x="2316733" y="3874032"/>
                </a:moveTo>
                <a:cubicBezTo>
                  <a:pt x="2359130" y="3874032"/>
                  <a:pt x="2393681" y="3890218"/>
                  <a:pt x="2420385" y="3922592"/>
                </a:cubicBezTo>
                <a:cubicBezTo>
                  <a:pt x="2447089" y="3954965"/>
                  <a:pt x="2460440" y="4001060"/>
                  <a:pt x="2460440" y="4060876"/>
                </a:cubicBezTo>
                <a:cubicBezTo>
                  <a:pt x="2460440" y="4121350"/>
                  <a:pt x="2446308" y="4168595"/>
                  <a:pt x="2418043" y="4202612"/>
                </a:cubicBezTo>
                <a:cubicBezTo>
                  <a:pt x="2393229" y="4232684"/>
                  <a:pt x="2359541" y="4247721"/>
                  <a:pt x="2316979" y="4247721"/>
                </a:cubicBezTo>
                <a:cubicBezTo>
                  <a:pt x="2274089" y="4247721"/>
                  <a:pt x="2240237" y="4232849"/>
                  <a:pt x="2215423" y="4203105"/>
                </a:cubicBezTo>
                <a:cubicBezTo>
                  <a:pt x="2187158" y="4169088"/>
                  <a:pt x="2173025" y="4122418"/>
                  <a:pt x="2173025" y="4063095"/>
                </a:cubicBezTo>
                <a:cubicBezTo>
                  <a:pt x="2173025" y="4020040"/>
                  <a:pt x="2179393" y="3984586"/>
                  <a:pt x="2192129" y="3956731"/>
                </a:cubicBezTo>
                <a:cubicBezTo>
                  <a:pt x="2204864" y="3928877"/>
                  <a:pt x="2221503" y="3908131"/>
                  <a:pt x="2242044" y="3894491"/>
                </a:cubicBezTo>
                <a:cubicBezTo>
                  <a:pt x="2262586" y="3880852"/>
                  <a:pt x="2287482" y="3874032"/>
                  <a:pt x="2316733" y="3874032"/>
                </a:cubicBezTo>
                <a:close/>
                <a:moveTo>
                  <a:pt x="3868781" y="2283478"/>
                </a:moveTo>
                <a:lnTo>
                  <a:pt x="4533707" y="2283478"/>
                </a:lnTo>
                <a:lnTo>
                  <a:pt x="4533707" y="2403285"/>
                </a:lnTo>
                <a:cubicBezTo>
                  <a:pt x="4434439" y="2532219"/>
                  <a:pt x="4347151" y="2700091"/>
                  <a:pt x="4271845" y="2906900"/>
                </a:cubicBezTo>
                <a:cubicBezTo>
                  <a:pt x="4196539" y="3113709"/>
                  <a:pt x="4153179" y="3318664"/>
                  <a:pt x="4141769" y="3521765"/>
                </a:cubicBezTo>
                <a:lnTo>
                  <a:pt x="4012549" y="3521765"/>
                </a:lnTo>
                <a:cubicBezTo>
                  <a:pt x="4014261" y="3416792"/>
                  <a:pt x="4030911" y="3294418"/>
                  <a:pt x="4062497" y="3154643"/>
                </a:cubicBezTo>
                <a:cubicBezTo>
                  <a:pt x="4094085" y="3014869"/>
                  <a:pt x="4137481" y="2881655"/>
                  <a:pt x="4192687" y="2755003"/>
                </a:cubicBezTo>
                <a:cubicBezTo>
                  <a:pt x="4247893" y="2628350"/>
                  <a:pt x="4307367" y="2520524"/>
                  <a:pt x="4371113" y="2431525"/>
                </a:cubicBezTo>
                <a:lnTo>
                  <a:pt x="3868781" y="2431525"/>
                </a:lnTo>
                <a:close/>
                <a:moveTo>
                  <a:pt x="3068681" y="2283478"/>
                </a:moveTo>
                <a:lnTo>
                  <a:pt x="3733607" y="2283478"/>
                </a:lnTo>
                <a:lnTo>
                  <a:pt x="3733607" y="2403285"/>
                </a:lnTo>
                <a:cubicBezTo>
                  <a:pt x="3634339" y="2532219"/>
                  <a:pt x="3547051" y="2700091"/>
                  <a:pt x="3471745" y="2906900"/>
                </a:cubicBezTo>
                <a:cubicBezTo>
                  <a:pt x="3396439" y="3113709"/>
                  <a:pt x="3353079" y="3318664"/>
                  <a:pt x="3341669" y="3521765"/>
                </a:cubicBezTo>
                <a:lnTo>
                  <a:pt x="3212449" y="3521765"/>
                </a:lnTo>
                <a:cubicBezTo>
                  <a:pt x="3214161" y="3416792"/>
                  <a:pt x="3230811" y="3294418"/>
                  <a:pt x="3262397" y="3154643"/>
                </a:cubicBezTo>
                <a:cubicBezTo>
                  <a:pt x="3293985" y="3014869"/>
                  <a:pt x="3337381" y="2881655"/>
                  <a:pt x="3392587" y="2755003"/>
                </a:cubicBezTo>
                <a:cubicBezTo>
                  <a:pt x="3447793" y="2628350"/>
                  <a:pt x="3507267" y="2520524"/>
                  <a:pt x="3571013" y="2431525"/>
                </a:cubicBezTo>
                <a:lnTo>
                  <a:pt x="3068681" y="2431525"/>
                </a:lnTo>
                <a:close/>
                <a:moveTo>
                  <a:pt x="5053975" y="2262084"/>
                </a:moveTo>
                <a:lnTo>
                  <a:pt x="5136127" y="2262084"/>
                </a:lnTo>
                <a:lnTo>
                  <a:pt x="5136127" y="3521765"/>
                </a:lnTo>
                <a:lnTo>
                  <a:pt x="5009475" y="3521765"/>
                </a:lnTo>
                <a:lnTo>
                  <a:pt x="5009475" y="2540207"/>
                </a:lnTo>
                <a:cubicBezTo>
                  <a:pt x="4980379" y="2574437"/>
                  <a:pt x="4941299" y="2609381"/>
                  <a:pt x="4892235" y="2645037"/>
                </a:cubicBezTo>
                <a:cubicBezTo>
                  <a:pt x="4843171" y="2680694"/>
                  <a:pt x="4798101" y="2707651"/>
                  <a:pt x="4757025" y="2725907"/>
                </a:cubicBezTo>
                <a:lnTo>
                  <a:pt x="4757025" y="2577004"/>
                </a:lnTo>
                <a:cubicBezTo>
                  <a:pt x="4826627" y="2537069"/>
                  <a:pt x="4888099" y="2488290"/>
                  <a:pt x="4941441" y="2430669"/>
                </a:cubicBezTo>
                <a:cubicBezTo>
                  <a:pt x="4994783" y="2373048"/>
                  <a:pt x="5032295" y="2316853"/>
                  <a:pt x="5053975" y="2262084"/>
                </a:cubicBezTo>
                <a:close/>
                <a:moveTo>
                  <a:pt x="2508864" y="2244969"/>
                </a:moveTo>
                <a:cubicBezTo>
                  <a:pt x="2585312" y="2244969"/>
                  <a:pt x="2652204" y="2260087"/>
                  <a:pt x="2709540" y="2290324"/>
                </a:cubicBezTo>
                <a:cubicBezTo>
                  <a:pt x="2766876" y="2320561"/>
                  <a:pt x="2811376" y="2363920"/>
                  <a:pt x="2843039" y="2420400"/>
                </a:cubicBezTo>
                <a:cubicBezTo>
                  <a:pt x="2874702" y="2476880"/>
                  <a:pt x="2891675" y="2543344"/>
                  <a:pt x="2893957" y="2619792"/>
                </a:cubicBezTo>
                <a:lnTo>
                  <a:pt x="2763025" y="2631773"/>
                </a:lnTo>
                <a:cubicBezTo>
                  <a:pt x="2756179" y="2550190"/>
                  <a:pt x="2731790" y="2489717"/>
                  <a:pt x="2689858" y="2450352"/>
                </a:cubicBezTo>
                <a:cubicBezTo>
                  <a:pt x="2647925" y="2410987"/>
                  <a:pt x="2589021" y="2391304"/>
                  <a:pt x="2513143" y="2391304"/>
                </a:cubicBezTo>
                <a:cubicBezTo>
                  <a:pt x="2436124" y="2391304"/>
                  <a:pt x="2377362" y="2408560"/>
                  <a:pt x="2336856" y="2443071"/>
                </a:cubicBezTo>
                <a:cubicBezTo>
                  <a:pt x="2296350" y="2477582"/>
                  <a:pt x="2276097" y="2522218"/>
                  <a:pt x="2276097" y="2576978"/>
                </a:cubicBezTo>
                <a:cubicBezTo>
                  <a:pt x="2276097" y="2627753"/>
                  <a:pt x="2290935" y="2667113"/>
                  <a:pt x="2320610" y="2695059"/>
                </a:cubicBezTo>
                <a:cubicBezTo>
                  <a:pt x="2350276" y="2723014"/>
                  <a:pt x="2417003" y="2751317"/>
                  <a:pt x="2520791" y="2779967"/>
                </a:cubicBezTo>
                <a:cubicBezTo>
                  <a:pt x="2622288" y="2808056"/>
                  <a:pt x="2693566" y="2832413"/>
                  <a:pt x="2734625" y="2853041"/>
                </a:cubicBezTo>
                <a:cubicBezTo>
                  <a:pt x="2797354" y="2885132"/>
                  <a:pt x="2844726" y="2927249"/>
                  <a:pt x="2876741" y="2979393"/>
                </a:cubicBezTo>
                <a:cubicBezTo>
                  <a:pt x="2908757" y="3031536"/>
                  <a:pt x="2924764" y="3093800"/>
                  <a:pt x="2924764" y="3166183"/>
                </a:cubicBezTo>
                <a:cubicBezTo>
                  <a:pt x="2924764" y="3237987"/>
                  <a:pt x="2907935" y="3303379"/>
                  <a:pt x="2874274" y="3362360"/>
                </a:cubicBezTo>
                <a:cubicBezTo>
                  <a:pt x="2840614" y="3421340"/>
                  <a:pt x="2794831" y="3466219"/>
                  <a:pt x="2736925" y="3496995"/>
                </a:cubicBezTo>
                <a:cubicBezTo>
                  <a:pt x="2679018" y="3527771"/>
                  <a:pt x="2609274" y="3543159"/>
                  <a:pt x="2527691" y="3543159"/>
                </a:cubicBezTo>
                <a:cubicBezTo>
                  <a:pt x="2400468" y="3543159"/>
                  <a:pt x="2299060" y="3504935"/>
                  <a:pt x="2223468" y="3428487"/>
                </a:cubicBezTo>
                <a:cubicBezTo>
                  <a:pt x="2147875" y="3352039"/>
                  <a:pt x="2108653" y="3248492"/>
                  <a:pt x="2105800" y="3117846"/>
                </a:cubicBezTo>
                <a:lnTo>
                  <a:pt x="2234165" y="3104153"/>
                </a:lnTo>
                <a:cubicBezTo>
                  <a:pt x="2241011" y="3173185"/>
                  <a:pt x="2256557" y="3226955"/>
                  <a:pt x="2280804" y="3265465"/>
                </a:cubicBezTo>
                <a:cubicBezTo>
                  <a:pt x="2305050" y="3303974"/>
                  <a:pt x="2339709" y="3334924"/>
                  <a:pt x="2384779" y="3358315"/>
                </a:cubicBezTo>
                <a:cubicBezTo>
                  <a:pt x="2429849" y="3381705"/>
                  <a:pt x="2480624" y="3393401"/>
                  <a:pt x="2537104" y="3393401"/>
                </a:cubicBezTo>
                <a:cubicBezTo>
                  <a:pt x="2618116" y="3393401"/>
                  <a:pt x="2681015" y="3373618"/>
                  <a:pt x="2725800" y="3334053"/>
                </a:cubicBezTo>
                <a:cubicBezTo>
                  <a:pt x="2770585" y="3294487"/>
                  <a:pt x="2792977" y="3243108"/>
                  <a:pt x="2792977" y="3179915"/>
                </a:cubicBezTo>
                <a:cubicBezTo>
                  <a:pt x="2792977" y="3142912"/>
                  <a:pt x="2784847" y="3110605"/>
                  <a:pt x="2768588" y="3082993"/>
                </a:cubicBezTo>
                <a:cubicBezTo>
                  <a:pt x="2752328" y="3055382"/>
                  <a:pt x="2727797" y="3032751"/>
                  <a:pt x="2694992" y="3015101"/>
                </a:cubicBezTo>
                <a:cubicBezTo>
                  <a:pt x="2662188" y="2997451"/>
                  <a:pt x="2591303" y="2972500"/>
                  <a:pt x="2482335" y="2940248"/>
                </a:cubicBezTo>
                <a:cubicBezTo>
                  <a:pt x="2385349" y="2911456"/>
                  <a:pt x="2316318" y="2882511"/>
                  <a:pt x="2275241" y="2853415"/>
                </a:cubicBezTo>
                <a:cubicBezTo>
                  <a:pt x="2234165" y="2824319"/>
                  <a:pt x="2202216" y="2787379"/>
                  <a:pt x="2179396" y="2742594"/>
                </a:cubicBezTo>
                <a:cubicBezTo>
                  <a:pt x="2156576" y="2697809"/>
                  <a:pt x="2145165" y="2647177"/>
                  <a:pt x="2145165" y="2590696"/>
                </a:cubicBezTo>
                <a:cubicBezTo>
                  <a:pt x="2145165" y="2489146"/>
                  <a:pt x="2177970" y="2406137"/>
                  <a:pt x="2243578" y="2341670"/>
                </a:cubicBezTo>
                <a:cubicBezTo>
                  <a:pt x="2309186" y="2277202"/>
                  <a:pt x="2397615" y="2244969"/>
                  <a:pt x="2508864" y="2244969"/>
                </a:cubicBezTo>
                <a:close/>
                <a:moveTo>
                  <a:pt x="1557539" y="2244969"/>
                </a:moveTo>
                <a:cubicBezTo>
                  <a:pt x="1656906" y="2244969"/>
                  <a:pt x="1742279" y="2275845"/>
                  <a:pt x="1813659" y="2337598"/>
                </a:cubicBezTo>
                <a:cubicBezTo>
                  <a:pt x="1885040" y="2399351"/>
                  <a:pt x="1935006" y="2489993"/>
                  <a:pt x="1963558" y="2609523"/>
                </a:cubicBezTo>
                <a:lnTo>
                  <a:pt x="1830059" y="2648033"/>
                </a:lnTo>
                <a:cubicBezTo>
                  <a:pt x="1784356" y="2474028"/>
                  <a:pt x="1692665" y="2387025"/>
                  <a:pt x="1554985" y="2387025"/>
                </a:cubicBezTo>
                <a:cubicBezTo>
                  <a:pt x="1486426" y="2387025"/>
                  <a:pt x="1427009" y="2404584"/>
                  <a:pt x="1376733" y="2439701"/>
                </a:cubicBezTo>
                <a:cubicBezTo>
                  <a:pt x="1326457" y="2474819"/>
                  <a:pt x="1286323" y="2529492"/>
                  <a:pt x="1256331" y="2603720"/>
                </a:cubicBezTo>
                <a:cubicBezTo>
                  <a:pt x="1226339" y="2677949"/>
                  <a:pt x="1211343" y="2771873"/>
                  <a:pt x="1211343" y="2885493"/>
                </a:cubicBezTo>
                <a:cubicBezTo>
                  <a:pt x="1211343" y="3057367"/>
                  <a:pt x="1241580" y="3186271"/>
                  <a:pt x="1302054" y="3272204"/>
                </a:cubicBezTo>
                <a:cubicBezTo>
                  <a:pt x="1362528" y="3358136"/>
                  <a:pt x="1442970" y="3401103"/>
                  <a:pt x="1543379" y="3401103"/>
                </a:cubicBezTo>
                <a:cubicBezTo>
                  <a:pt x="1617545" y="3401103"/>
                  <a:pt x="1681584" y="3374717"/>
                  <a:pt x="1735497" y="3321945"/>
                </a:cubicBezTo>
                <a:cubicBezTo>
                  <a:pt x="1789410" y="3269173"/>
                  <a:pt x="1825495" y="3189159"/>
                  <a:pt x="1843751" y="3081904"/>
                </a:cubicBezTo>
                <a:lnTo>
                  <a:pt x="1980673" y="3123836"/>
                </a:lnTo>
                <a:cubicBezTo>
                  <a:pt x="1950436" y="3264751"/>
                  <a:pt x="1897522" y="3369868"/>
                  <a:pt x="1821929" y="3439184"/>
                </a:cubicBezTo>
                <a:cubicBezTo>
                  <a:pt x="1746337" y="3508501"/>
                  <a:pt x="1654343" y="3543159"/>
                  <a:pt x="1545946" y="3543159"/>
                </a:cubicBezTo>
                <a:cubicBezTo>
                  <a:pt x="1450671" y="3543159"/>
                  <a:pt x="1369231" y="3519895"/>
                  <a:pt x="1301626" y="3473368"/>
                </a:cubicBezTo>
                <a:cubicBezTo>
                  <a:pt x="1234021" y="3426840"/>
                  <a:pt x="1178682" y="3352197"/>
                  <a:pt x="1135609" y="3249439"/>
                </a:cubicBezTo>
                <a:cubicBezTo>
                  <a:pt x="1092535" y="3146681"/>
                  <a:pt x="1070998" y="3025370"/>
                  <a:pt x="1070998" y="2885506"/>
                </a:cubicBezTo>
                <a:cubicBezTo>
                  <a:pt x="1070998" y="2747345"/>
                  <a:pt x="1092555" y="2630454"/>
                  <a:pt x="1135669" y="2534831"/>
                </a:cubicBezTo>
                <a:cubicBezTo>
                  <a:pt x="1178782" y="2439209"/>
                  <a:pt x="1237172" y="2366993"/>
                  <a:pt x="1310839" y="2318183"/>
                </a:cubicBezTo>
                <a:cubicBezTo>
                  <a:pt x="1384506" y="2269374"/>
                  <a:pt x="1466739" y="2244969"/>
                  <a:pt x="1557539" y="2244969"/>
                </a:cubicBezTo>
                <a:close/>
                <a:moveTo>
                  <a:pt x="1312413" y="1681317"/>
                </a:moveTo>
                <a:lnTo>
                  <a:pt x="1312413" y="1681318"/>
                </a:lnTo>
                <a:lnTo>
                  <a:pt x="1313057" y="1681913"/>
                </a:lnTo>
                <a:close/>
                <a:moveTo>
                  <a:pt x="3586641" y="1610668"/>
                </a:moveTo>
                <a:lnTo>
                  <a:pt x="3586641" y="1754454"/>
                </a:lnTo>
                <a:lnTo>
                  <a:pt x="3671979" y="1754454"/>
                </a:lnTo>
                <a:cubicBezTo>
                  <a:pt x="3698871" y="1754454"/>
                  <a:pt x="3718535" y="1748372"/>
                  <a:pt x="3730975" y="1736206"/>
                </a:cubicBezTo>
                <a:cubicBezTo>
                  <a:pt x="3743415" y="1724041"/>
                  <a:pt x="3749635" y="1705702"/>
                  <a:pt x="3749635" y="1681189"/>
                </a:cubicBezTo>
                <a:cubicBezTo>
                  <a:pt x="3749635" y="1665274"/>
                  <a:pt x="3746571" y="1651645"/>
                  <a:pt x="3740443" y="1640303"/>
                </a:cubicBezTo>
                <a:cubicBezTo>
                  <a:pt x="3734315" y="1628961"/>
                  <a:pt x="3726905" y="1621186"/>
                  <a:pt x="3718215" y="1616979"/>
                </a:cubicBezTo>
                <a:cubicBezTo>
                  <a:pt x="3709527" y="1612771"/>
                  <a:pt x="3693839" y="1610668"/>
                  <a:pt x="3671155" y="1610668"/>
                </a:cubicBezTo>
                <a:close/>
                <a:moveTo>
                  <a:pt x="4224815" y="1607649"/>
                </a:moveTo>
                <a:lnTo>
                  <a:pt x="4224815" y="1740734"/>
                </a:lnTo>
                <a:lnTo>
                  <a:pt x="4318661" y="1740734"/>
                </a:lnTo>
                <a:cubicBezTo>
                  <a:pt x="4339149" y="1740734"/>
                  <a:pt x="4354699" y="1738264"/>
                  <a:pt x="4365309" y="1733325"/>
                </a:cubicBezTo>
                <a:cubicBezTo>
                  <a:pt x="4375919" y="1728386"/>
                  <a:pt x="4384335" y="1720611"/>
                  <a:pt x="4390555" y="1710001"/>
                </a:cubicBezTo>
                <a:cubicBezTo>
                  <a:pt x="4396773" y="1699391"/>
                  <a:pt x="4399883" y="1687043"/>
                  <a:pt x="4399883" y="1672957"/>
                </a:cubicBezTo>
                <a:cubicBezTo>
                  <a:pt x="4399883" y="1652651"/>
                  <a:pt x="4393939" y="1636690"/>
                  <a:pt x="4382047" y="1625074"/>
                </a:cubicBezTo>
                <a:cubicBezTo>
                  <a:pt x="4370157" y="1613457"/>
                  <a:pt x="4352503" y="1607649"/>
                  <a:pt x="4329087" y="1607649"/>
                </a:cubicBezTo>
                <a:close/>
                <a:moveTo>
                  <a:pt x="3018301" y="1605454"/>
                </a:moveTo>
                <a:cubicBezTo>
                  <a:pt x="3014039" y="1631248"/>
                  <a:pt x="3008015" y="1656859"/>
                  <a:pt x="3000229" y="1682287"/>
                </a:cubicBezTo>
                <a:lnTo>
                  <a:pt x="2963531" y="1800279"/>
                </a:lnTo>
                <a:lnTo>
                  <a:pt x="3075899" y="1800279"/>
                </a:lnTo>
                <a:lnTo>
                  <a:pt x="3041615" y="1688872"/>
                </a:lnTo>
                <a:cubicBezTo>
                  <a:pt x="3031009" y="1654663"/>
                  <a:pt x="3023237" y="1626857"/>
                  <a:pt x="3018301" y="1605454"/>
                </a:cubicBezTo>
                <a:close/>
                <a:moveTo>
                  <a:pt x="4181185" y="1563196"/>
                </a:moveTo>
                <a:lnTo>
                  <a:pt x="4327441" y="1563196"/>
                </a:lnTo>
                <a:cubicBezTo>
                  <a:pt x="4357991" y="1563196"/>
                  <a:pt x="4380539" y="1566944"/>
                  <a:pt x="4395081" y="1574440"/>
                </a:cubicBezTo>
                <a:cubicBezTo>
                  <a:pt x="4409625" y="1581936"/>
                  <a:pt x="4421561" y="1594414"/>
                  <a:pt x="4430891" y="1611872"/>
                </a:cubicBezTo>
                <a:cubicBezTo>
                  <a:pt x="4440221" y="1629331"/>
                  <a:pt x="4444885" y="1649578"/>
                  <a:pt x="4444885" y="1672614"/>
                </a:cubicBezTo>
                <a:cubicBezTo>
                  <a:pt x="4444885" y="1702961"/>
                  <a:pt x="4436973" y="1727550"/>
                  <a:pt x="4421149" y="1746381"/>
                </a:cubicBezTo>
                <a:cubicBezTo>
                  <a:pt x="4405327" y="1765212"/>
                  <a:pt x="4382323" y="1777187"/>
                  <a:pt x="4352137" y="1782306"/>
                </a:cubicBezTo>
                <a:cubicBezTo>
                  <a:pt x="4364395" y="1789669"/>
                  <a:pt x="4373723" y="1797124"/>
                  <a:pt x="4380127" y="1804670"/>
                </a:cubicBezTo>
                <a:cubicBezTo>
                  <a:pt x="4393115" y="1820036"/>
                  <a:pt x="4404549" y="1837141"/>
                  <a:pt x="4414427" y="1855983"/>
                </a:cubicBezTo>
                <a:lnTo>
                  <a:pt x="4472051" y="1965469"/>
                </a:lnTo>
                <a:lnTo>
                  <a:pt x="4417171" y="1965469"/>
                </a:lnTo>
                <a:lnTo>
                  <a:pt x="4373181" y="1881824"/>
                </a:lnTo>
                <a:cubicBezTo>
                  <a:pt x="4356137" y="1849099"/>
                  <a:pt x="4343275" y="1827056"/>
                  <a:pt x="4334595" y="1815695"/>
                </a:cubicBezTo>
                <a:cubicBezTo>
                  <a:pt x="4325915" y="1804335"/>
                  <a:pt x="4317511" y="1796684"/>
                  <a:pt x="4309379" y="1792744"/>
                </a:cubicBezTo>
                <a:cubicBezTo>
                  <a:pt x="4301247" y="1788804"/>
                  <a:pt x="4289869" y="1786834"/>
                  <a:pt x="4275249" y="1786834"/>
                </a:cubicBezTo>
                <a:lnTo>
                  <a:pt x="4224815" y="1786834"/>
                </a:lnTo>
                <a:lnTo>
                  <a:pt x="4224815" y="1965469"/>
                </a:lnTo>
                <a:lnTo>
                  <a:pt x="4181185" y="1965469"/>
                </a:lnTo>
                <a:close/>
                <a:moveTo>
                  <a:pt x="3847811" y="1563196"/>
                </a:moveTo>
                <a:lnTo>
                  <a:pt x="3891441" y="1563196"/>
                </a:lnTo>
                <a:lnTo>
                  <a:pt x="3891441" y="1795340"/>
                </a:lnTo>
                <a:cubicBezTo>
                  <a:pt x="3891441" y="1831744"/>
                  <a:pt x="3894275" y="1858087"/>
                  <a:pt x="3899947" y="1874368"/>
                </a:cubicBezTo>
                <a:cubicBezTo>
                  <a:pt x="3905617" y="1890649"/>
                  <a:pt x="3914901" y="1903043"/>
                  <a:pt x="3927799" y="1911549"/>
                </a:cubicBezTo>
                <a:cubicBezTo>
                  <a:pt x="3940695" y="1920056"/>
                  <a:pt x="3956383" y="1924309"/>
                  <a:pt x="3974859" y="1924309"/>
                </a:cubicBezTo>
                <a:cubicBezTo>
                  <a:pt x="4005957" y="1924309"/>
                  <a:pt x="4028503" y="1915528"/>
                  <a:pt x="4042499" y="1897966"/>
                </a:cubicBezTo>
                <a:cubicBezTo>
                  <a:pt x="4056493" y="1880405"/>
                  <a:pt x="4063491" y="1846196"/>
                  <a:pt x="4063491" y="1795340"/>
                </a:cubicBezTo>
                <a:lnTo>
                  <a:pt x="4063491" y="1563196"/>
                </a:lnTo>
                <a:lnTo>
                  <a:pt x="4107119" y="1563196"/>
                </a:lnTo>
                <a:lnTo>
                  <a:pt x="4107119" y="1795614"/>
                </a:lnTo>
                <a:cubicBezTo>
                  <a:pt x="4107119" y="1834580"/>
                  <a:pt x="4103329" y="1866547"/>
                  <a:pt x="4095745" y="1891518"/>
                </a:cubicBezTo>
                <a:cubicBezTo>
                  <a:pt x="4088163" y="1916488"/>
                  <a:pt x="4074365" y="1936200"/>
                  <a:pt x="4054353" y="1950652"/>
                </a:cubicBezTo>
                <a:cubicBezTo>
                  <a:pt x="4034343" y="1965103"/>
                  <a:pt x="4008895" y="1972329"/>
                  <a:pt x="3978015" y="1972329"/>
                </a:cubicBezTo>
                <a:cubicBezTo>
                  <a:pt x="3934521" y="1972329"/>
                  <a:pt x="3901947" y="1959341"/>
                  <a:pt x="3880293" y="1933364"/>
                </a:cubicBezTo>
                <a:cubicBezTo>
                  <a:pt x="3858637" y="1907387"/>
                  <a:pt x="3847811" y="1861471"/>
                  <a:pt x="3847811" y="1795614"/>
                </a:cubicBezTo>
                <a:close/>
                <a:moveTo>
                  <a:pt x="3543011" y="1563196"/>
                </a:moveTo>
                <a:lnTo>
                  <a:pt x="3667315" y="1563196"/>
                </a:lnTo>
                <a:cubicBezTo>
                  <a:pt x="3696583" y="1563196"/>
                  <a:pt x="3718171" y="1565757"/>
                  <a:pt x="3732073" y="1570879"/>
                </a:cubicBezTo>
                <a:cubicBezTo>
                  <a:pt x="3751099" y="1577831"/>
                  <a:pt x="3766283" y="1590728"/>
                  <a:pt x="3777623" y="1609570"/>
                </a:cubicBezTo>
                <a:cubicBezTo>
                  <a:pt x="3788967" y="1628412"/>
                  <a:pt x="3794637" y="1651554"/>
                  <a:pt x="3794637" y="1678994"/>
                </a:cubicBezTo>
                <a:cubicBezTo>
                  <a:pt x="3794637" y="1715215"/>
                  <a:pt x="3785399" y="1744759"/>
                  <a:pt x="3766923" y="1767625"/>
                </a:cubicBezTo>
                <a:cubicBezTo>
                  <a:pt x="3748445" y="1790492"/>
                  <a:pt x="3716523" y="1801926"/>
                  <a:pt x="3671155" y="1801926"/>
                </a:cubicBezTo>
                <a:lnTo>
                  <a:pt x="3586641" y="1801926"/>
                </a:lnTo>
                <a:lnTo>
                  <a:pt x="3586641" y="1965469"/>
                </a:lnTo>
                <a:lnTo>
                  <a:pt x="3543011" y="1965469"/>
                </a:lnTo>
                <a:close/>
                <a:moveTo>
                  <a:pt x="3208537" y="1563196"/>
                </a:moveTo>
                <a:lnTo>
                  <a:pt x="3253265" y="1563196"/>
                </a:lnTo>
                <a:lnTo>
                  <a:pt x="3426687" y="1879659"/>
                </a:lnTo>
                <a:lnTo>
                  <a:pt x="3426687" y="1563196"/>
                </a:lnTo>
                <a:lnTo>
                  <a:pt x="3468397" y="1563196"/>
                </a:lnTo>
                <a:lnTo>
                  <a:pt x="3468397" y="1965469"/>
                </a:lnTo>
                <a:lnTo>
                  <a:pt x="3423669" y="1965469"/>
                </a:lnTo>
                <a:lnTo>
                  <a:pt x="3250521" y="1648947"/>
                </a:lnTo>
                <a:lnTo>
                  <a:pt x="3250521" y="1965469"/>
                </a:lnTo>
                <a:lnTo>
                  <a:pt x="3208537" y="1965469"/>
                </a:lnTo>
                <a:close/>
                <a:moveTo>
                  <a:pt x="2598663" y="1563196"/>
                </a:moveTo>
                <a:lnTo>
                  <a:pt x="2642293" y="1563196"/>
                </a:lnTo>
                <a:lnTo>
                  <a:pt x="2642293" y="1762686"/>
                </a:lnTo>
                <a:lnTo>
                  <a:pt x="2806184" y="1563196"/>
                </a:lnTo>
                <a:lnTo>
                  <a:pt x="2865382" y="1563196"/>
                </a:lnTo>
                <a:lnTo>
                  <a:pt x="2726912" y="1726362"/>
                </a:lnTo>
                <a:lnTo>
                  <a:pt x="2869758" y="1962721"/>
                </a:lnTo>
                <a:lnTo>
                  <a:pt x="2996109" y="1563196"/>
                </a:lnTo>
                <a:lnTo>
                  <a:pt x="3042773" y="1563196"/>
                </a:lnTo>
                <a:lnTo>
                  <a:pt x="3177865" y="1965469"/>
                </a:lnTo>
                <a:lnTo>
                  <a:pt x="3127919" y="1965469"/>
                </a:lnTo>
                <a:lnTo>
                  <a:pt x="3089551" y="1843635"/>
                </a:lnTo>
                <a:lnTo>
                  <a:pt x="2950772" y="1843635"/>
                </a:lnTo>
                <a:lnTo>
                  <a:pt x="2914915" y="1965469"/>
                </a:lnTo>
                <a:lnTo>
                  <a:pt x="2871419" y="1965469"/>
                </a:lnTo>
                <a:lnTo>
                  <a:pt x="2868889" y="1965469"/>
                </a:lnTo>
                <a:lnTo>
                  <a:pt x="2813794" y="1965469"/>
                </a:lnTo>
                <a:lnTo>
                  <a:pt x="2696621" y="1762047"/>
                </a:lnTo>
                <a:lnTo>
                  <a:pt x="2642293" y="1826073"/>
                </a:lnTo>
                <a:lnTo>
                  <a:pt x="2642293" y="1965469"/>
                </a:lnTo>
                <a:lnTo>
                  <a:pt x="2598663" y="1965469"/>
                </a:lnTo>
                <a:close/>
                <a:moveTo>
                  <a:pt x="2176112" y="1563196"/>
                </a:moveTo>
                <a:lnTo>
                  <a:pt x="2437617" y="1563196"/>
                </a:lnTo>
                <a:lnTo>
                  <a:pt x="2437617" y="1610668"/>
                </a:lnTo>
                <a:lnTo>
                  <a:pt x="2328405" y="1610668"/>
                </a:lnTo>
                <a:lnTo>
                  <a:pt x="2328405" y="1965469"/>
                </a:lnTo>
                <a:lnTo>
                  <a:pt x="2284775" y="1965469"/>
                </a:lnTo>
                <a:lnTo>
                  <a:pt x="2284775" y="1610668"/>
                </a:lnTo>
                <a:lnTo>
                  <a:pt x="2176112" y="1610668"/>
                </a:lnTo>
                <a:close/>
                <a:moveTo>
                  <a:pt x="2084667" y="1563196"/>
                </a:moveTo>
                <a:lnTo>
                  <a:pt x="2128297" y="1563196"/>
                </a:lnTo>
                <a:lnTo>
                  <a:pt x="2128297" y="1965469"/>
                </a:lnTo>
                <a:lnTo>
                  <a:pt x="2084667" y="1965469"/>
                </a:lnTo>
                <a:close/>
                <a:moveTo>
                  <a:pt x="1960842" y="1563196"/>
                </a:moveTo>
                <a:lnTo>
                  <a:pt x="2004472" y="1563196"/>
                </a:lnTo>
                <a:lnTo>
                  <a:pt x="2004472" y="1965469"/>
                </a:lnTo>
                <a:lnTo>
                  <a:pt x="1960842" y="1965469"/>
                </a:lnTo>
                <a:close/>
                <a:moveTo>
                  <a:pt x="3200397" y="320412"/>
                </a:moveTo>
                <a:lnTo>
                  <a:pt x="3129017" y="322217"/>
                </a:lnTo>
                <a:lnTo>
                  <a:pt x="3104419" y="371950"/>
                </a:lnTo>
                <a:cubicBezTo>
                  <a:pt x="3060563" y="474591"/>
                  <a:pt x="3033709" y="612560"/>
                  <a:pt x="3033709" y="764276"/>
                </a:cubicBezTo>
                <a:lnTo>
                  <a:pt x="3035211" y="785582"/>
                </a:lnTo>
                <a:lnTo>
                  <a:pt x="2952646" y="789751"/>
                </a:lnTo>
                <a:lnTo>
                  <a:pt x="2911961" y="795960"/>
                </a:lnTo>
                <a:lnTo>
                  <a:pt x="2867118" y="799965"/>
                </a:lnTo>
                <a:lnTo>
                  <a:pt x="2789750" y="814612"/>
                </a:lnTo>
                <a:lnTo>
                  <a:pt x="2734552" y="823036"/>
                </a:lnTo>
                <a:lnTo>
                  <a:pt x="2730889" y="804142"/>
                </a:lnTo>
                <a:cubicBezTo>
                  <a:pt x="2691622" y="657597"/>
                  <a:pt x="2629976" y="531279"/>
                  <a:pt x="2561048" y="443487"/>
                </a:cubicBezTo>
                <a:lnTo>
                  <a:pt x="2524415" y="401813"/>
                </a:lnTo>
                <a:lnTo>
                  <a:pt x="2455003" y="418544"/>
                </a:lnTo>
                <a:lnTo>
                  <a:pt x="2386522" y="438761"/>
                </a:lnTo>
                <a:lnTo>
                  <a:pt x="2375634" y="493169"/>
                </a:lnTo>
                <a:cubicBezTo>
                  <a:pt x="2359837" y="603662"/>
                  <a:pt x="2369608" y="743880"/>
                  <a:pt x="2408876" y="890428"/>
                </a:cubicBezTo>
                <a:lnTo>
                  <a:pt x="2415529" y="909715"/>
                </a:lnTo>
                <a:lnTo>
                  <a:pt x="2383243" y="921531"/>
                </a:lnTo>
                <a:lnTo>
                  <a:pt x="2371311" y="925383"/>
                </a:lnTo>
                <a:lnTo>
                  <a:pt x="2356039" y="931488"/>
                </a:lnTo>
                <a:lnTo>
                  <a:pt x="2257197" y="967665"/>
                </a:lnTo>
                <a:lnTo>
                  <a:pt x="2216504" y="987267"/>
                </a:lnTo>
                <a:lnTo>
                  <a:pt x="2202907" y="992702"/>
                </a:lnTo>
                <a:lnTo>
                  <a:pt x="2165987" y="1011603"/>
                </a:lnTo>
                <a:lnTo>
                  <a:pt x="2135850" y="1026120"/>
                </a:lnTo>
                <a:lnTo>
                  <a:pt x="2126688" y="1007313"/>
                </a:lnTo>
                <a:cubicBezTo>
                  <a:pt x="2050830" y="875923"/>
                  <a:pt x="1958590" y="769864"/>
                  <a:pt x="1869290" y="702904"/>
                </a:cubicBezTo>
                <a:lnTo>
                  <a:pt x="1823119" y="672131"/>
                </a:lnTo>
                <a:lnTo>
                  <a:pt x="1760401" y="706257"/>
                </a:lnTo>
                <a:lnTo>
                  <a:pt x="1699487" y="743510"/>
                </a:lnTo>
                <a:lnTo>
                  <a:pt x="1703051" y="798881"/>
                </a:lnTo>
                <a:cubicBezTo>
                  <a:pt x="1716391" y="909698"/>
                  <a:pt x="1762119" y="1042610"/>
                  <a:pt x="1837978" y="1174000"/>
                </a:cubicBezTo>
                <a:lnTo>
                  <a:pt x="1848369" y="1189388"/>
                </a:lnTo>
                <a:lnTo>
                  <a:pt x="1845588" y="1191078"/>
                </a:lnTo>
                <a:lnTo>
                  <a:pt x="1807264" y="1219737"/>
                </a:lnTo>
                <a:lnTo>
                  <a:pt x="1786584" y="1233110"/>
                </a:lnTo>
                <a:lnTo>
                  <a:pt x="1733593" y="1274827"/>
                </a:lnTo>
                <a:lnTo>
                  <a:pt x="1659045" y="1330572"/>
                </a:lnTo>
                <a:lnTo>
                  <a:pt x="1609370" y="1375720"/>
                </a:lnTo>
                <a:lnTo>
                  <a:pt x="1595663" y="1359937"/>
                </a:lnTo>
                <a:cubicBezTo>
                  <a:pt x="1488383" y="1252657"/>
                  <a:pt x="1371836" y="1174085"/>
                  <a:pt x="1268246" y="1132520"/>
                </a:cubicBezTo>
                <a:lnTo>
                  <a:pt x="1215685" y="1114746"/>
                </a:lnTo>
                <a:lnTo>
                  <a:pt x="1163939" y="1163942"/>
                </a:lnTo>
                <a:lnTo>
                  <a:pt x="1114741" y="1215690"/>
                </a:lnTo>
                <a:lnTo>
                  <a:pt x="1132515" y="1268252"/>
                </a:lnTo>
                <a:cubicBezTo>
                  <a:pt x="1174081" y="1371841"/>
                  <a:pt x="1252651" y="1488388"/>
                  <a:pt x="1359932" y="1595666"/>
                </a:cubicBezTo>
                <a:lnTo>
                  <a:pt x="1375717" y="1609374"/>
                </a:lnTo>
                <a:lnTo>
                  <a:pt x="1330572" y="1659046"/>
                </a:lnTo>
                <a:lnTo>
                  <a:pt x="1313318" y="1682120"/>
                </a:lnTo>
                <a:lnTo>
                  <a:pt x="1287770" y="1711798"/>
                </a:lnTo>
                <a:lnTo>
                  <a:pt x="1235248" y="1786522"/>
                </a:lnTo>
                <a:lnTo>
                  <a:pt x="1191078" y="1845589"/>
                </a:lnTo>
                <a:lnTo>
                  <a:pt x="1189386" y="1848374"/>
                </a:lnTo>
                <a:lnTo>
                  <a:pt x="1173994" y="1837982"/>
                </a:lnTo>
                <a:cubicBezTo>
                  <a:pt x="1042604" y="1762124"/>
                  <a:pt x="909693" y="1716393"/>
                  <a:pt x="798877" y="1703056"/>
                </a:cubicBezTo>
                <a:lnTo>
                  <a:pt x="743505" y="1699491"/>
                </a:lnTo>
                <a:lnTo>
                  <a:pt x="706252" y="1760404"/>
                </a:lnTo>
                <a:lnTo>
                  <a:pt x="672127" y="1823124"/>
                </a:lnTo>
                <a:lnTo>
                  <a:pt x="702898" y="1869294"/>
                </a:lnTo>
                <a:cubicBezTo>
                  <a:pt x="769858" y="1958595"/>
                  <a:pt x="875917" y="2050837"/>
                  <a:pt x="1007308" y="2126693"/>
                </a:cubicBezTo>
                <a:lnTo>
                  <a:pt x="1026117" y="2135856"/>
                </a:lnTo>
                <a:lnTo>
                  <a:pt x="1011662" y="2165862"/>
                </a:lnTo>
                <a:lnTo>
                  <a:pt x="1008355" y="2172324"/>
                </a:lnTo>
                <a:lnTo>
                  <a:pt x="1006377" y="2176834"/>
                </a:lnTo>
                <a:lnTo>
                  <a:pt x="967664" y="2257197"/>
                </a:lnTo>
                <a:lnTo>
                  <a:pt x="950127" y="2305114"/>
                </a:lnTo>
                <a:lnTo>
                  <a:pt x="941377" y="2325066"/>
                </a:lnTo>
                <a:lnTo>
                  <a:pt x="940596" y="2324822"/>
                </a:lnTo>
                <a:lnTo>
                  <a:pt x="940596" y="2324823"/>
                </a:lnTo>
                <a:lnTo>
                  <a:pt x="941677" y="2325160"/>
                </a:lnTo>
                <a:lnTo>
                  <a:pt x="936371" y="2337261"/>
                </a:lnTo>
                <a:lnTo>
                  <a:pt x="921503" y="2383319"/>
                </a:lnTo>
                <a:lnTo>
                  <a:pt x="909714" y="2415528"/>
                </a:lnTo>
                <a:lnTo>
                  <a:pt x="890423" y="2408875"/>
                </a:lnTo>
                <a:cubicBezTo>
                  <a:pt x="743877" y="2369609"/>
                  <a:pt x="603659" y="2359837"/>
                  <a:pt x="493165" y="2375635"/>
                </a:cubicBezTo>
                <a:lnTo>
                  <a:pt x="438759" y="2386521"/>
                </a:lnTo>
                <a:lnTo>
                  <a:pt x="418541" y="2455001"/>
                </a:lnTo>
                <a:lnTo>
                  <a:pt x="401810" y="2524417"/>
                </a:lnTo>
                <a:lnTo>
                  <a:pt x="443484" y="2561050"/>
                </a:lnTo>
                <a:cubicBezTo>
                  <a:pt x="531275" y="2629977"/>
                  <a:pt x="657593" y="2691623"/>
                  <a:pt x="804140" y="2730890"/>
                </a:cubicBezTo>
                <a:lnTo>
                  <a:pt x="823036" y="2734553"/>
                </a:lnTo>
                <a:lnTo>
                  <a:pt x="816780" y="2775543"/>
                </a:lnTo>
                <a:lnTo>
                  <a:pt x="808124" y="2815886"/>
                </a:lnTo>
                <a:lnTo>
                  <a:pt x="806669" y="2829020"/>
                </a:lnTo>
                <a:lnTo>
                  <a:pt x="806257" y="2828926"/>
                </a:lnTo>
                <a:lnTo>
                  <a:pt x="799966" y="2885717"/>
                </a:lnTo>
                <a:lnTo>
                  <a:pt x="789751" y="2952646"/>
                </a:lnTo>
                <a:lnTo>
                  <a:pt x="785581" y="3035214"/>
                </a:lnTo>
                <a:lnTo>
                  <a:pt x="764269" y="3033711"/>
                </a:lnTo>
                <a:cubicBezTo>
                  <a:pt x="612553" y="3033713"/>
                  <a:pt x="474583" y="3060564"/>
                  <a:pt x="371944" y="3104422"/>
                </a:cubicBezTo>
                <a:lnTo>
                  <a:pt x="322208" y="3129020"/>
                </a:lnTo>
                <a:lnTo>
                  <a:pt x="320404" y="3200397"/>
                </a:lnTo>
                <a:lnTo>
                  <a:pt x="322208" y="3271776"/>
                </a:lnTo>
                <a:lnTo>
                  <a:pt x="371944" y="3296374"/>
                </a:lnTo>
                <a:cubicBezTo>
                  <a:pt x="474584" y="3340232"/>
                  <a:pt x="612553" y="3367085"/>
                  <a:pt x="764269" y="3367085"/>
                </a:cubicBezTo>
                <a:lnTo>
                  <a:pt x="785581" y="3365583"/>
                </a:lnTo>
                <a:lnTo>
                  <a:pt x="789751" y="3448154"/>
                </a:lnTo>
                <a:lnTo>
                  <a:pt x="794867" y="3481680"/>
                </a:lnTo>
                <a:lnTo>
                  <a:pt x="799533" y="3533925"/>
                </a:lnTo>
                <a:lnTo>
                  <a:pt x="816591" y="3624019"/>
                </a:lnTo>
                <a:lnTo>
                  <a:pt x="816779" y="3625249"/>
                </a:lnTo>
                <a:lnTo>
                  <a:pt x="808124" y="3584912"/>
                </a:lnTo>
                <a:lnTo>
                  <a:pt x="807686" y="3580968"/>
                </a:lnTo>
                <a:lnTo>
                  <a:pt x="806669" y="3571779"/>
                </a:lnTo>
                <a:lnTo>
                  <a:pt x="804339" y="3572303"/>
                </a:lnTo>
                <a:lnTo>
                  <a:pt x="804339" y="3572304"/>
                </a:lnTo>
                <a:lnTo>
                  <a:pt x="806668" y="3571780"/>
                </a:lnTo>
                <a:lnTo>
                  <a:pt x="807686" y="3580968"/>
                </a:lnTo>
                <a:lnTo>
                  <a:pt x="808124" y="3584912"/>
                </a:lnTo>
                <a:lnTo>
                  <a:pt x="816779" y="3625252"/>
                </a:lnTo>
                <a:lnTo>
                  <a:pt x="816779" y="3625249"/>
                </a:lnTo>
                <a:lnTo>
                  <a:pt x="816780" y="3625256"/>
                </a:lnTo>
                <a:lnTo>
                  <a:pt x="823035" y="3666244"/>
                </a:lnTo>
                <a:lnTo>
                  <a:pt x="804139" y="3669907"/>
                </a:lnTo>
                <a:cubicBezTo>
                  <a:pt x="657593" y="3709174"/>
                  <a:pt x="531275" y="3770819"/>
                  <a:pt x="443483" y="3839749"/>
                </a:cubicBezTo>
                <a:lnTo>
                  <a:pt x="401809" y="3876381"/>
                </a:lnTo>
                <a:lnTo>
                  <a:pt x="418540" y="3945794"/>
                </a:lnTo>
                <a:lnTo>
                  <a:pt x="438759" y="4014275"/>
                </a:lnTo>
                <a:lnTo>
                  <a:pt x="493165" y="4025162"/>
                </a:lnTo>
                <a:cubicBezTo>
                  <a:pt x="603658" y="4040960"/>
                  <a:pt x="743876" y="4031189"/>
                  <a:pt x="890423" y="3991922"/>
                </a:cubicBezTo>
                <a:lnTo>
                  <a:pt x="909712" y="3985269"/>
                </a:lnTo>
                <a:lnTo>
                  <a:pt x="921506" y="4017492"/>
                </a:lnTo>
                <a:lnTo>
                  <a:pt x="927587" y="4036326"/>
                </a:lnTo>
                <a:lnTo>
                  <a:pt x="937224" y="4060436"/>
                </a:lnTo>
                <a:lnTo>
                  <a:pt x="967664" y="4143603"/>
                </a:lnTo>
                <a:lnTo>
                  <a:pt x="984148" y="4177822"/>
                </a:lnTo>
                <a:lnTo>
                  <a:pt x="990303" y="4193220"/>
                </a:lnTo>
                <a:lnTo>
                  <a:pt x="1011700" y="4235018"/>
                </a:lnTo>
                <a:lnTo>
                  <a:pt x="1026116" y="4264942"/>
                </a:lnTo>
                <a:lnTo>
                  <a:pt x="1007305" y="4274106"/>
                </a:lnTo>
                <a:cubicBezTo>
                  <a:pt x="875914" y="4349964"/>
                  <a:pt x="769856" y="4442203"/>
                  <a:pt x="702896" y="4531505"/>
                </a:cubicBezTo>
                <a:lnTo>
                  <a:pt x="672124" y="4577675"/>
                </a:lnTo>
                <a:lnTo>
                  <a:pt x="706250" y="4640393"/>
                </a:lnTo>
                <a:lnTo>
                  <a:pt x="743503" y="4701307"/>
                </a:lnTo>
                <a:lnTo>
                  <a:pt x="798874" y="4697742"/>
                </a:lnTo>
                <a:cubicBezTo>
                  <a:pt x="909691" y="4684402"/>
                  <a:pt x="1042602" y="4638674"/>
                  <a:pt x="1173992" y="4562816"/>
                </a:cubicBezTo>
                <a:lnTo>
                  <a:pt x="1189384" y="4552423"/>
                </a:lnTo>
                <a:lnTo>
                  <a:pt x="1191078" y="4555212"/>
                </a:lnTo>
                <a:lnTo>
                  <a:pt x="1219690" y="4593474"/>
                </a:lnTo>
                <a:lnTo>
                  <a:pt x="1236908" y="4620098"/>
                </a:lnTo>
                <a:lnTo>
                  <a:pt x="1245163" y="4630412"/>
                </a:lnTo>
                <a:lnTo>
                  <a:pt x="1245167" y="4630410"/>
                </a:lnTo>
                <a:lnTo>
                  <a:pt x="1236909" y="4620096"/>
                </a:lnTo>
                <a:lnTo>
                  <a:pt x="1235964" y="4618631"/>
                </a:lnTo>
                <a:lnTo>
                  <a:pt x="1286611" y="4682965"/>
                </a:lnTo>
                <a:lnTo>
                  <a:pt x="1330572" y="4741755"/>
                </a:lnTo>
                <a:lnTo>
                  <a:pt x="1375715" y="4791425"/>
                </a:lnTo>
                <a:lnTo>
                  <a:pt x="1359930" y="4805132"/>
                </a:lnTo>
                <a:cubicBezTo>
                  <a:pt x="1252652" y="4912412"/>
                  <a:pt x="1174080" y="5028958"/>
                  <a:pt x="1132515" y="5132547"/>
                </a:cubicBezTo>
                <a:lnTo>
                  <a:pt x="1114740" y="5185109"/>
                </a:lnTo>
                <a:lnTo>
                  <a:pt x="1163936" y="5236857"/>
                </a:lnTo>
                <a:lnTo>
                  <a:pt x="1215685" y="5286053"/>
                </a:lnTo>
                <a:lnTo>
                  <a:pt x="1268246" y="5268280"/>
                </a:lnTo>
                <a:cubicBezTo>
                  <a:pt x="1371835" y="5226714"/>
                  <a:pt x="1488382" y="5148143"/>
                  <a:pt x="1595662" y="5040862"/>
                </a:cubicBezTo>
                <a:lnTo>
                  <a:pt x="1609368" y="5025078"/>
                </a:lnTo>
                <a:lnTo>
                  <a:pt x="1659045" y="5070228"/>
                </a:lnTo>
                <a:lnTo>
                  <a:pt x="1667763" y="5076747"/>
                </a:lnTo>
                <a:lnTo>
                  <a:pt x="1671261" y="5079909"/>
                </a:lnTo>
                <a:lnTo>
                  <a:pt x="1681906" y="5087737"/>
                </a:lnTo>
                <a:lnTo>
                  <a:pt x="1681817" y="5087834"/>
                </a:lnTo>
                <a:lnTo>
                  <a:pt x="1711371" y="5113270"/>
                </a:lnTo>
                <a:lnTo>
                  <a:pt x="1798580" y="5174571"/>
                </a:lnTo>
                <a:lnTo>
                  <a:pt x="1807260" y="5181060"/>
                </a:lnTo>
                <a:lnTo>
                  <a:pt x="1790054" y="5169933"/>
                </a:lnTo>
                <a:lnTo>
                  <a:pt x="1790053" y="5169935"/>
                </a:lnTo>
                <a:lnTo>
                  <a:pt x="1807286" y="5181080"/>
                </a:lnTo>
                <a:lnTo>
                  <a:pt x="1845589" y="5209722"/>
                </a:lnTo>
                <a:lnTo>
                  <a:pt x="1848370" y="5211413"/>
                </a:lnTo>
                <a:lnTo>
                  <a:pt x="1837978" y="5226803"/>
                </a:lnTo>
                <a:cubicBezTo>
                  <a:pt x="1762121" y="5358193"/>
                  <a:pt x="1716390" y="5491103"/>
                  <a:pt x="1703053" y="5601920"/>
                </a:cubicBezTo>
                <a:lnTo>
                  <a:pt x="1699487" y="5657292"/>
                </a:lnTo>
                <a:lnTo>
                  <a:pt x="1760401" y="5694543"/>
                </a:lnTo>
                <a:lnTo>
                  <a:pt x="1823120" y="5728671"/>
                </a:lnTo>
                <a:lnTo>
                  <a:pt x="1869291" y="5697899"/>
                </a:lnTo>
                <a:cubicBezTo>
                  <a:pt x="1958591" y="5630938"/>
                  <a:pt x="2050831" y="5524880"/>
                  <a:pt x="2126689" y="5393490"/>
                </a:cubicBezTo>
                <a:lnTo>
                  <a:pt x="2135852" y="5374681"/>
                </a:lnTo>
                <a:lnTo>
                  <a:pt x="2165881" y="5389147"/>
                </a:lnTo>
                <a:lnTo>
                  <a:pt x="2209818" y="5411639"/>
                </a:lnTo>
                <a:lnTo>
                  <a:pt x="2222127" y="5416444"/>
                </a:lnTo>
                <a:lnTo>
                  <a:pt x="2222128" y="5416441"/>
                </a:lnTo>
                <a:lnTo>
                  <a:pt x="2209819" y="5411636"/>
                </a:lnTo>
                <a:lnTo>
                  <a:pt x="2178226" y="5395463"/>
                </a:lnTo>
                <a:lnTo>
                  <a:pt x="2186758" y="5399204"/>
                </a:lnTo>
                <a:lnTo>
                  <a:pt x="2257197" y="5433136"/>
                </a:lnTo>
                <a:lnTo>
                  <a:pt x="2299200" y="5448510"/>
                </a:lnTo>
                <a:lnTo>
                  <a:pt x="2324947" y="5459800"/>
                </a:lnTo>
                <a:lnTo>
                  <a:pt x="2325159" y="5459118"/>
                </a:lnTo>
                <a:lnTo>
                  <a:pt x="2337261" y="5464425"/>
                </a:lnTo>
                <a:lnTo>
                  <a:pt x="2337607" y="5464536"/>
                </a:lnTo>
                <a:lnTo>
                  <a:pt x="2338427" y="5464741"/>
                </a:lnTo>
                <a:lnTo>
                  <a:pt x="2338414" y="5464798"/>
                </a:lnTo>
                <a:lnTo>
                  <a:pt x="2383234" y="5479266"/>
                </a:lnTo>
                <a:lnTo>
                  <a:pt x="2415526" y="5491086"/>
                </a:lnTo>
                <a:lnTo>
                  <a:pt x="2408875" y="5510372"/>
                </a:lnTo>
                <a:cubicBezTo>
                  <a:pt x="2369609" y="5656919"/>
                  <a:pt x="2359837" y="5797137"/>
                  <a:pt x="2375635" y="5907630"/>
                </a:cubicBezTo>
                <a:lnTo>
                  <a:pt x="2386522" y="5962038"/>
                </a:lnTo>
                <a:lnTo>
                  <a:pt x="2455001" y="5982255"/>
                </a:lnTo>
                <a:lnTo>
                  <a:pt x="2524417" y="5998986"/>
                </a:lnTo>
                <a:lnTo>
                  <a:pt x="2561048" y="5957312"/>
                </a:lnTo>
                <a:cubicBezTo>
                  <a:pt x="2629976" y="5869521"/>
                  <a:pt x="2691623" y="5743203"/>
                  <a:pt x="2730891" y="5596656"/>
                </a:cubicBezTo>
                <a:lnTo>
                  <a:pt x="2734553" y="5577764"/>
                </a:lnTo>
                <a:lnTo>
                  <a:pt x="2775603" y="5584029"/>
                </a:lnTo>
                <a:lnTo>
                  <a:pt x="2815884" y="5592672"/>
                </a:lnTo>
                <a:lnTo>
                  <a:pt x="2829017" y="5594128"/>
                </a:lnTo>
                <a:lnTo>
                  <a:pt x="2828591" y="5596023"/>
                </a:lnTo>
                <a:lnTo>
                  <a:pt x="2828591" y="5596024"/>
                </a:lnTo>
                <a:lnTo>
                  <a:pt x="2828862" y="5594823"/>
                </a:lnTo>
                <a:lnTo>
                  <a:pt x="2892599" y="5601885"/>
                </a:lnTo>
                <a:lnTo>
                  <a:pt x="2952646" y="5611049"/>
                </a:lnTo>
                <a:lnTo>
                  <a:pt x="3035211" y="5615218"/>
                </a:lnTo>
                <a:lnTo>
                  <a:pt x="3033711" y="5636522"/>
                </a:lnTo>
                <a:cubicBezTo>
                  <a:pt x="3033709" y="5788239"/>
                  <a:pt x="3060563" y="5926208"/>
                  <a:pt x="3104419" y="6028847"/>
                </a:cubicBezTo>
                <a:lnTo>
                  <a:pt x="3129019" y="6078583"/>
                </a:lnTo>
                <a:lnTo>
                  <a:pt x="3200399" y="6080388"/>
                </a:lnTo>
                <a:lnTo>
                  <a:pt x="3271775" y="6078583"/>
                </a:lnTo>
                <a:lnTo>
                  <a:pt x="3296375" y="6028848"/>
                </a:lnTo>
                <a:cubicBezTo>
                  <a:pt x="3340233" y="5926207"/>
                  <a:pt x="3367085" y="5788240"/>
                  <a:pt x="3367085" y="5636523"/>
                </a:cubicBezTo>
                <a:lnTo>
                  <a:pt x="3365585" y="5615219"/>
                </a:lnTo>
                <a:lnTo>
                  <a:pt x="3448155" y="5611049"/>
                </a:lnTo>
                <a:lnTo>
                  <a:pt x="3478483" y="5606421"/>
                </a:lnTo>
                <a:lnTo>
                  <a:pt x="3533499" y="5601509"/>
                </a:lnTo>
                <a:lnTo>
                  <a:pt x="3571809" y="5594255"/>
                </a:lnTo>
                <a:lnTo>
                  <a:pt x="3571779" y="5594130"/>
                </a:lnTo>
                <a:lnTo>
                  <a:pt x="3584913" y="5592675"/>
                </a:lnTo>
                <a:lnTo>
                  <a:pt x="3625233" y="5584024"/>
                </a:lnTo>
                <a:lnTo>
                  <a:pt x="3666245" y="5577765"/>
                </a:lnTo>
                <a:lnTo>
                  <a:pt x="3669907" y="5596659"/>
                </a:lnTo>
                <a:cubicBezTo>
                  <a:pt x="3709175" y="5743205"/>
                  <a:pt x="3770821" y="5869522"/>
                  <a:pt x="3839749" y="5957315"/>
                </a:cubicBezTo>
                <a:lnTo>
                  <a:pt x="3876381" y="5998989"/>
                </a:lnTo>
                <a:lnTo>
                  <a:pt x="3945797" y="5982258"/>
                </a:lnTo>
                <a:lnTo>
                  <a:pt x="4014275" y="5962039"/>
                </a:lnTo>
                <a:lnTo>
                  <a:pt x="4025163" y="5907633"/>
                </a:lnTo>
                <a:cubicBezTo>
                  <a:pt x="4040961" y="5797140"/>
                  <a:pt x="4031189" y="5656922"/>
                  <a:pt x="3991923" y="5510374"/>
                </a:cubicBezTo>
                <a:lnTo>
                  <a:pt x="3985271" y="5491086"/>
                </a:lnTo>
                <a:lnTo>
                  <a:pt x="4017551" y="5479272"/>
                </a:lnTo>
                <a:lnTo>
                  <a:pt x="4051377" y="5468352"/>
                </a:lnTo>
                <a:lnTo>
                  <a:pt x="4051377" y="5468351"/>
                </a:lnTo>
                <a:lnTo>
                  <a:pt x="4037295" y="5472896"/>
                </a:lnTo>
                <a:lnTo>
                  <a:pt x="4062507" y="5462818"/>
                </a:lnTo>
                <a:lnTo>
                  <a:pt x="4143603" y="5433136"/>
                </a:lnTo>
                <a:lnTo>
                  <a:pt x="4176981" y="5417057"/>
                </a:lnTo>
                <a:lnTo>
                  <a:pt x="4192505" y="5410852"/>
                </a:lnTo>
                <a:lnTo>
                  <a:pt x="4190977" y="5411634"/>
                </a:lnTo>
                <a:lnTo>
                  <a:pt x="4178669" y="5416439"/>
                </a:lnTo>
                <a:lnTo>
                  <a:pt x="4178669" y="5416442"/>
                </a:lnTo>
                <a:lnTo>
                  <a:pt x="4190975" y="5411639"/>
                </a:lnTo>
                <a:lnTo>
                  <a:pt x="4234805" y="5389202"/>
                </a:lnTo>
                <a:lnTo>
                  <a:pt x="4264945" y="5374684"/>
                </a:lnTo>
                <a:lnTo>
                  <a:pt x="4274105" y="5393488"/>
                </a:lnTo>
                <a:cubicBezTo>
                  <a:pt x="4349963" y="5524879"/>
                  <a:pt x="4442203" y="5630938"/>
                  <a:pt x="4531505" y="5697898"/>
                </a:cubicBezTo>
                <a:lnTo>
                  <a:pt x="4577675" y="5728671"/>
                </a:lnTo>
                <a:lnTo>
                  <a:pt x="4640393" y="5694544"/>
                </a:lnTo>
                <a:lnTo>
                  <a:pt x="4701307" y="5657292"/>
                </a:lnTo>
                <a:lnTo>
                  <a:pt x="4697741" y="5601921"/>
                </a:lnTo>
                <a:cubicBezTo>
                  <a:pt x="4684403" y="5491102"/>
                  <a:pt x="4638673" y="5358192"/>
                  <a:pt x="4562815" y="5226803"/>
                </a:cubicBezTo>
                <a:lnTo>
                  <a:pt x="4552425" y="5211415"/>
                </a:lnTo>
                <a:lnTo>
                  <a:pt x="4555211" y="5209722"/>
                </a:lnTo>
                <a:lnTo>
                  <a:pt x="4593549" y="5181053"/>
                </a:lnTo>
                <a:lnTo>
                  <a:pt x="4618017" y="5165232"/>
                </a:lnTo>
                <a:lnTo>
                  <a:pt x="4618395" y="5164987"/>
                </a:lnTo>
                <a:lnTo>
                  <a:pt x="4620097" y="5163886"/>
                </a:lnTo>
                <a:lnTo>
                  <a:pt x="4630413" y="5155629"/>
                </a:lnTo>
                <a:lnTo>
                  <a:pt x="4620097" y="5163885"/>
                </a:lnTo>
                <a:lnTo>
                  <a:pt x="4618395" y="5164987"/>
                </a:lnTo>
                <a:lnTo>
                  <a:pt x="4618019" y="5165230"/>
                </a:lnTo>
                <a:lnTo>
                  <a:pt x="4680699" y="5115885"/>
                </a:lnTo>
                <a:lnTo>
                  <a:pt x="4741755" y="5070228"/>
                </a:lnTo>
                <a:lnTo>
                  <a:pt x="4791429" y="5025082"/>
                </a:lnTo>
                <a:lnTo>
                  <a:pt x="4805135" y="5040865"/>
                </a:lnTo>
                <a:cubicBezTo>
                  <a:pt x="4912415" y="5148144"/>
                  <a:pt x="5028961" y="5226715"/>
                  <a:pt x="5132549" y="5268282"/>
                </a:cubicBezTo>
                <a:lnTo>
                  <a:pt x="5185111" y="5286057"/>
                </a:lnTo>
                <a:lnTo>
                  <a:pt x="5236861" y="5236858"/>
                </a:lnTo>
                <a:lnTo>
                  <a:pt x="5286055" y="5185110"/>
                </a:lnTo>
                <a:lnTo>
                  <a:pt x="5268283" y="5132550"/>
                </a:lnTo>
                <a:cubicBezTo>
                  <a:pt x="5226717" y="5028960"/>
                  <a:pt x="5148145" y="4912414"/>
                  <a:pt x="5040867" y="4805134"/>
                </a:cubicBezTo>
                <a:lnTo>
                  <a:pt x="5025083" y="4791427"/>
                </a:lnTo>
                <a:lnTo>
                  <a:pt x="5070229" y="4741755"/>
                </a:lnTo>
                <a:lnTo>
                  <a:pt x="5076749" y="4733033"/>
                </a:lnTo>
                <a:lnTo>
                  <a:pt x="5076755" y="4733027"/>
                </a:lnTo>
                <a:lnTo>
                  <a:pt x="5076753" y="4733029"/>
                </a:lnTo>
                <a:lnTo>
                  <a:pt x="5077115" y="4732628"/>
                </a:lnTo>
                <a:lnTo>
                  <a:pt x="5079913" y="4729535"/>
                </a:lnTo>
                <a:lnTo>
                  <a:pt x="5087739" y="4718890"/>
                </a:lnTo>
                <a:lnTo>
                  <a:pt x="5088947" y="4720003"/>
                </a:lnTo>
                <a:lnTo>
                  <a:pt x="5088947" y="4720002"/>
                </a:lnTo>
                <a:lnTo>
                  <a:pt x="5087739" y="4718889"/>
                </a:lnTo>
                <a:lnTo>
                  <a:pt x="5079911" y="4729534"/>
                </a:lnTo>
                <a:lnTo>
                  <a:pt x="5077115" y="4732628"/>
                </a:lnTo>
                <a:lnTo>
                  <a:pt x="5076755" y="4733027"/>
                </a:lnTo>
                <a:lnTo>
                  <a:pt x="5084867" y="4722179"/>
                </a:lnTo>
                <a:lnTo>
                  <a:pt x="5112845" y="4689674"/>
                </a:lnTo>
                <a:lnTo>
                  <a:pt x="5170329" y="4607892"/>
                </a:lnTo>
                <a:lnTo>
                  <a:pt x="5181057" y="4593545"/>
                </a:lnTo>
                <a:lnTo>
                  <a:pt x="5163885" y="4620101"/>
                </a:lnTo>
                <a:lnTo>
                  <a:pt x="5155627" y="4630416"/>
                </a:lnTo>
                <a:lnTo>
                  <a:pt x="5155629" y="4630417"/>
                </a:lnTo>
                <a:lnTo>
                  <a:pt x="5163885" y="4620101"/>
                </a:lnTo>
                <a:lnTo>
                  <a:pt x="5181063" y="4593537"/>
                </a:lnTo>
                <a:lnTo>
                  <a:pt x="5209723" y="4555211"/>
                </a:lnTo>
                <a:lnTo>
                  <a:pt x="5211413" y="4552427"/>
                </a:lnTo>
                <a:lnTo>
                  <a:pt x="5226801" y="4562819"/>
                </a:lnTo>
                <a:cubicBezTo>
                  <a:pt x="5358193" y="4638677"/>
                  <a:pt x="5491103" y="4684405"/>
                  <a:pt x="5601921" y="4697745"/>
                </a:cubicBezTo>
                <a:lnTo>
                  <a:pt x="5657291" y="4701310"/>
                </a:lnTo>
                <a:lnTo>
                  <a:pt x="5694543" y="4640395"/>
                </a:lnTo>
                <a:lnTo>
                  <a:pt x="5728671" y="4577678"/>
                </a:lnTo>
                <a:lnTo>
                  <a:pt x="5697897" y="4531507"/>
                </a:lnTo>
                <a:cubicBezTo>
                  <a:pt x="5630939" y="4442206"/>
                  <a:pt x="5524879" y="4349967"/>
                  <a:pt x="5393489" y="4274108"/>
                </a:cubicBezTo>
                <a:lnTo>
                  <a:pt x="5374683" y="4264946"/>
                </a:lnTo>
                <a:lnTo>
                  <a:pt x="5389185" y="4234839"/>
                </a:lnTo>
                <a:lnTo>
                  <a:pt x="5396845" y="4219874"/>
                </a:lnTo>
                <a:lnTo>
                  <a:pt x="5410469" y="4193263"/>
                </a:lnTo>
                <a:lnTo>
                  <a:pt x="5410437" y="4193324"/>
                </a:lnTo>
                <a:lnTo>
                  <a:pt x="5396845" y="4219874"/>
                </a:lnTo>
                <a:lnTo>
                  <a:pt x="5393243" y="4226911"/>
                </a:lnTo>
                <a:lnTo>
                  <a:pt x="5395659" y="4221404"/>
                </a:lnTo>
                <a:lnTo>
                  <a:pt x="5433137" y="4143603"/>
                </a:lnTo>
                <a:lnTo>
                  <a:pt x="5450115" y="4097213"/>
                </a:lnTo>
                <a:lnTo>
                  <a:pt x="5459521" y="4075762"/>
                </a:lnTo>
                <a:lnTo>
                  <a:pt x="5459123" y="4075638"/>
                </a:lnTo>
                <a:lnTo>
                  <a:pt x="5464427" y="4063537"/>
                </a:lnTo>
                <a:lnTo>
                  <a:pt x="5479285" y="4017518"/>
                </a:lnTo>
                <a:lnTo>
                  <a:pt x="5491087" y="3985268"/>
                </a:lnTo>
                <a:lnTo>
                  <a:pt x="5510377" y="3991922"/>
                </a:lnTo>
                <a:cubicBezTo>
                  <a:pt x="5656923" y="4031189"/>
                  <a:pt x="5797141" y="4040959"/>
                  <a:pt x="5907635" y="4025162"/>
                </a:cubicBezTo>
                <a:lnTo>
                  <a:pt x="5962041" y="4014274"/>
                </a:lnTo>
                <a:lnTo>
                  <a:pt x="5982259" y="3945794"/>
                </a:lnTo>
                <a:lnTo>
                  <a:pt x="5998989" y="3876381"/>
                </a:lnTo>
                <a:lnTo>
                  <a:pt x="5957315" y="3839749"/>
                </a:lnTo>
                <a:cubicBezTo>
                  <a:pt x="5869525" y="3770820"/>
                  <a:pt x="5743205" y="3709174"/>
                  <a:pt x="5596659" y="3669907"/>
                </a:cubicBezTo>
                <a:lnTo>
                  <a:pt x="5577765" y="3666244"/>
                </a:lnTo>
                <a:lnTo>
                  <a:pt x="5584023" y="3625242"/>
                </a:lnTo>
                <a:lnTo>
                  <a:pt x="5592675" y="3584913"/>
                </a:lnTo>
                <a:lnTo>
                  <a:pt x="5594131" y="3571780"/>
                </a:lnTo>
                <a:lnTo>
                  <a:pt x="5595021" y="3571981"/>
                </a:lnTo>
                <a:lnTo>
                  <a:pt x="5595021" y="3571980"/>
                </a:lnTo>
                <a:lnTo>
                  <a:pt x="5594435" y="3571848"/>
                </a:lnTo>
                <a:lnTo>
                  <a:pt x="5600431" y="3517727"/>
                </a:lnTo>
                <a:lnTo>
                  <a:pt x="5611049" y="3448154"/>
                </a:lnTo>
                <a:lnTo>
                  <a:pt x="5615219" y="3365584"/>
                </a:lnTo>
                <a:lnTo>
                  <a:pt x="5636525" y="3367084"/>
                </a:lnTo>
                <a:cubicBezTo>
                  <a:pt x="5788239" y="3367084"/>
                  <a:pt x="5926209" y="3340231"/>
                  <a:pt x="6028849" y="3296374"/>
                </a:cubicBezTo>
                <a:lnTo>
                  <a:pt x="6078583" y="3271776"/>
                </a:lnTo>
                <a:lnTo>
                  <a:pt x="6080389" y="3200396"/>
                </a:lnTo>
                <a:lnTo>
                  <a:pt x="6078583" y="3129020"/>
                </a:lnTo>
                <a:lnTo>
                  <a:pt x="6028849" y="3104421"/>
                </a:lnTo>
                <a:cubicBezTo>
                  <a:pt x="5926209" y="3060564"/>
                  <a:pt x="5788241" y="3033712"/>
                  <a:pt x="5636525" y="3033712"/>
                </a:cubicBezTo>
                <a:lnTo>
                  <a:pt x="5615219" y="3035211"/>
                </a:lnTo>
                <a:lnTo>
                  <a:pt x="5611049" y="2952646"/>
                </a:lnTo>
                <a:lnTo>
                  <a:pt x="5605347" y="2915284"/>
                </a:lnTo>
                <a:lnTo>
                  <a:pt x="5601085" y="2867547"/>
                </a:lnTo>
                <a:lnTo>
                  <a:pt x="5585501" y="2785252"/>
                </a:lnTo>
                <a:lnTo>
                  <a:pt x="5584025" y="2775578"/>
                </a:lnTo>
                <a:lnTo>
                  <a:pt x="5592673" y="2815887"/>
                </a:lnTo>
                <a:lnTo>
                  <a:pt x="5592673" y="2815885"/>
                </a:lnTo>
                <a:lnTo>
                  <a:pt x="5584025" y="2775575"/>
                </a:lnTo>
                <a:lnTo>
                  <a:pt x="5577765" y="2734553"/>
                </a:lnTo>
                <a:lnTo>
                  <a:pt x="5596659" y="2730890"/>
                </a:lnTo>
                <a:cubicBezTo>
                  <a:pt x="5743205" y="2691623"/>
                  <a:pt x="5869523" y="2629977"/>
                  <a:pt x="5957315" y="2561050"/>
                </a:cubicBezTo>
                <a:lnTo>
                  <a:pt x="5998987" y="2524417"/>
                </a:lnTo>
                <a:lnTo>
                  <a:pt x="5982257" y="2455001"/>
                </a:lnTo>
                <a:lnTo>
                  <a:pt x="5962039" y="2386522"/>
                </a:lnTo>
                <a:lnTo>
                  <a:pt x="5907633" y="2375634"/>
                </a:lnTo>
                <a:cubicBezTo>
                  <a:pt x="5797139" y="2359837"/>
                  <a:pt x="5656921" y="2369608"/>
                  <a:pt x="5510375" y="2408875"/>
                </a:cubicBezTo>
                <a:lnTo>
                  <a:pt x="5491085" y="2415527"/>
                </a:lnTo>
                <a:lnTo>
                  <a:pt x="5479283" y="2383279"/>
                </a:lnTo>
                <a:lnTo>
                  <a:pt x="5475101" y="2370329"/>
                </a:lnTo>
                <a:lnTo>
                  <a:pt x="5468477" y="2353758"/>
                </a:lnTo>
                <a:lnTo>
                  <a:pt x="5433135" y="2257197"/>
                </a:lnTo>
                <a:lnTo>
                  <a:pt x="5413989" y="2217451"/>
                </a:lnTo>
                <a:lnTo>
                  <a:pt x="5408455" y="2203606"/>
                </a:lnTo>
                <a:lnTo>
                  <a:pt x="5389221" y="2166033"/>
                </a:lnTo>
                <a:lnTo>
                  <a:pt x="5374681" y="2135854"/>
                </a:lnTo>
                <a:lnTo>
                  <a:pt x="5393487" y="2126692"/>
                </a:lnTo>
                <a:cubicBezTo>
                  <a:pt x="5524877" y="2050835"/>
                  <a:pt x="5630935" y="1958594"/>
                  <a:pt x="5697897" y="1869292"/>
                </a:cubicBezTo>
                <a:lnTo>
                  <a:pt x="5728669" y="1823122"/>
                </a:lnTo>
                <a:lnTo>
                  <a:pt x="5694541" y="1760403"/>
                </a:lnTo>
                <a:lnTo>
                  <a:pt x="5657289" y="1699489"/>
                </a:lnTo>
                <a:lnTo>
                  <a:pt x="5601919" y="1703055"/>
                </a:lnTo>
                <a:cubicBezTo>
                  <a:pt x="5491101" y="1716392"/>
                  <a:pt x="5358189" y="1762123"/>
                  <a:pt x="5226801" y="1837981"/>
                </a:cubicBezTo>
                <a:lnTo>
                  <a:pt x="5211413" y="1848371"/>
                </a:lnTo>
                <a:lnTo>
                  <a:pt x="5209723" y="1845589"/>
                </a:lnTo>
                <a:lnTo>
                  <a:pt x="5181063" y="1807263"/>
                </a:lnTo>
                <a:lnTo>
                  <a:pt x="5168091" y="1787205"/>
                </a:lnTo>
                <a:lnTo>
                  <a:pt x="5127657" y="1735845"/>
                </a:lnTo>
                <a:lnTo>
                  <a:pt x="5070229" y="1659046"/>
                </a:lnTo>
                <a:lnTo>
                  <a:pt x="5025083" y="1609372"/>
                </a:lnTo>
                <a:lnTo>
                  <a:pt x="5040865" y="1595667"/>
                </a:lnTo>
                <a:cubicBezTo>
                  <a:pt x="5148145" y="1488388"/>
                  <a:pt x="5226715" y="1371840"/>
                  <a:pt x="5268281" y="1268253"/>
                </a:cubicBezTo>
                <a:lnTo>
                  <a:pt x="5286055" y="1215690"/>
                </a:lnTo>
                <a:lnTo>
                  <a:pt x="5236859" y="1163941"/>
                </a:lnTo>
                <a:lnTo>
                  <a:pt x="5185111" y="1114746"/>
                </a:lnTo>
                <a:lnTo>
                  <a:pt x="5132549" y="1132520"/>
                </a:lnTo>
                <a:cubicBezTo>
                  <a:pt x="5028959" y="1174084"/>
                  <a:pt x="4912413" y="1252657"/>
                  <a:pt x="4805135" y="1359937"/>
                </a:cubicBezTo>
                <a:lnTo>
                  <a:pt x="4791429" y="1375719"/>
                </a:lnTo>
                <a:lnTo>
                  <a:pt x="4741755" y="1330572"/>
                </a:lnTo>
                <a:lnTo>
                  <a:pt x="4716719" y="1311852"/>
                </a:lnTo>
                <a:lnTo>
                  <a:pt x="4689247" y="1288203"/>
                </a:lnTo>
                <a:lnTo>
                  <a:pt x="4620095" y="1239597"/>
                </a:lnTo>
                <a:lnTo>
                  <a:pt x="4555211" y="1191078"/>
                </a:lnTo>
                <a:lnTo>
                  <a:pt x="4552425" y="1189386"/>
                </a:lnTo>
                <a:lnTo>
                  <a:pt x="4562815" y="1173999"/>
                </a:lnTo>
                <a:cubicBezTo>
                  <a:pt x="4638675" y="1042610"/>
                  <a:pt x="4684403" y="909700"/>
                  <a:pt x="4697743" y="798881"/>
                </a:cubicBezTo>
                <a:lnTo>
                  <a:pt x="4701307" y="743509"/>
                </a:lnTo>
                <a:lnTo>
                  <a:pt x="4640393" y="706257"/>
                </a:lnTo>
                <a:lnTo>
                  <a:pt x="4577675" y="672131"/>
                </a:lnTo>
                <a:lnTo>
                  <a:pt x="4531505" y="702904"/>
                </a:lnTo>
                <a:cubicBezTo>
                  <a:pt x="4442203" y="769864"/>
                  <a:pt x="4349965" y="875922"/>
                  <a:pt x="4274105" y="1007313"/>
                </a:cubicBezTo>
                <a:lnTo>
                  <a:pt x="4264945" y="1026118"/>
                </a:lnTo>
                <a:lnTo>
                  <a:pt x="4234731" y="1011563"/>
                </a:lnTo>
                <a:lnTo>
                  <a:pt x="4232817" y="1010583"/>
                </a:lnTo>
                <a:lnTo>
                  <a:pt x="4231481" y="1009997"/>
                </a:lnTo>
                <a:lnTo>
                  <a:pt x="4143603" y="967664"/>
                </a:lnTo>
                <a:lnTo>
                  <a:pt x="4091227" y="948495"/>
                </a:lnTo>
                <a:lnTo>
                  <a:pt x="4075645" y="941661"/>
                </a:lnTo>
                <a:lnTo>
                  <a:pt x="4075639" y="941681"/>
                </a:lnTo>
                <a:lnTo>
                  <a:pt x="4063537" y="936376"/>
                </a:lnTo>
                <a:lnTo>
                  <a:pt x="4017593" y="921545"/>
                </a:lnTo>
                <a:lnTo>
                  <a:pt x="3985271" y="909714"/>
                </a:lnTo>
                <a:lnTo>
                  <a:pt x="3991923" y="890428"/>
                </a:lnTo>
                <a:cubicBezTo>
                  <a:pt x="4031189" y="743880"/>
                  <a:pt x="4040961" y="603661"/>
                  <a:pt x="4025163" y="493169"/>
                </a:cubicBezTo>
                <a:lnTo>
                  <a:pt x="4014275" y="438762"/>
                </a:lnTo>
                <a:lnTo>
                  <a:pt x="3945795" y="418544"/>
                </a:lnTo>
                <a:lnTo>
                  <a:pt x="3876381" y="401812"/>
                </a:lnTo>
                <a:lnTo>
                  <a:pt x="3839749" y="443487"/>
                </a:lnTo>
                <a:cubicBezTo>
                  <a:pt x="3770821" y="531278"/>
                  <a:pt x="3709175" y="657597"/>
                  <a:pt x="3669907" y="804142"/>
                </a:cubicBezTo>
                <a:lnTo>
                  <a:pt x="3666245" y="823035"/>
                </a:lnTo>
                <a:lnTo>
                  <a:pt x="3625205" y="816772"/>
                </a:lnTo>
                <a:lnTo>
                  <a:pt x="3584913" y="808128"/>
                </a:lnTo>
                <a:lnTo>
                  <a:pt x="3571781" y="806671"/>
                </a:lnTo>
                <a:lnTo>
                  <a:pt x="3572001" y="805688"/>
                </a:lnTo>
                <a:lnTo>
                  <a:pt x="3572001" y="805687"/>
                </a:lnTo>
                <a:lnTo>
                  <a:pt x="3571785" y="806651"/>
                </a:lnTo>
                <a:lnTo>
                  <a:pt x="3524735" y="801438"/>
                </a:lnTo>
                <a:lnTo>
                  <a:pt x="3448155" y="789751"/>
                </a:lnTo>
                <a:lnTo>
                  <a:pt x="3365583" y="785581"/>
                </a:lnTo>
                <a:lnTo>
                  <a:pt x="3367083" y="764276"/>
                </a:lnTo>
                <a:cubicBezTo>
                  <a:pt x="3367083" y="612560"/>
                  <a:pt x="3340231" y="474591"/>
                  <a:pt x="3296373" y="371951"/>
                </a:cubicBezTo>
                <a:lnTo>
                  <a:pt x="3271775" y="322217"/>
                </a:lnTo>
                <a:close/>
                <a:moveTo>
                  <a:pt x="3200397" y="228971"/>
                </a:moveTo>
                <a:lnTo>
                  <a:pt x="3296615" y="231404"/>
                </a:lnTo>
                <a:lnTo>
                  <a:pt x="3296615" y="231404"/>
                </a:lnTo>
                <a:lnTo>
                  <a:pt x="3297743" y="231433"/>
                </a:lnTo>
                <a:lnTo>
                  <a:pt x="3299555" y="233404"/>
                </a:lnTo>
                <a:lnTo>
                  <a:pt x="3302355" y="235310"/>
                </a:lnTo>
                <a:lnTo>
                  <a:pt x="3313633" y="248727"/>
                </a:lnTo>
                <a:lnTo>
                  <a:pt x="3336221" y="273308"/>
                </a:lnTo>
                <a:lnTo>
                  <a:pt x="3340357" y="280516"/>
                </a:lnTo>
                <a:lnTo>
                  <a:pt x="3346849" y="288241"/>
                </a:lnTo>
                <a:lnTo>
                  <a:pt x="3367507" y="325595"/>
                </a:lnTo>
                <a:lnTo>
                  <a:pt x="3366165" y="325492"/>
                </a:lnTo>
                <a:lnTo>
                  <a:pt x="3387823" y="363240"/>
                </a:lnTo>
                <a:cubicBezTo>
                  <a:pt x="3422399" y="440849"/>
                  <a:pt x="3447023" y="539850"/>
                  <a:pt x="3457175" y="650333"/>
                </a:cubicBezTo>
                <a:lnTo>
                  <a:pt x="3459527" y="702320"/>
                </a:lnTo>
                <a:lnTo>
                  <a:pt x="3597523" y="717608"/>
                </a:lnTo>
                <a:lnTo>
                  <a:pt x="3596685" y="720251"/>
                </a:lnTo>
                <a:lnTo>
                  <a:pt x="3596687" y="720250"/>
                </a:lnTo>
                <a:lnTo>
                  <a:pt x="3612377" y="670765"/>
                </a:lnTo>
                <a:cubicBezTo>
                  <a:pt x="3650777" y="566673"/>
                  <a:pt x="3700185" y="477419"/>
                  <a:pt x="3753669" y="411403"/>
                </a:cubicBezTo>
                <a:lnTo>
                  <a:pt x="3784359" y="380548"/>
                </a:lnTo>
                <a:lnTo>
                  <a:pt x="3783037" y="380299"/>
                </a:lnTo>
                <a:lnTo>
                  <a:pt x="3812659" y="349565"/>
                </a:lnTo>
                <a:lnTo>
                  <a:pt x="3820931" y="343784"/>
                </a:lnTo>
                <a:lnTo>
                  <a:pt x="3826791" y="337892"/>
                </a:lnTo>
                <a:lnTo>
                  <a:pt x="3854971" y="319994"/>
                </a:lnTo>
                <a:lnTo>
                  <a:pt x="3869337" y="309954"/>
                </a:lnTo>
                <a:lnTo>
                  <a:pt x="3872533" y="308839"/>
                </a:lnTo>
                <a:lnTo>
                  <a:pt x="3874795" y="307402"/>
                </a:lnTo>
                <a:lnTo>
                  <a:pt x="3875891" y="307668"/>
                </a:lnTo>
                <a:lnTo>
                  <a:pt x="3875891" y="307666"/>
                </a:lnTo>
                <a:lnTo>
                  <a:pt x="3969459" y="330220"/>
                </a:lnTo>
                <a:lnTo>
                  <a:pt x="3969461" y="330220"/>
                </a:lnTo>
                <a:lnTo>
                  <a:pt x="3974989" y="331852"/>
                </a:lnTo>
                <a:lnTo>
                  <a:pt x="4061769" y="357471"/>
                </a:lnTo>
                <a:lnTo>
                  <a:pt x="4062853" y="357793"/>
                </a:lnTo>
                <a:lnTo>
                  <a:pt x="4064095" y="360170"/>
                </a:lnTo>
                <a:lnTo>
                  <a:pt x="4066305" y="362731"/>
                </a:lnTo>
                <a:lnTo>
                  <a:pt x="4073713" y="378584"/>
                </a:lnTo>
                <a:lnTo>
                  <a:pt x="4089183" y="408199"/>
                </a:lnTo>
                <a:lnTo>
                  <a:pt x="4091315" y="416243"/>
                </a:lnTo>
                <a:lnTo>
                  <a:pt x="4095581" y="425373"/>
                </a:lnTo>
                <a:lnTo>
                  <a:pt x="4105867" y="466802"/>
                </a:lnTo>
                <a:lnTo>
                  <a:pt x="4104599" y="466358"/>
                </a:lnTo>
                <a:lnTo>
                  <a:pt x="4115751" y="508423"/>
                </a:lnTo>
                <a:cubicBezTo>
                  <a:pt x="4129063" y="592336"/>
                  <a:pt x="4127225" y="694336"/>
                  <a:pt x="4108435" y="803682"/>
                </a:cubicBezTo>
                <a:lnTo>
                  <a:pt x="4097495" y="853399"/>
                </a:lnTo>
                <a:lnTo>
                  <a:pt x="4097497" y="853399"/>
                </a:lnTo>
                <a:lnTo>
                  <a:pt x="4097875" y="851677"/>
                </a:lnTo>
                <a:lnTo>
                  <a:pt x="4225025" y="907433"/>
                </a:lnTo>
                <a:lnTo>
                  <a:pt x="4253057" y="863589"/>
                </a:lnTo>
                <a:cubicBezTo>
                  <a:pt x="4317089" y="772983"/>
                  <a:pt x="4387915" y="699558"/>
                  <a:pt x="4456663" y="649635"/>
                </a:cubicBezTo>
                <a:lnTo>
                  <a:pt x="4494293" y="627775"/>
                </a:lnTo>
                <a:lnTo>
                  <a:pt x="4493079" y="627192"/>
                </a:lnTo>
                <a:lnTo>
                  <a:pt x="4529647" y="605169"/>
                </a:lnTo>
                <a:lnTo>
                  <a:pt x="4539133" y="601727"/>
                </a:lnTo>
                <a:lnTo>
                  <a:pt x="4546319" y="597552"/>
                </a:lnTo>
                <a:lnTo>
                  <a:pt x="4578169" y="587557"/>
                </a:lnTo>
                <a:lnTo>
                  <a:pt x="4594645" y="581578"/>
                </a:lnTo>
                <a:lnTo>
                  <a:pt x="4598023" y="581329"/>
                </a:lnTo>
                <a:lnTo>
                  <a:pt x="4600577" y="580527"/>
                </a:lnTo>
                <a:lnTo>
                  <a:pt x="4601569" y="581066"/>
                </a:lnTo>
                <a:lnTo>
                  <a:pt x="4601569" y="581066"/>
                </a:lnTo>
                <a:lnTo>
                  <a:pt x="4686113" y="627068"/>
                </a:lnTo>
                <a:lnTo>
                  <a:pt x="4686113" y="627067"/>
                </a:lnTo>
                <a:lnTo>
                  <a:pt x="4691029" y="630074"/>
                </a:lnTo>
                <a:lnTo>
                  <a:pt x="4768221" y="677282"/>
                </a:lnTo>
                <a:lnTo>
                  <a:pt x="4769187" y="677873"/>
                </a:lnTo>
                <a:lnTo>
                  <a:pt x="4769771" y="680491"/>
                </a:lnTo>
                <a:lnTo>
                  <a:pt x="4771241" y="683537"/>
                </a:lnTo>
                <a:lnTo>
                  <a:pt x="4774295" y="700768"/>
                </a:lnTo>
                <a:lnTo>
                  <a:pt x="4781571" y="733377"/>
                </a:lnTo>
                <a:lnTo>
                  <a:pt x="4781551" y="741699"/>
                </a:lnTo>
                <a:lnTo>
                  <a:pt x="4783309" y="751623"/>
                </a:lnTo>
                <a:lnTo>
                  <a:pt x="4782521" y="794301"/>
                </a:lnTo>
                <a:lnTo>
                  <a:pt x="4781409" y="793541"/>
                </a:lnTo>
                <a:lnTo>
                  <a:pt x="4781295" y="837061"/>
                </a:lnTo>
                <a:cubicBezTo>
                  <a:pt x="4772433" y="921561"/>
                  <a:pt x="4744259" y="1019611"/>
                  <a:pt x="4697809" y="1120368"/>
                </a:cubicBezTo>
                <a:lnTo>
                  <a:pt x="4674175" y="1165946"/>
                </a:lnTo>
                <a:lnTo>
                  <a:pt x="4745433" y="1216032"/>
                </a:lnTo>
                <a:lnTo>
                  <a:pt x="4784643" y="1249784"/>
                </a:lnTo>
                <a:lnTo>
                  <a:pt x="4822001" y="1215662"/>
                </a:lnTo>
                <a:cubicBezTo>
                  <a:pt x="4907303" y="1144717"/>
                  <a:pt x="4994717" y="1092124"/>
                  <a:pt x="5074045" y="1061696"/>
                </a:cubicBezTo>
                <a:lnTo>
                  <a:pt x="5116051" y="1050319"/>
                </a:lnTo>
                <a:lnTo>
                  <a:pt x="5115029" y="1049442"/>
                </a:lnTo>
                <a:lnTo>
                  <a:pt x="5156051" y="1037636"/>
                </a:lnTo>
                <a:lnTo>
                  <a:pt x="5166103" y="1036764"/>
                </a:lnTo>
                <a:lnTo>
                  <a:pt x="5174123" y="1034593"/>
                </a:lnTo>
                <a:lnTo>
                  <a:pt x="5207479" y="1033182"/>
                </a:lnTo>
                <a:lnTo>
                  <a:pt x="5224939" y="1031671"/>
                </a:lnTo>
                <a:lnTo>
                  <a:pt x="5228267" y="1032303"/>
                </a:lnTo>
                <a:lnTo>
                  <a:pt x="5230943" y="1032189"/>
                </a:lnTo>
                <a:lnTo>
                  <a:pt x="5231759" y="1032968"/>
                </a:lnTo>
                <a:lnTo>
                  <a:pt x="5231761" y="1032968"/>
                </a:lnTo>
                <a:lnTo>
                  <a:pt x="5301517" y="1099283"/>
                </a:lnTo>
                <a:lnTo>
                  <a:pt x="5301517" y="1099284"/>
                </a:lnTo>
                <a:lnTo>
                  <a:pt x="5305489" y="1103461"/>
                </a:lnTo>
                <a:lnTo>
                  <a:pt x="5367831" y="1169039"/>
                </a:lnTo>
                <a:lnTo>
                  <a:pt x="5368611" y="1169859"/>
                </a:lnTo>
                <a:lnTo>
                  <a:pt x="5368495" y="1172537"/>
                </a:lnTo>
                <a:lnTo>
                  <a:pt x="5369129" y="1175861"/>
                </a:lnTo>
                <a:lnTo>
                  <a:pt x="5367619" y="1193294"/>
                </a:lnTo>
                <a:lnTo>
                  <a:pt x="5366209" y="1226676"/>
                </a:lnTo>
                <a:lnTo>
                  <a:pt x="5364033" y="1234708"/>
                </a:lnTo>
                <a:lnTo>
                  <a:pt x="5363165" y="1244749"/>
                </a:lnTo>
                <a:lnTo>
                  <a:pt x="5351357" y="1285770"/>
                </a:lnTo>
                <a:lnTo>
                  <a:pt x="5350481" y="1284749"/>
                </a:lnTo>
                <a:lnTo>
                  <a:pt x="5339105" y="1326757"/>
                </a:lnTo>
                <a:cubicBezTo>
                  <a:pt x="5308677" y="1406083"/>
                  <a:pt x="5256085" y="1493499"/>
                  <a:pt x="5185139" y="1578800"/>
                </a:cubicBezTo>
                <a:lnTo>
                  <a:pt x="5147869" y="1619605"/>
                </a:lnTo>
                <a:lnTo>
                  <a:pt x="5147871" y="1619606"/>
                </a:lnTo>
                <a:lnTo>
                  <a:pt x="5150301" y="1616944"/>
                </a:lnTo>
                <a:lnTo>
                  <a:pt x="5236127" y="1725962"/>
                </a:lnTo>
                <a:lnTo>
                  <a:pt x="5280433" y="1702988"/>
                </a:lnTo>
                <a:cubicBezTo>
                  <a:pt x="5381191" y="1656541"/>
                  <a:pt x="5479239" y="1628367"/>
                  <a:pt x="5563739" y="1619506"/>
                </a:cubicBezTo>
                <a:lnTo>
                  <a:pt x="5607257" y="1619389"/>
                </a:lnTo>
                <a:lnTo>
                  <a:pt x="5606497" y="1618277"/>
                </a:lnTo>
                <a:lnTo>
                  <a:pt x="5649177" y="1617491"/>
                </a:lnTo>
                <a:lnTo>
                  <a:pt x="5659113" y="1619251"/>
                </a:lnTo>
                <a:lnTo>
                  <a:pt x="5667423" y="1619229"/>
                </a:lnTo>
                <a:lnTo>
                  <a:pt x="5700005" y="1626499"/>
                </a:lnTo>
                <a:lnTo>
                  <a:pt x="5717263" y="1629559"/>
                </a:lnTo>
                <a:lnTo>
                  <a:pt x="5720313" y="1631030"/>
                </a:lnTo>
                <a:lnTo>
                  <a:pt x="5722927" y="1631614"/>
                </a:lnTo>
                <a:lnTo>
                  <a:pt x="5723515" y="1632577"/>
                </a:lnTo>
                <a:lnTo>
                  <a:pt x="5723517" y="1632578"/>
                </a:lnTo>
                <a:lnTo>
                  <a:pt x="5773731" y="1714682"/>
                </a:lnTo>
                <a:lnTo>
                  <a:pt x="5776487" y="1719745"/>
                </a:lnTo>
                <a:lnTo>
                  <a:pt x="5819733" y="1799225"/>
                </a:lnTo>
                <a:lnTo>
                  <a:pt x="5820273" y="1800218"/>
                </a:lnTo>
                <a:lnTo>
                  <a:pt x="5819469" y="1802777"/>
                </a:lnTo>
                <a:lnTo>
                  <a:pt x="5819221" y="1806150"/>
                </a:lnTo>
                <a:lnTo>
                  <a:pt x="5813251" y="1822599"/>
                </a:lnTo>
                <a:lnTo>
                  <a:pt x="5803247" y="1854480"/>
                </a:lnTo>
                <a:lnTo>
                  <a:pt x="5799067" y="1861675"/>
                </a:lnTo>
                <a:lnTo>
                  <a:pt x="5795629" y="1871148"/>
                </a:lnTo>
                <a:lnTo>
                  <a:pt x="5773607" y="1907716"/>
                </a:lnTo>
                <a:lnTo>
                  <a:pt x="5773025" y="1906503"/>
                </a:lnTo>
                <a:lnTo>
                  <a:pt x="5751165" y="1944134"/>
                </a:lnTo>
                <a:cubicBezTo>
                  <a:pt x="5701241" y="2012882"/>
                  <a:pt x="5627817" y="2083709"/>
                  <a:pt x="5537211" y="2147741"/>
                </a:cubicBezTo>
                <a:lnTo>
                  <a:pt x="5495221" y="2174587"/>
                </a:lnTo>
                <a:lnTo>
                  <a:pt x="5546733" y="2303448"/>
                </a:lnTo>
                <a:lnTo>
                  <a:pt x="5544407" y="2303960"/>
                </a:lnTo>
                <a:lnTo>
                  <a:pt x="5544407" y="2303961"/>
                </a:lnTo>
                <a:lnTo>
                  <a:pt x="5597119" y="2292365"/>
                </a:lnTo>
                <a:cubicBezTo>
                  <a:pt x="5706465" y="2273574"/>
                  <a:pt x="5808465" y="2271736"/>
                  <a:pt x="5892379" y="2285047"/>
                </a:cubicBezTo>
                <a:lnTo>
                  <a:pt x="5934445" y="2296199"/>
                </a:lnTo>
                <a:lnTo>
                  <a:pt x="5933997" y="2294927"/>
                </a:lnTo>
                <a:lnTo>
                  <a:pt x="5975427" y="2305213"/>
                </a:lnTo>
                <a:lnTo>
                  <a:pt x="5984569" y="2309486"/>
                </a:lnTo>
                <a:lnTo>
                  <a:pt x="5992601" y="2311615"/>
                </a:lnTo>
                <a:lnTo>
                  <a:pt x="6022191" y="2327070"/>
                </a:lnTo>
                <a:lnTo>
                  <a:pt x="6038069" y="2334492"/>
                </a:lnTo>
                <a:lnTo>
                  <a:pt x="6040635" y="2336703"/>
                </a:lnTo>
                <a:lnTo>
                  <a:pt x="6043009" y="2337943"/>
                </a:lnTo>
                <a:lnTo>
                  <a:pt x="6043327" y="2339025"/>
                </a:lnTo>
                <a:lnTo>
                  <a:pt x="6043329" y="2339026"/>
                </a:lnTo>
                <a:lnTo>
                  <a:pt x="6070581" y="2431334"/>
                </a:lnTo>
                <a:lnTo>
                  <a:pt x="6070581" y="2431335"/>
                </a:lnTo>
                <a:lnTo>
                  <a:pt x="6071931" y="2436939"/>
                </a:lnTo>
                <a:lnTo>
                  <a:pt x="6093133" y="2524902"/>
                </a:lnTo>
                <a:lnTo>
                  <a:pt x="6093399" y="2526003"/>
                </a:lnTo>
                <a:lnTo>
                  <a:pt x="6091961" y="2528267"/>
                </a:lnTo>
                <a:lnTo>
                  <a:pt x="6090847" y="2531460"/>
                </a:lnTo>
                <a:lnTo>
                  <a:pt x="6080823" y="2545803"/>
                </a:lnTo>
                <a:lnTo>
                  <a:pt x="6062909" y="2574008"/>
                </a:lnTo>
                <a:lnTo>
                  <a:pt x="6057009" y="2579877"/>
                </a:lnTo>
                <a:lnTo>
                  <a:pt x="6051237" y="2588136"/>
                </a:lnTo>
                <a:lnTo>
                  <a:pt x="6020499" y="2617759"/>
                </a:lnTo>
                <a:lnTo>
                  <a:pt x="6020253" y="2616437"/>
                </a:lnTo>
                <a:lnTo>
                  <a:pt x="5989397" y="2647128"/>
                </a:lnTo>
                <a:cubicBezTo>
                  <a:pt x="5923381" y="2700615"/>
                  <a:pt x="5834129" y="2750020"/>
                  <a:pt x="5730037" y="2788422"/>
                </a:cubicBezTo>
                <a:lnTo>
                  <a:pt x="5681963" y="2803664"/>
                </a:lnTo>
                <a:lnTo>
                  <a:pt x="5691679" y="2854976"/>
                </a:lnTo>
                <a:lnTo>
                  <a:pt x="5699389" y="2941307"/>
                </a:lnTo>
                <a:lnTo>
                  <a:pt x="5750467" y="2943620"/>
                </a:lnTo>
                <a:cubicBezTo>
                  <a:pt x="5860951" y="2953770"/>
                  <a:pt x="5959951" y="2978395"/>
                  <a:pt x="6037561" y="3012972"/>
                </a:cubicBezTo>
                <a:lnTo>
                  <a:pt x="6075307" y="3034630"/>
                </a:lnTo>
                <a:lnTo>
                  <a:pt x="6075205" y="3033288"/>
                </a:lnTo>
                <a:lnTo>
                  <a:pt x="6112559" y="3053946"/>
                </a:lnTo>
                <a:lnTo>
                  <a:pt x="6120285" y="3060437"/>
                </a:lnTo>
                <a:lnTo>
                  <a:pt x="6127491" y="3064575"/>
                </a:lnTo>
                <a:lnTo>
                  <a:pt x="6152075" y="3087161"/>
                </a:lnTo>
                <a:lnTo>
                  <a:pt x="6165491" y="3098440"/>
                </a:lnTo>
                <a:lnTo>
                  <a:pt x="6167395" y="3101240"/>
                </a:lnTo>
                <a:lnTo>
                  <a:pt x="6169367" y="3103052"/>
                </a:lnTo>
                <a:lnTo>
                  <a:pt x="6169395" y="3104178"/>
                </a:lnTo>
                <a:lnTo>
                  <a:pt x="6169397" y="3104180"/>
                </a:lnTo>
                <a:lnTo>
                  <a:pt x="6171829" y="3200396"/>
                </a:lnTo>
                <a:lnTo>
                  <a:pt x="6171829" y="3200396"/>
                </a:lnTo>
                <a:lnTo>
                  <a:pt x="6171683" y="3206158"/>
                </a:lnTo>
                <a:lnTo>
                  <a:pt x="6169397" y="3296612"/>
                </a:lnTo>
                <a:lnTo>
                  <a:pt x="6169367" y="3297743"/>
                </a:lnTo>
                <a:lnTo>
                  <a:pt x="6167391" y="3299556"/>
                </a:lnTo>
                <a:lnTo>
                  <a:pt x="6165489" y="3302354"/>
                </a:lnTo>
                <a:lnTo>
                  <a:pt x="6152095" y="3313614"/>
                </a:lnTo>
                <a:lnTo>
                  <a:pt x="6127493" y="3336221"/>
                </a:lnTo>
                <a:lnTo>
                  <a:pt x="6120273" y="3340362"/>
                </a:lnTo>
                <a:lnTo>
                  <a:pt x="6112561" y="3346847"/>
                </a:lnTo>
                <a:lnTo>
                  <a:pt x="6075205" y="3367504"/>
                </a:lnTo>
                <a:lnTo>
                  <a:pt x="6075307" y="3366164"/>
                </a:lnTo>
                <a:lnTo>
                  <a:pt x="6037561" y="3387823"/>
                </a:lnTo>
                <a:cubicBezTo>
                  <a:pt x="5959951" y="3422399"/>
                  <a:pt x="5860951" y="3447023"/>
                  <a:pt x="5750469" y="3457174"/>
                </a:cubicBezTo>
                <a:lnTo>
                  <a:pt x="5698777" y="3459515"/>
                </a:lnTo>
                <a:lnTo>
                  <a:pt x="5683477" y="3597613"/>
                </a:lnTo>
                <a:lnTo>
                  <a:pt x="5681017" y="3596833"/>
                </a:lnTo>
                <a:lnTo>
                  <a:pt x="5681017" y="3596834"/>
                </a:lnTo>
                <a:lnTo>
                  <a:pt x="5730037" y="3612377"/>
                </a:lnTo>
                <a:cubicBezTo>
                  <a:pt x="5834129" y="3650778"/>
                  <a:pt x="5923383" y="3700186"/>
                  <a:pt x="5989399" y="3753670"/>
                </a:cubicBezTo>
                <a:lnTo>
                  <a:pt x="6020253" y="3784360"/>
                </a:lnTo>
                <a:lnTo>
                  <a:pt x="6020503" y="3783037"/>
                </a:lnTo>
                <a:lnTo>
                  <a:pt x="6051237" y="3812659"/>
                </a:lnTo>
                <a:lnTo>
                  <a:pt x="6057019" y="3820930"/>
                </a:lnTo>
                <a:lnTo>
                  <a:pt x="6062911" y="3826791"/>
                </a:lnTo>
                <a:lnTo>
                  <a:pt x="6080809" y="3854970"/>
                </a:lnTo>
                <a:lnTo>
                  <a:pt x="6090849" y="3869336"/>
                </a:lnTo>
                <a:lnTo>
                  <a:pt x="6091965" y="3872534"/>
                </a:lnTo>
                <a:lnTo>
                  <a:pt x="6093399" y="3874795"/>
                </a:lnTo>
                <a:lnTo>
                  <a:pt x="6093135" y="3875891"/>
                </a:lnTo>
                <a:lnTo>
                  <a:pt x="6093135" y="3875893"/>
                </a:lnTo>
                <a:lnTo>
                  <a:pt x="6070583" y="3969461"/>
                </a:lnTo>
                <a:lnTo>
                  <a:pt x="6070583" y="3969462"/>
                </a:lnTo>
                <a:lnTo>
                  <a:pt x="6068951" y="3974988"/>
                </a:lnTo>
                <a:lnTo>
                  <a:pt x="6043331" y="4061768"/>
                </a:lnTo>
                <a:lnTo>
                  <a:pt x="6043009" y="4062853"/>
                </a:lnTo>
                <a:lnTo>
                  <a:pt x="6040633" y="4064094"/>
                </a:lnTo>
                <a:lnTo>
                  <a:pt x="6038071" y="4066304"/>
                </a:lnTo>
                <a:lnTo>
                  <a:pt x="6022219" y="4073713"/>
                </a:lnTo>
                <a:lnTo>
                  <a:pt x="5992603" y="4089182"/>
                </a:lnTo>
                <a:lnTo>
                  <a:pt x="5984559" y="4091315"/>
                </a:lnTo>
                <a:lnTo>
                  <a:pt x="5975429" y="4095581"/>
                </a:lnTo>
                <a:lnTo>
                  <a:pt x="5934001" y="4105868"/>
                </a:lnTo>
                <a:lnTo>
                  <a:pt x="5934445" y="4104598"/>
                </a:lnTo>
                <a:lnTo>
                  <a:pt x="5892379" y="4115750"/>
                </a:lnTo>
                <a:cubicBezTo>
                  <a:pt x="5808467" y="4129062"/>
                  <a:pt x="5706467" y="4127223"/>
                  <a:pt x="5597119" y="4108433"/>
                </a:cubicBezTo>
                <a:lnTo>
                  <a:pt x="5549519" y="4097961"/>
                </a:lnTo>
                <a:lnTo>
                  <a:pt x="5493707" y="4225243"/>
                </a:lnTo>
                <a:lnTo>
                  <a:pt x="5537213" y="4253058"/>
                </a:lnTo>
                <a:cubicBezTo>
                  <a:pt x="5627819" y="4317092"/>
                  <a:pt x="5701243" y="4387918"/>
                  <a:pt x="5751167" y="4456665"/>
                </a:cubicBezTo>
                <a:lnTo>
                  <a:pt x="5773027" y="4494295"/>
                </a:lnTo>
                <a:lnTo>
                  <a:pt x="5773611" y="4493081"/>
                </a:lnTo>
                <a:lnTo>
                  <a:pt x="5795633" y="4529649"/>
                </a:lnTo>
                <a:lnTo>
                  <a:pt x="5799075" y="4539135"/>
                </a:lnTo>
                <a:lnTo>
                  <a:pt x="5803249" y="4546320"/>
                </a:lnTo>
                <a:lnTo>
                  <a:pt x="5813243" y="4578172"/>
                </a:lnTo>
                <a:lnTo>
                  <a:pt x="5819223" y="4594647"/>
                </a:lnTo>
                <a:lnTo>
                  <a:pt x="5819473" y="4598025"/>
                </a:lnTo>
                <a:lnTo>
                  <a:pt x="5820275" y="4600580"/>
                </a:lnTo>
                <a:lnTo>
                  <a:pt x="5819735" y="4601570"/>
                </a:lnTo>
                <a:lnTo>
                  <a:pt x="5819735" y="4601571"/>
                </a:lnTo>
                <a:lnTo>
                  <a:pt x="5773735" y="4686115"/>
                </a:lnTo>
                <a:lnTo>
                  <a:pt x="5773733" y="4686115"/>
                </a:lnTo>
                <a:lnTo>
                  <a:pt x="5770727" y="4691032"/>
                </a:lnTo>
                <a:lnTo>
                  <a:pt x="5723519" y="4768224"/>
                </a:lnTo>
                <a:lnTo>
                  <a:pt x="5722929" y="4769190"/>
                </a:lnTo>
                <a:lnTo>
                  <a:pt x="5720311" y="4769773"/>
                </a:lnTo>
                <a:lnTo>
                  <a:pt x="5717265" y="4771244"/>
                </a:lnTo>
                <a:lnTo>
                  <a:pt x="5700035" y="4774297"/>
                </a:lnTo>
                <a:lnTo>
                  <a:pt x="5667423" y="4781575"/>
                </a:lnTo>
                <a:lnTo>
                  <a:pt x="5659103" y="4781552"/>
                </a:lnTo>
                <a:lnTo>
                  <a:pt x="5649181" y="4783311"/>
                </a:lnTo>
                <a:lnTo>
                  <a:pt x="5606501" y="4782524"/>
                </a:lnTo>
                <a:lnTo>
                  <a:pt x="5607259" y="4781414"/>
                </a:lnTo>
                <a:lnTo>
                  <a:pt x="5563741" y="4781297"/>
                </a:lnTo>
                <a:cubicBezTo>
                  <a:pt x="5479241" y="4772436"/>
                  <a:pt x="5381193" y="4744261"/>
                  <a:pt x="5280435" y="4697811"/>
                </a:cubicBezTo>
                <a:lnTo>
                  <a:pt x="5235255" y="4674385"/>
                </a:lnTo>
                <a:lnTo>
                  <a:pt x="5185017" y="4745859"/>
                </a:lnTo>
                <a:lnTo>
                  <a:pt x="5151335" y="4784989"/>
                </a:lnTo>
                <a:lnTo>
                  <a:pt x="5185141" y="4822001"/>
                </a:lnTo>
                <a:cubicBezTo>
                  <a:pt x="5256085" y="4907303"/>
                  <a:pt x="5308677" y="4994718"/>
                  <a:pt x="5339107" y="5074045"/>
                </a:cubicBezTo>
                <a:lnTo>
                  <a:pt x="5350483" y="5116051"/>
                </a:lnTo>
                <a:lnTo>
                  <a:pt x="5351361" y="5115029"/>
                </a:lnTo>
                <a:lnTo>
                  <a:pt x="5363167" y="5156050"/>
                </a:lnTo>
                <a:lnTo>
                  <a:pt x="5364037" y="5166103"/>
                </a:lnTo>
                <a:lnTo>
                  <a:pt x="5366209" y="5174124"/>
                </a:lnTo>
                <a:lnTo>
                  <a:pt x="5367619" y="5207477"/>
                </a:lnTo>
                <a:lnTo>
                  <a:pt x="5369131" y="5224939"/>
                </a:lnTo>
                <a:lnTo>
                  <a:pt x="5368499" y="5228267"/>
                </a:lnTo>
                <a:lnTo>
                  <a:pt x="5368611" y="5230941"/>
                </a:lnTo>
                <a:lnTo>
                  <a:pt x="5367833" y="5231759"/>
                </a:lnTo>
                <a:lnTo>
                  <a:pt x="5367835" y="5231761"/>
                </a:lnTo>
                <a:lnTo>
                  <a:pt x="5301519" y="5301516"/>
                </a:lnTo>
                <a:lnTo>
                  <a:pt x="5301519" y="5301518"/>
                </a:lnTo>
                <a:lnTo>
                  <a:pt x="5297341" y="5305489"/>
                </a:lnTo>
                <a:lnTo>
                  <a:pt x="5231763" y="5367830"/>
                </a:lnTo>
                <a:lnTo>
                  <a:pt x="5230943" y="5368610"/>
                </a:lnTo>
                <a:lnTo>
                  <a:pt x="5228263" y="5368496"/>
                </a:lnTo>
                <a:lnTo>
                  <a:pt x="5224943" y="5369130"/>
                </a:lnTo>
                <a:lnTo>
                  <a:pt x="5207509" y="5367620"/>
                </a:lnTo>
                <a:lnTo>
                  <a:pt x="5174125" y="5366208"/>
                </a:lnTo>
                <a:lnTo>
                  <a:pt x="5166091" y="5364033"/>
                </a:lnTo>
                <a:lnTo>
                  <a:pt x="5156053" y="5363162"/>
                </a:lnTo>
                <a:lnTo>
                  <a:pt x="5115033" y="5351357"/>
                </a:lnTo>
                <a:lnTo>
                  <a:pt x="5116051" y="5350480"/>
                </a:lnTo>
                <a:lnTo>
                  <a:pt x="5074047" y="5339105"/>
                </a:lnTo>
                <a:cubicBezTo>
                  <a:pt x="4994719" y="5308676"/>
                  <a:pt x="4907303" y="5256086"/>
                  <a:pt x="4822003" y="5185139"/>
                </a:cubicBezTo>
                <a:lnTo>
                  <a:pt x="4784223" y="5150634"/>
                </a:lnTo>
                <a:lnTo>
                  <a:pt x="4675063" y="5236566"/>
                </a:lnTo>
                <a:lnTo>
                  <a:pt x="4674179" y="5234861"/>
                </a:lnTo>
                <a:lnTo>
                  <a:pt x="4674177" y="5234862"/>
                </a:lnTo>
                <a:lnTo>
                  <a:pt x="4697809" y="5280436"/>
                </a:lnTo>
                <a:cubicBezTo>
                  <a:pt x="4744259" y="5381192"/>
                  <a:pt x="4772433" y="5479241"/>
                  <a:pt x="4781295" y="5563740"/>
                </a:cubicBezTo>
                <a:lnTo>
                  <a:pt x="4781411" y="5607259"/>
                </a:lnTo>
                <a:lnTo>
                  <a:pt x="4782523" y="5606500"/>
                </a:lnTo>
                <a:lnTo>
                  <a:pt x="4783309" y="5649179"/>
                </a:lnTo>
                <a:lnTo>
                  <a:pt x="4781549" y="5659114"/>
                </a:lnTo>
                <a:lnTo>
                  <a:pt x="4781571" y="5667425"/>
                </a:lnTo>
                <a:lnTo>
                  <a:pt x="4774301" y="5700007"/>
                </a:lnTo>
                <a:lnTo>
                  <a:pt x="4771243" y="5717265"/>
                </a:lnTo>
                <a:lnTo>
                  <a:pt x="4769769" y="5720314"/>
                </a:lnTo>
                <a:lnTo>
                  <a:pt x="4769187" y="5722928"/>
                </a:lnTo>
                <a:lnTo>
                  <a:pt x="4768223" y="5723516"/>
                </a:lnTo>
                <a:lnTo>
                  <a:pt x="4768223" y="5723517"/>
                </a:lnTo>
                <a:lnTo>
                  <a:pt x="4686113" y="5773733"/>
                </a:lnTo>
                <a:lnTo>
                  <a:pt x="4686113" y="5773734"/>
                </a:lnTo>
                <a:lnTo>
                  <a:pt x="4681051" y="5776488"/>
                </a:lnTo>
                <a:lnTo>
                  <a:pt x="4601571" y="5819734"/>
                </a:lnTo>
                <a:lnTo>
                  <a:pt x="4600577" y="5820274"/>
                </a:lnTo>
                <a:lnTo>
                  <a:pt x="4598019" y="5819471"/>
                </a:lnTo>
                <a:lnTo>
                  <a:pt x="4594645" y="5819222"/>
                </a:lnTo>
                <a:lnTo>
                  <a:pt x="4578195" y="5813252"/>
                </a:lnTo>
                <a:lnTo>
                  <a:pt x="4546317" y="5803248"/>
                </a:lnTo>
                <a:lnTo>
                  <a:pt x="4539121" y="5799068"/>
                </a:lnTo>
                <a:lnTo>
                  <a:pt x="4529649" y="5795630"/>
                </a:lnTo>
                <a:lnTo>
                  <a:pt x="4493081" y="5773609"/>
                </a:lnTo>
                <a:lnTo>
                  <a:pt x="4494293" y="5773027"/>
                </a:lnTo>
                <a:lnTo>
                  <a:pt x="4456663" y="5751166"/>
                </a:lnTo>
                <a:cubicBezTo>
                  <a:pt x="4387915" y="5701244"/>
                  <a:pt x="4317089" y="5627819"/>
                  <a:pt x="4253055" y="5537213"/>
                </a:cubicBezTo>
                <a:lnTo>
                  <a:pt x="4226477" y="5495640"/>
                </a:lnTo>
                <a:lnTo>
                  <a:pt x="4097457" y="5547215"/>
                </a:lnTo>
                <a:lnTo>
                  <a:pt x="4097119" y="5545678"/>
                </a:lnTo>
                <a:lnTo>
                  <a:pt x="4097117" y="5545679"/>
                </a:lnTo>
                <a:lnTo>
                  <a:pt x="4108433" y="5597120"/>
                </a:lnTo>
                <a:cubicBezTo>
                  <a:pt x="4127223" y="5706466"/>
                  <a:pt x="4129061" y="5808466"/>
                  <a:pt x="4115751" y="5892379"/>
                </a:cubicBezTo>
                <a:lnTo>
                  <a:pt x="4104599" y="5934445"/>
                </a:lnTo>
                <a:lnTo>
                  <a:pt x="4105871" y="5933999"/>
                </a:lnTo>
                <a:lnTo>
                  <a:pt x="4095585" y="5975428"/>
                </a:lnTo>
                <a:lnTo>
                  <a:pt x="4091313" y="5984569"/>
                </a:lnTo>
                <a:lnTo>
                  <a:pt x="4089183" y="5992602"/>
                </a:lnTo>
                <a:lnTo>
                  <a:pt x="4073727" y="6022192"/>
                </a:lnTo>
                <a:lnTo>
                  <a:pt x="4066305" y="6038070"/>
                </a:lnTo>
                <a:lnTo>
                  <a:pt x="4064095" y="6040635"/>
                </a:lnTo>
                <a:lnTo>
                  <a:pt x="4062855" y="6043009"/>
                </a:lnTo>
                <a:lnTo>
                  <a:pt x="4061773" y="6043328"/>
                </a:lnTo>
                <a:lnTo>
                  <a:pt x="4061771" y="6043329"/>
                </a:lnTo>
                <a:lnTo>
                  <a:pt x="3969463" y="6070582"/>
                </a:lnTo>
                <a:lnTo>
                  <a:pt x="3969461" y="6070581"/>
                </a:lnTo>
                <a:lnTo>
                  <a:pt x="3963859" y="6071931"/>
                </a:lnTo>
                <a:lnTo>
                  <a:pt x="3875895" y="6093133"/>
                </a:lnTo>
                <a:lnTo>
                  <a:pt x="3874795" y="6093399"/>
                </a:lnTo>
                <a:lnTo>
                  <a:pt x="3872533" y="6091961"/>
                </a:lnTo>
                <a:lnTo>
                  <a:pt x="3869339" y="6090847"/>
                </a:lnTo>
                <a:lnTo>
                  <a:pt x="3854995" y="6080823"/>
                </a:lnTo>
                <a:lnTo>
                  <a:pt x="3826791" y="6062909"/>
                </a:lnTo>
                <a:lnTo>
                  <a:pt x="3820921" y="6057010"/>
                </a:lnTo>
                <a:lnTo>
                  <a:pt x="3812661" y="6051236"/>
                </a:lnTo>
                <a:lnTo>
                  <a:pt x="3783039" y="6020501"/>
                </a:lnTo>
                <a:lnTo>
                  <a:pt x="3784361" y="6020252"/>
                </a:lnTo>
                <a:lnTo>
                  <a:pt x="3753671" y="5989398"/>
                </a:lnTo>
                <a:cubicBezTo>
                  <a:pt x="3700185" y="5923382"/>
                  <a:pt x="3650777" y="5834128"/>
                  <a:pt x="3612377" y="5730038"/>
                </a:cubicBezTo>
                <a:lnTo>
                  <a:pt x="3597275" y="5682410"/>
                </a:lnTo>
                <a:lnTo>
                  <a:pt x="3546071" y="5692103"/>
                </a:lnTo>
                <a:lnTo>
                  <a:pt x="3459467" y="5699838"/>
                </a:lnTo>
                <a:lnTo>
                  <a:pt x="3457175" y="5750466"/>
                </a:lnTo>
                <a:cubicBezTo>
                  <a:pt x="3447023" y="5860950"/>
                  <a:pt x="3422401" y="5959950"/>
                  <a:pt x="3387825" y="6037559"/>
                </a:cubicBezTo>
                <a:lnTo>
                  <a:pt x="3366165" y="6075306"/>
                </a:lnTo>
                <a:lnTo>
                  <a:pt x="3367509" y="6075204"/>
                </a:lnTo>
                <a:lnTo>
                  <a:pt x="3346851" y="6112559"/>
                </a:lnTo>
                <a:lnTo>
                  <a:pt x="3340357" y="6120283"/>
                </a:lnTo>
                <a:lnTo>
                  <a:pt x="3336221" y="6127491"/>
                </a:lnTo>
                <a:lnTo>
                  <a:pt x="3313635" y="6152072"/>
                </a:lnTo>
                <a:lnTo>
                  <a:pt x="3302357" y="6165489"/>
                </a:lnTo>
                <a:lnTo>
                  <a:pt x="3299557" y="6167394"/>
                </a:lnTo>
                <a:lnTo>
                  <a:pt x="3297745" y="6169365"/>
                </a:lnTo>
                <a:lnTo>
                  <a:pt x="3296617" y="6169393"/>
                </a:lnTo>
                <a:lnTo>
                  <a:pt x="3296615" y="6169395"/>
                </a:lnTo>
                <a:lnTo>
                  <a:pt x="3200399" y="6171828"/>
                </a:lnTo>
                <a:lnTo>
                  <a:pt x="3200397" y="6171828"/>
                </a:lnTo>
                <a:lnTo>
                  <a:pt x="3194637" y="6171682"/>
                </a:lnTo>
                <a:lnTo>
                  <a:pt x="3104183" y="6169395"/>
                </a:lnTo>
                <a:lnTo>
                  <a:pt x="3103051" y="6169366"/>
                </a:lnTo>
                <a:lnTo>
                  <a:pt x="3101237" y="6167391"/>
                </a:lnTo>
                <a:lnTo>
                  <a:pt x="3098441" y="6165489"/>
                </a:lnTo>
                <a:lnTo>
                  <a:pt x="3087181" y="6152094"/>
                </a:lnTo>
                <a:lnTo>
                  <a:pt x="3064573" y="6127492"/>
                </a:lnTo>
                <a:lnTo>
                  <a:pt x="3060431" y="6120273"/>
                </a:lnTo>
                <a:lnTo>
                  <a:pt x="3053947" y="6112558"/>
                </a:lnTo>
                <a:lnTo>
                  <a:pt x="3033289" y="6075203"/>
                </a:lnTo>
                <a:lnTo>
                  <a:pt x="3034631" y="6075305"/>
                </a:lnTo>
                <a:lnTo>
                  <a:pt x="3012971" y="6037558"/>
                </a:lnTo>
                <a:cubicBezTo>
                  <a:pt x="2978395" y="5959951"/>
                  <a:pt x="2953771" y="5860950"/>
                  <a:pt x="2943619" y="5750466"/>
                </a:cubicBezTo>
                <a:lnTo>
                  <a:pt x="2941297" y="5699177"/>
                </a:lnTo>
                <a:lnTo>
                  <a:pt x="2803061" y="5683860"/>
                </a:lnTo>
                <a:lnTo>
                  <a:pt x="2788420" y="5730035"/>
                </a:lnTo>
                <a:cubicBezTo>
                  <a:pt x="2750019" y="5834127"/>
                  <a:pt x="2700611" y="5923380"/>
                  <a:pt x="2647126" y="5989394"/>
                </a:cubicBezTo>
                <a:lnTo>
                  <a:pt x="2616436" y="6020250"/>
                </a:lnTo>
                <a:lnTo>
                  <a:pt x="2617757" y="6020499"/>
                </a:lnTo>
                <a:lnTo>
                  <a:pt x="2588135" y="6051234"/>
                </a:lnTo>
                <a:lnTo>
                  <a:pt x="2579875" y="6057007"/>
                </a:lnTo>
                <a:lnTo>
                  <a:pt x="2574006" y="6062908"/>
                </a:lnTo>
                <a:lnTo>
                  <a:pt x="2545803" y="6080821"/>
                </a:lnTo>
                <a:lnTo>
                  <a:pt x="2531459" y="6090845"/>
                </a:lnTo>
                <a:lnTo>
                  <a:pt x="2528265" y="6091959"/>
                </a:lnTo>
                <a:lnTo>
                  <a:pt x="2526001" y="6093397"/>
                </a:lnTo>
                <a:lnTo>
                  <a:pt x="2524902" y="6093132"/>
                </a:lnTo>
                <a:lnTo>
                  <a:pt x="2436939" y="6071930"/>
                </a:lnTo>
                <a:lnTo>
                  <a:pt x="2431336" y="6070580"/>
                </a:lnTo>
                <a:lnTo>
                  <a:pt x="2431334" y="6070580"/>
                </a:lnTo>
                <a:lnTo>
                  <a:pt x="2339027" y="6043327"/>
                </a:lnTo>
                <a:lnTo>
                  <a:pt x="2339026" y="6043325"/>
                </a:lnTo>
                <a:lnTo>
                  <a:pt x="2337943" y="6043007"/>
                </a:lnTo>
                <a:lnTo>
                  <a:pt x="2336704" y="6040633"/>
                </a:lnTo>
                <a:lnTo>
                  <a:pt x="2334492" y="6038067"/>
                </a:lnTo>
                <a:lnTo>
                  <a:pt x="2327071" y="6022189"/>
                </a:lnTo>
                <a:lnTo>
                  <a:pt x="2311615" y="5992600"/>
                </a:lnTo>
                <a:lnTo>
                  <a:pt x="2309485" y="5984567"/>
                </a:lnTo>
                <a:lnTo>
                  <a:pt x="2305212" y="5975426"/>
                </a:lnTo>
                <a:lnTo>
                  <a:pt x="2294927" y="5933997"/>
                </a:lnTo>
                <a:lnTo>
                  <a:pt x="2296198" y="5934443"/>
                </a:lnTo>
                <a:lnTo>
                  <a:pt x="2285047" y="5892376"/>
                </a:lnTo>
                <a:cubicBezTo>
                  <a:pt x="2271736" y="5808463"/>
                  <a:pt x="2273574" y="5706462"/>
                  <a:pt x="2292363" y="5597117"/>
                </a:cubicBezTo>
                <a:lnTo>
                  <a:pt x="2302771" y="5549808"/>
                </a:lnTo>
                <a:lnTo>
                  <a:pt x="2175397" y="5493953"/>
                </a:lnTo>
                <a:lnTo>
                  <a:pt x="2147739" y="5537213"/>
                </a:lnTo>
                <a:cubicBezTo>
                  <a:pt x="2083706" y="5627819"/>
                  <a:pt x="2012879" y="5701243"/>
                  <a:pt x="1944131" y="5751166"/>
                </a:cubicBezTo>
                <a:lnTo>
                  <a:pt x="1906501" y="5773027"/>
                </a:lnTo>
                <a:lnTo>
                  <a:pt x="1907713" y="5773608"/>
                </a:lnTo>
                <a:lnTo>
                  <a:pt x="1871145" y="5795631"/>
                </a:lnTo>
                <a:lnTo>
                  <a:pt x="1861673" y="5799069"/>
                </a:lnTo>
                <a:lnTo>
                  <a:pt x="1854477" y="5803249"/>
                </a:lnTo>
                <a:lnTo>
                  <a:pt x="1822598" y="5813253"/>
                </a:lnTo>
                <a:lnTo>
                  <a:pt x="1806147" y="5819223"/>
                </a:lnTo>
                <a:lnTo>
                  <a:pt x="1802776" y="5819471"/>
                </a:lnTo>
                <a:lnTo>
                  <a:pt x="1800217" y="5820275"/>
                </a:lnTo>
                <a:lnTo>
                  <a:pt x="1799222" y="5819734"/>
                </a:lnTo>
                <a:lnTo>
                  <a:pt x="1719744" y="5776487"/>
                </a:lnTo>
                <a:lnTo>
                  <a:pt x="1714682" y="5773734"/>
                </a:lnTo>
                <a:lnTo>
                  <a:pt x="1714681" y="5773734"/>
                </a:lnTo>
                <a:lnTo>
                  <a:pt x="1632570" y="5723517"/>
                </a:lnTo>
                <a:lnTo>
                  <a:pt x="1632570" y="5723516"/>
                </a:lnTo>
                <a:lnTo>
                  <a:pt x="1631607" y="5722928"/>
                </a:lnTo>
                <a:lnTo>
                  <a:pt x="1631024" y="5720315"/>
                </a:lnTo>
                <a:lnTo>
                  <a:pt x="1629552" y="5717265"/>
                </a:lnTo>
                <a:lnTo>
                  <a:pt x="1626493" y="5700007"/>
                </a:lnTo>
                <a:lnTo>
                  <a:pt x="1619223" y="5667425"/>
                </a:lnTo>
                <a:lnTo>
                  <a:pt x="1619245" y="5659115"/>
                </a:lnTo>
                <a:lnTo>
                  <a:pt x="1617483" y="5649179"/>
                </a:lnTo>
                <a:lnTo>
                  <a:pt x="1618271" y="5606500"/>
                </a:lnTo>
                <a:lnTo>
                  <a:pt x="1619383" y="5607259"/>
                </a:lnTo>
                <a:lnTo>
                  <a:pt x="1619500" y="5563740"/>
                </a:lnTo>
                <a:cubicBezTo>
                  <a:pt x="1628360" y="5479240"/>
                  <a:pt x="1656535" y="5381192"/>
                  <a:pt x="1702985" y="5280435"/>
                </a:cubicBezTo>
                <a:lnTo>
                  <a:pt x="1727726" y="5232722"/>
                </a:lnTo>
                <a:lnTo>
                  <a:pt x="1727724" y="5232721"/>
                </a:lnTo>
                <a:lnTo>
                  <a:pt x="1726315" y="5235439"/>
                </a:lnTo>
                <a:lnTo>
                  <a:pt x="1655184" y="5185442"/>
                </a:lnTo>
                <a:lnTo>
                  <a:pt x="1615685" y="5151443"/>
                </a:lnTo>
                <a:lnTo>
                  <a:pt x="1578794" y="5185138"/>
                </a:lnTo>
                <a:cubicBezTo>
                  <a:pt x="1493494" y="5256083"/>
                  <a:pt x="1406077" y="5308675"/>
                  <a:pt x="1326751" y="5339104"/>
                </a:cubicBezTo>
                <a:lnTo>
                  <a:pt x="1284744" y="5350479"/>
                </a:lnTo>
                <a:lnTo>
                  <a:pt x="1285764" y="5351355"/>
                </a:lnTo>
                <a:lnTo>
                  <a:pt x="1244743" y="5363161"/>
                </a:lnTo>
                <a:lnTo>
                  <a:pt x="1234705" y="5364032"/>
                </a:lnTo>
                <a:lnTo>
                  <a:pt x="1226672" y="5366207"/>
                </a:lnTo>
                <a:lnTo>
                  <a:pt x="1193289" y="5367618"/>
                </a:lnTo>
                <a:lnTo>
                  <a:pt x="1175855" y="5369128"/>
                </a:lnTo>
                <a:lnTo>
                  <a:pt x="1172533" y="5368495"/>
                </a:lnTo>
                <a:lnTo>
                  <a:pt x="1169855" y="5368609"/>
                </a:lnTo>
                <a:lnTo>
                  <a:pt x="1169033" y="5367830"/>
                </a:lnTo>
                <a:lnTo>
                  <a:pt x="1103456" y="5305485"/>
                </a:lnTo>
                <a:lnTo>
                  <a:pt x="1099279" y="5301516"/>
                </a:lnTo>
                <a:lnTo>
                  <a:pt x="1099278" y="5301515"/>
                </a:lnTo>
                <a:lnTo>
                  <a:pt x="1032963" y="5231759"/>
                </a:lnTo>
                <a:lnTo>
                  <a:pt x="1032963" y="5231757"/>
                </a:lnTo>
                <a:lnTo>
                  <a:pt x="1032184" y="5230940"/>
                </a:lnTo>
                <a:lnTo>
                  <a:pt x="1032298" y="5228264"/>
                </a:lnTo>
                <a:lnTo>
                  <a:pt x="1031665" y="5224937"/>
                </a:lnTo>
                <a:lnTo>
                  <a:pt x="1033176" y="5207476"/>
                </a:lnTo>
                <a:lnTo>
                  <a:pt x="1034588" y="5174123"/>
                </a:lnTo>
                <a:lnTo>
                  <a:pt x="1036760" y="5166100"/>
                </a:lnTo>
                <a:lnTo>
                  <a:pt x="1037630" y="5156049"/>
                </a:lnTo>
                <a:lnTo>
                  <a:pt x="1049437" y="5115027"/>
                </a:lnTo>
                <a:lnTo>
                  <a:pt x="1050315" y="5116048"/>
                </a:lnTo>
                <a:lnTo>
                  <a:pt x="1061690" y="5074042"/>
                </a:lnTo>
                <a:cubicBezTo>
                  <a:pt x="1092119" y="4994716"/>
                  <a:pt x="1144711" y="4907300"/>
                  <a:pt x="1215656" y="4821998"/>
                </a:cubicBezTo>
                <a:lnTo>
                  <a:pt x="1252061" y="4782141"/>
                </a:lnTo>
                <a:lnTo>
                  <a:pt x="1252059" y="4782138"/>
                </a:lnTo>
                <a:lnTo>
                  <a:pt x="1250113" y="4784269"/>
                </a:lnTo>
                <a:lnTo>
                  <a:pt x="1164166" y="4675093"/>
                </a:lnTo>
                <a:lnTo>
                  <a:pt x="1120359" y="4697808"/>
                </a:lnTo>
                <a:cubicBezTo>
                  <a:pt x="1019602" y="4744259"/>
                  <a:pt x="921552" y="4772434"/>
                  <a:pt x="837054" y="4781294"/>
                </a:cubicBezTo>
                <a:lnTo>
                  <a:pt x="793535" y="4781410"/>
                </a:lnTo>
                <a:lnTo>
                  <a:pt x="794293" y="4782521"/>
                </a:lnTo>
                <a:lnTo>
                  <a:pt x="751614" y="4783308"/>
                </a:lnTo>
                <a:lnTo>
                  <a:pt x="741691" y="4781550"/>
                </a:lnTo>
                <a:lnTo>
                  <a:pt x="733369" y="4781572"/>
                </a:lnTo>
                <a:lnTo>
                  <a:pt x="700759" y="4774295"/>
                </a:lnTo>
                <a:lnTo>
                  <a:pt x="683529" y="4771240"/>
                </a:lnTo>
                <a:lnTo>
                  <a:pt x="680483" y="4769769"/>
                </a:lnTo>
                <a:lnTo>
                  <a:pt x="677866" y="4769186"/>
                </a:lnTo>
                <a:lnTo>
                  <a:pt x="677275" y="4768221"/>
                </a:lnTo>
                <a:lnTo>
                  <a:pt x="630067" y="4691029"/>
                </a:lnTo>
                <a:lnTo>
                  <a:pt x="627060" y="4686113"/>
                </a:lnTo>
                <a:lnTo>
                  <a:pt x="581058" y="4601569"/>
                </a:lnTo>
                <a:lnTo>
                  <a:pt x="581059" y="4601568"/>
                </a:lnTo>
                <a:lnTo>
                  <a:pt x="580519" y="4600577"/>
                </a:lnTo>
                <a:lnTo>
                  <a:pt x="581321" y="4598022"/>
                </a:lnTo>
                <a:lnTo>
                  <a:pt x="581571" y="4594644"/>
                </a:lnTo>
                <a:lnTo>
                  <a:pt x="587550" y="4578170"/>
                </a:lnTo>
                <a:lnTo>
                  <a:pt x="597545" y="4546318"/>
                </a:lnTo>
                <a:lnTo>
                  <a:pt x="601720" y="4539132"/>
                </a:lnTo>
                <a:lnTo>
                  <a:pt x="605163" y="4529647"/>
                </a:lnTo>
                <a:lnTo>
                  <a:pt x="627184" y="4493079"/>
                </a:lnTo>
                <a:lnTo>
                  <a:pt x="627768" y="4494293"/>
                </a:lnTo>
                <a:lnTo>
                  <a:pt x="649628" y="4456663"/>
                </a:lnTo>
                <a:cubicBezTo>
                  <a:pt x="699551" y="4387915"/>
                  <a:pt x="772975" y="4317090"/>
                  <a:pt x="863580" y="4253058"/>
                </a:cubicBezTo>
                <a:lnTo>
                  <a:pt x="906970" y="4225317"/>
                </a:lnTo>
                <a:lnTo>
                  <a:pt x="906969" y="4225315"/>
                </a:lnTo>
                <a:lnTo>
                  <a:pt x="905215" y="4226436"/>
                </a:lnTo>
                <a:lnTo>
                  <a:pt x="853649" y="4097440"/>
                </a:lnTo>
                <a:lnTo>
                  <a:pt x="803678" y="4108433"/>
                </a:lnTo>
                <a:cubicBezTo>
                  <a:pt x="694332" y="4127224"/>
                  <a:pt x="592331" y="4129061"/>
                  <a:pt x="508418" y="4115749"/>
                </a:cubicBezTo>
                <a:lnTo>
                  <a:pt x="466352" y="4104598"/>
                </a:lnTo>
                <a:lnTo>
                  <a:pt x="466798" y="4105867"/>
                </a:lnTo>
                <a:lnTo>
                  <a:pt x="425369" y="4095581"/>
                </a:lnTo>
                <a:lnTo>
                  <a:pt x="416239" y="4091314"/>
                </a:lnTo>
                <a:lnTo>
                  <a:pt x="408196" y="4089182"/>
                </a:lnTo>
                <a:lnTo>
                  <a:pt x="378580" y="4073712"/>
                </a:lnTo>
                <a:lnTo>
                  <a:pt x="362728" y="4066303"/>
                </a:lnTo>
                <a:lnTo>
                  <a:pt x="360166" y="4064094"/>
                </a:lnTo>
                <a:lnTo>
                  <a:pt x="357789" y="4062853"/>
                </a:lnTo>
                <a:lnTo>
                  <a:pt x="357467" y="4061768"/>
                </a:lnTo>
                <a:lnTo>
                  <a:pt x="331848" y="3974989"/>
                </a:lnTo>
                <a:lnTo>
                  <a:pt x="330216" y="3969462"/>
                </a:lnTo>
                <a:lnTo>
                  <a:pt x="330215" y="3969461"/>
                </a:lnTo>
                <a:lnTo>
                  <a:pt x="307662" y="3875892"/>
                </a:lnTo>
                <a:lnTo>
                  <a:pt x="307664" y="3875891"/>
                </a:lnTo>
                <a:lnTo>
                  <a:pt x="307399" y="3874794"/>
                </a:lnTo>
                <a:lnTo>
                  <a:pt x="308834" y="3872533"/>
                </a:lnTo>
                <a:lnTo>
                  <a:pt x="309950" y="3869336"/>
                </a:lnTo>
                <a:lnTo>
                  <a:pt x="319990" y="3854970"/>
                </a:lnTo>
                <a:lnTo>
                  <a:pt x="337887" y="3826790"/>
                </a:lnTo>
                <a:lnTo>
                  <a:pt x="343779" y="3820930"/>
                </a:lnTo>
                <a:lnTo>
                  <a:pt x="349560" y="3812659"/>
                </a:lnTo>
                <a:lnTo>
                  <a:pt x="380296" y="3783037"/>
                </a:lnTo>
                <a:lnTo>
                  <a:pt x="380545" y="3784360"/>
                </a:lnTo>
                <a:lnTo>
                  <a:pt x="411399" y="3753669"/>
                </a:lnTo>
                <a:cubicBezTo>
                  <a:pt x="477415" y="3700185"/>
                  <a:pt x="566669" y="3650777"/>
                  <a:pt x="670761" y="3612377"/>
                </a:cubicBezTo>
                <a:lnTo>
                  <a:pt x="721313" y="3596348"/>
                </a:lnTo>
                <a:lnTo>
                  <a:pt x="721313" y="3596347"/>
                </a:lnTo>
                <a:lnTo>
                  <a:pt x="718542" y="3597226"/>
                </a:lnTo>
                <a:lnTo>
                  <a:pt x="708938" y="3546498"/>
                </a:lnTo>
                <a:lnTo>
                  <a:pt x="701166" y="3459477"/>
                </a:lnTo>
                <a:lnTo>
                  <a:pt x="650325" y="3457175"/>
                </a:lnTo>
                <a:cubicBezTo>
                  <a:pt x="539842" y="3447024"/>
                  <a:pt x="440842" y="3422400"/>
                  <a:pt x="363233" y="3387823"/>
                </a:cubicBezTo>
                <a:lnTo>
                  <a:pt x="325485" y="3366165"/>
                </a:lnTo>
                <a:lnTo>
                  <a:pt x="325588" y="3367506"/>
                </a:lnTo>
                <a:lnTo>
                  <a:pt x="288233" y="3346847"/>
                </a:lnTo>
                <a:lnTo>
                  <a:pt x="280519" y="3340364"/>
                </a:lnTo>
                <a:lnTo>
                  <a:pt x="273301" y="3336221"/>
                </a:lnTo>
                <a:lnTo>
                  <a:pt x="248698" y="3313614"/>
                </a:lnTo>
                <a:lnTo>
                  <a:pt x="235303" y="3302355"/>
                </a:lnTo>
                <a:lnTo>
                  <a:pt x="233401" y="3299558"/>
                </a:lnTo>
                <a:lnTo>
                  <a:pt x="231426" y="3297743"/>
                </a:lnTo>
                <a:lnTo>
                  <a:pt x="231397" y="3296613"/>
                </a:lnTo>
                <a:lnTo>
                  <a:pt x="229110" y="3206159"/>
                </a:lnTo>
                <a:lnTo>
                  <a:pt x="228964" y="3200398"/>
                </a:lnTo>
                <a:lnTo>
                  <a:pt x="228964" y="3200396"/>
                </a:lnTo>
                <a:lnTo>
                  <a:pt x="231396" y="3104181"/>
                </a:lnTo>
                <a:lnTo>
                  <a:pt x="231398" y="3104181"/>
                </a:lnTo>
                <a:lnTo>
                  <a:pt x="231426" y="3103053"/>
                </a:lnTo>
                <a:lnTo>
                  <a:pt x="233398" y="3101240"/>
                </a:lnTo>
                <a:lnTo>
                  <a:pt x="235303" y="3098441"/>
                </a:lnTo>
                <a:lnTo>
                  <a:pt x="248719" y="3087163"/>
                </a:lnTo>
                <a:lnTo>
                  <a:pt x="273301" y="3064575"/>
                </a:lnTo>
                <a:lnTo>
                  <a:pt x="280509" y="3060438"/>
                </a:lnTo>
                <a:lnTo>
                  <a:pt x="288233" y="3053946"/>
                </a:lnTo>
                <a:lnTo>
                  <a:pt x="325588" y="3033287"/>
                </a:lnTo>
                <a:lnTo>
                  <a:pt x="325485" y="3034632"/>
                </a:lnTo>
                <a:lnTo>
                  <a:pt x="363232" y="3012971"/>
                </a:lnTo>
                <a:cubicBezTo>
                  <a:pt x="440842" y="2978395"/>
                  <a:pt x="539842" y="2953772"/>
                  <a:pt x="650325" y="2943620"/>
                </a:cubicBezTo>
                <a:lnTo>
                  <a:pt x="704711" y="2941158"/>
                </a:lnTo>
                <a:lnTo>
                  <a:pt x="704711" y="2941156"/>
                </a:lnTo>
                <a:lnTo>
                  <a:pt x="701912" y="2941284"/>
                </a:lnTo>
                <a:lnTo>
                  <a:pt x="717216" y="2803150"/>
                </a:lnTo>
                <a:lnTo>
                  <a:pt x="670761" y="2788420"/>
                </a:lnTo>
                <a:cubicBezTo>
                  <a:pt x="566670" y="2750020"/>
                  <a:pt x="477416" y="2700614"/>
                  <a:pt x="411401" y="2647128"/>
                </a:cubicBezTo>
                <a:lnTo>
                  <a:pt x="380545" y="2616436"/>
                </a:lnTo>
                <a:lnTo>
                  <a:pt x="380298" y="2617759"/>
                </a:lnTo>
                <a:lnTo>
                  <a:pt x="349562" y="2588137"/>
                </a:lnTo>
                <a:lnTo>
                  <a:pt x="343789" y="2579877"/>
                </a:lnTo>
                <a:lnTo>
                  <a:pt x="337889" y="2574008"/>
                </a:lnTo>
                <a:lnTo>
                  <a:pt x="319976" y="2545803"/>
                </a:lnTo>
                <a:lnTo>
                  <a:pt x="309951" y="2531460"/>
                </a:lnTo>
                <a:lnTo>
                  <a:pt x="308838" y="2528265"/>
                </a:lnTo>
                <a:lnTo>
                  <a:pt x="307400" y="2526003"/>
                </a:lnTo>
                <a:lnTo>
                  <a:pt x="307665" y="2524902"/>
                </a:lnTo>
                <a:lnTo>
                  <a:pt x="328867" y="2436938"/>
                </a:lnTo>
                <a:lnTo>
                  <a:pt x="330216" y="2431335"/>
                </a:lnTo>
                <a:lnTo>
                  <a:pt x="330216" y="2431334"/>
                </a:lnTo>
                <a:lnTo>
                  <a:pt x="357470" y="2339025"/>
                </a:lnTo>
                <a:lnTo>
                  <a:pt x="357472" y="2339025"/>
                </a:lnTo>
                <a:lnTo>
                  <a:pt x="357790" y="2337943"/>
                </a:lnTo>
                <a:lnTo>
                  <a:pt x="360164" y="2336704"/>
                </a:lnTo>
                <a:lnTo>
                  <a:pt x="362729" y="2334493"/>
                </a:lnTo>
                <a:lnTo>
                  <a:pt x="378605" y="2327071"/>
                </a:lnTo>
                <a:lnTo>
                  <a:pt x="408197" y="2311617"/>
                </a:lnTo>
                <a:lnTo>
                  <a:pt x="416230" y="2309487"/>
                </a:lnTo>
                <a:lnTo>
                  <a:pt x="425371" y="2305213"/>
                </a:lnTo>
                <a:lnTo>
                  <a:pt x="466800" y="2294929"/>
                </a:lnTo>
                <a:lnTo>
                  <a:pt x="466354" y="2296199"/>
                </a:lnTo>
                <a:lnTo>
                  <a:pt x="508420" y="2285047"/>
                </a:lnTo>
                <a:cubicBezTo>
                  <a:pt x="536391" y="2280611"/>
                  <a:pt x="566372" y="2277857"/>
                  <a:pt x="597964" y="2276853"/>
                </a:cubicBezTo>
                <a:cubicBezTo>
                  <a:pt x="645354" y="2275347"/>
                  <a:pt x="696369" y="2277780"/>
                  <a:pt x="749668" y="2284375"/>
                </a:cubicBezTo>
                <a:lnTo>
                  <a:pt x="853477" y="2304770"/>
                </a:lnTo>
                <a:lnTo>
                  <a:pt x="854056" y="2303446"/>
                </a:lnTo>
                <a:lnTo>
                  <a:pt x="851382" y="2302859"/>
                </a:lnTo>
                <a:lnTo>
                  <a:pt x="907178" y="2175616"/>
                </a:lnTo>
                <a:lnTo>
                  <a:pt x="909170" y="2176889"/>
                </a:lnTo>
                <a:lnTo>
                  <a:pt x="909169" y="2176888"/>
                </a:lnTo>
                <a:lnTo>
                  <a:pt x="907179" y="2175615"/>
                </a:lnTo>
                <a:lnTo>
                  <a:pt x="907178" y="2175616"/>
                </a:lnTo>
                <a:lnTo>
                  <a:pt x="863583" y="2147743"/>
                </a:lnTo>
                <a:cubicBezTo>
                  <a:pt x="772978" y="2083710"/>
                  <a:pt x="699553" y="2012883"/>
                  <a:pt x="649630" y="1944135"/>
                </a:cubicBezTo>
                <a:lnTo>
                  <a:pt x="627770" y="1906504"/>
                </a:lnTo>
                <a:lnTo>
                  <a:pt x="627187" y="1907718"/>
                </a:lnTo>
                <a:lnTo>
                  <a:pt x="605166" y="1871149"/>
                </a:lnTo>
                <a:lnTo>
                  <a:pt x="601728" y="1861678"/>
                </a:lnTo>
                <a:lnTo>
                  <a:pt x="597548" y="1854482"/>
                </a:lnTo>
                <a:lnTo>
                  <a:pt x="587543" y="1822602"/>
                </a:lnTo>
                <a:lnTo>
                  <a:pt x="581574" y="1806152"/>
                </a:lnTo>
                <a:lnTo>
                  <a:pt x="581325" y="1802780"/>
                </a:lnTo>
                <a:lnTo>
                  <a:pt x="580522" y="1800220"/>
                </a:lnTo>
                <a:lnTo>
                  <a:pt x="581062" y="1799226"/>
                </a:lnTo>
                <a:lnTo>
                  <a:pt x="624309" y="1719746"/>
                </a:lnTo>
                <a:lnTo>
                  <a:pt x="627063" y="1714684"/>
                </a:lnTo>
                <a:lnTo>
                  <a:pt x="677279" y="1632579"/>
                </a:lnTo>
                <a:lnTo>
                  <a:pt x="677867" y="1631616"/>
                </a:lnTo>
                <a:lnTo>
                  <a:pt x="680482" y="1631032"/>
                </a:lnTo>
                <a:lnTo>
                  <a:pt x="683532" y="1629561"/>
                </a:lnTo>
                <a:lnTo>
                  <a:pt x="700789" y="1626500"/>
                </a:lnTo>
                <a:lnTo>
                  <a:pt x="733371" y="1619231"/>
                </a:lnTo>
                <a:lnTo>
                  <a:pt x="741682" y="1619253"/>
                </a:lnTo>
                <a:lnTo>
                  <a:pt x="751617" y="1617492"/>
                </a:lnTo>
                <a:lnTo>
                  <a:pt x="794297" y="1618280"/>
                </a:lnTo>
                <a:lnTo>
                  <a:pt x="793537" y="1619391"/>
                </a:lnTo>
                <a:lnTo>
                  <a:pt x="837057" y="1619507"/>
                </a:lnTo>
                <a:cubicBezTo>
                  <a:pt x="921556" y="1628368"/>
                  <a:pt x="1019605" y="1656543"/>
                  <a:pt x="1120361" y="1702990"/>
                </a:cubicBezTo>
                <a:lnTo>
                  <a:pt x="1168154" y="1727771"/>
                </a:lnTo>
                <a:lnTo>
                  <a:pt x="1168155" y="1727770"/>
                </a:lnTo>
                <a:lnTo>
                  <a:pt x="1165754" y="1726526"/>
                </a:lnTo>
                <a:lnTo>
                  <a:pt x="1215599" y="1655615"/>
                </a:lnTo>
                <a:lnTo>
                  <a:pt x="1249667" y="1616037"/>
                </a:lnTo>
                <a:lnTo>
                  <a:pt x="1215657" y="1578801"/>
                </a:lnTo>
                <a:cubicBezTo>
                  <a:pt x="1144712" y="1493498"/>
                  <a:pt x="1092119" y="1406084"/>
                  <a:pt x="1061692" y="1326757"/>
                </a:cubicBezTo>
                <a:lnTo>
                  <a:pt x="1050316" y="1284750"/>
                </a:lnTo>
                <a:lnTo>
                  <a:pt x="1049440" y="1285770"/>
                </a:lnTo>
                <a:lnTo>
                  <a:pt x="1037633" y="1244749"/>
                </a:lnTo>
                <a:lnTo>
                  <a:pt x="1036763" y="1234708"/>
                </a:lnTo>
                <a:lnTo>
                  <a:pt x="1034588" y="1226678"/>
                </a:lnTo>
                <a:lnTo>
                  <a:pt x="1033176" y="1193295"/>
                </a:lnTo>
                <a:lnTo>
                  <a:pt x="1031667" y="1175861"/>
                </a:lnTo>
                <a:lnTo>
                  <a:pt x="1032300" y="1172539"/>
                </a:lnTo>
                <a:lnTo>
                  <a:pt x="1032186" y="1169859"/>
                </a:lnTo>
                <a:lnTo>
                  <a:pt x="1032965" y="1169038"/>
                </a:lnTo>
                <a:lnTo>
                  <a:pt x="1095309" y="1103461"/>
                </a:lnTo>
                <a:lnTo>
                  <a:pt x="1099279" y="1099285"/>
                </a:lnTo>
                <a:lnTo>
                  <a:pt x="1099280" y="1099284"/>
                </a:lnTo>
                <a:lnTo>
                  <a:pt x="1169035" y="1032968"/>
                </a:lnTo>
                <a:lnTo>
                  <a:pt x="1169036" y="1032968"/>
                </a:lnTo>
                <a:lnTo>
                  <a:pt x="1169854" y="1032191"/>
                </a:lnTo>
                <a:lnTo>
                  <a:pt x="1172530" y="1032304"/>
                </a:lnTo>
                <a:lnTo>
                  <a:pt x="1175858" y="1031671"/>
                </a:lnTo>
                <a:lnTo>
                  <a:pt x="1193319" y="1033181"/>
                </a:lnTo>
                <a:lnTo>
                  <a:pt x="1226672" y="1034592"/>
                </a:lnTo>
                <a:lnTo>
                  <a:pt x="1234693" y="1036766"/>
                </a:lnTo>
                <a:lnTo>
                  <a:pt x="1244746" y="1037636"/>
                </a:lnTo>
                <a:lnTo>
                  <a:pt x="1285768" y="1049443"/>
                </a:lnTo>
                <a:lnTo>
                  <a:pt x="1284746" y="1050320"/>
                </a:lnTo>
                <a:lnTo>
                  <a:pt x="1326752" y="1061696"/>
                </a:lnTo>
                <a:cubicBezTo>
                  <a:pt x="1406079" y="1092125"/>
                  <a:pt x="1493494" y="1144716"/>
                  <a:pt x="1578795" y="1215662"/>
                </a:cubicBezTo>
                <a:lnTo>
                  <a:pt x="1618430" y="1251864"/>
                </a:lnTo>
                <a:lnTo>
                  <a:pt x="1618432" y="1251863"/>
                </a:lnTo>
                <a:lnTo>
                  <a:pt x="1616888" y="1250452"/>
                </a:lnTo>
                <a:lnTo>
                  <a:pt x="1725926" y="1164613"/>
                </a:lnTo>
                <a:lnTo>
                  <a:pt x="1702985" y="1120367"/>
                </a:lnTo>
                <a:cubicBezTo>
                  <a:pt x="1656534" y="1019611"/>
                  <a:pt x="1628360" y="921561"/>
                  <a:pt x="1619500" y="837061"/>
                </a:cubicBezTo>
                <a:lnTo>
                  <a:pt x="1619383" y="793542"/>
                </a:lnTo>
                <a:lnTo>
                  <a:pt x="1618273" y="794301"/>
                </a:lnTo>
                <a:lnTo>
                  <a:pt x="1617485" y="751622"/>
                </a:lnTo>
                <a:lnTo>
                  <a:pt x="1619244" y="741699"/>
                </a:lnTo>
                <a:lnTo>
                  <a:pt x="1619222" y="733377"/>
                </a:lnTo>
                <a:lnTo>
                  <a:pt x="1626499" y="700766"/>
                </a:lnTo>
                <a:lnTo>
                  <a:pt x="1629552" y="683536"/>
                </a:lnTo>
                <a:lnTo>
                  <a:pt x="1631023" y="680491"/>
                </a:lnTo>
                <a:lnTo>
                  <a:pt x="1631608" y="677873"/>
                </a:lnTo>
                <a:lnTo>
                  <a:pt x="1632572" y="677283"/>
                </a:lnTo>
                <a:lnTo>
                  <a:pt x="1709764" y="630074"/>
                </a:lnTo>
                <a:lnTo>
                  <a:pt x="1714680" y="627068"/>
                </a:lnTo>
                <a:lnTo>
                  <a:pt x="1714681" y="627068"/>
                </a:lnTo>
                <a:lnTo>
                  <a:pt x="1799224" y="581066"/>
                </a:lnTo>
                <a:lnTo>
                  <a:pt x="1799225" y="581065"/>
                </a:lnTo>
                <a:lnTo>
                  <a:pt x="1800217" y="580526"/>
                </a:lnTo>
                <a:lnTo>
                  <a:pt x="1802772" y="581328"/>
                </a:lnTo>
                <a:lnTo>
                  <a:pt x="1806149" y="581578"/>
                </a:lnTo>
                <a:lnTo>
                  <a:pt x="1822623" y="587557"/>
                </a:lnTo>
                <a:lnTo>
                  <a:pt x="1854475" y="597553"/>
                </a:lnTo>
                <a:lnTo>
                  <a:pt x="1861661" y="601727"/>
                </a:lnTo>
                <a:lnTo>
                  <a:pt x="1871146" y="605170"/>
                </a:lnTo>
                <a:lnTo>
                  <a:pt x="1907715" y="627192"/>
                </a:lnTo>
                <a:lnTo>
                  <a:pt x="1906500" y="627775"/>
                </a:lnTo>
                <a:lnTo>
                  <a:pt x="1944132" y="649635"/>
                </a:lnTo>
                <a:cubicBezTo>
                  <a:pt x="2012880" y="699559"/>
                  <a:pt x="2083704" y="772983"/>
                  <a:pt x="2147738" y="863588"/>
                </a:cubicBezTo>
                <a:lnTo>
                  <a:pt x="2174623" y="905640"/>
                </a:lnTo>
                <a:lnTo>
                  <a:pt x="2303462" y="854137"/>
                </a:lnTo>
                <a:lnTo>
                  <a:pt x="2303958" y="856392"/>
                </a:lnTo>
                <a:lnTo>
                  <a:pt x="2303959" y="856392"/>
                </a:lnTo>
                <a:lnTo>
                  <a:pt x="2292363" y="803681"/>
                </a:lnTo>
                <a:cubicBezTo>
                  <a:pt x="2273573" y="694337"/>
                  <a:pt x="2271735" y="592336"/>
                  <a:pt x="2285047" y="508422"/>
                </a:cubicBezTo>
                <a:lnTo>
                  <a:pt x="2296199" y="466357"/>
                </a:lnTo>
                <a:lnTo>
                  <a:pt x="2294930" y="466802"/>
                </a:lnTo>
                <a:lnTo>
                  <a:pt x="2305216" y="425374"/>
                </a:lnTo>
                <a:lnTo>
                  <a:pt x="2309481" y="416244"/>
                </a:lnTo>
                <a:lnTo>
                  <a:pt x="2311614" y="408200"/>
                </a:lnTo>
                <a:lnTo>
                  <a:pt x="2327083" y="378584"/>
                </a:lnTo>
                <a:lnTo>
                  <a:pt x="2334493" y="362732"/>
                </a:lnTo>
                <a:lnTo>
                  <a:pt x="2336702" y="360170"/>
                </a:lnTo>
                <a:lnTo>
                  <a:pt x="2337943" y="357792"/>
                </a:lnTo>
                <a:lnTo>
                  <a:pt x="2339028" y="357471"/>
                </a:lnTo>
                <a:lnTo>
                  <a:pt x="2425809" y="331851"/>
                </a:lnTo>
                <a:lnTo>
                  <a:pt x="2431336" y="330220"/>
                </a:lnTo>
                <a:lnTo>
                  <a:pt x="2431336" y="330220"/>
                </a:lnTo>
                <a:lnTo>
                  <a:pt x="2524905" y="307667"/>
                </a:lnTo>
                <a:lnTo>
                  <a:pt x="2524905" y="307668"/>
                </a:lnTo>
                <a:lnTo>
                  <a:pt x="2526002" y="307403"/>
                </a:lnTo>
                <a:lnTo>
                  <a:pt x="2528263" y="308839"/>
                </a:lnTo>
                <a:lnTo>
                  <a:pt x="2531461" y="309953"/>
                </a:lnTo>
                <a:lnTo>
                  <a:pt x="2545826" y="319994"/>
                </a:lnTo>
                <a:lnTo>
                  <a:pt x="2574006" y="337892"/>
                </a:lnTo>
                <a:lnTo>
                  <a:pt x="2579866" y="343783"/>
                </a:lnTo>
                <a:lnTo>
                  <a:pt x="2588139" y="349565"/>
                </a:lnTo>
                <a:lnTo>
                  <a:pt x="2617761" y="380300"/>
                </a:lnTo>
                <a:lnTo>
                  <a:pt x="2616436" y="380549"/>
                </a:lnTo>
                <a:lnTo>
                  <a:pt x="2647128" y="411403"/>
                </a:lnTo>
                <a:cubicBezTo>
                  <a:pt x="2700611" y="477419"/>
                  <a:pt x="2750020" y="566673"/>
                  <a:pt x="2788419" y="670766"/>
                </a:cubicBezTo>
                <a:lnTo>
                  <a:pt x="2803712" y="718994"/>
                </a:lnTo>
                <a:lnTo>
                  <a:pt x="2854545" y="709369"/>
                </a:lnTo>
                <a:lnTo>
                  <a:pt x="2941297" y="701623"/>
                </a:lnTo>
                <a:lnTo>
                  <a:pt x="2943618" y="650333"/>
                </a:lnTo>
                <a:cubicBezTo>
                  <a:pt x="2953770" y="539849"/>
                  <a:pt x="2978395" y="440849"/>
                  <a:pt x="3012971" y="363240"/>
                </a:cubicBezTo>
                <a:lnTo>
                  <a:pt x="3034629" y="325493"/>
                </a:lnTo>
                <a:lnTo>
                  <a:pt x="3033289" y="325594"/>
                </a:lnTo>
                <a:lnTo>
                  <a:pt x="3053947" y="288241"/>
                </a:lnTo>
                <a:lnTo>
                  <a:pt x="3060431" y="280526"/>
                </a:lnTo>
                <a:lnTo>
                  <a:pt x="3064573" y="273308"/>
                </a:lnTo>
                <a:lnTo>
                  <a:pt x="3087179" y="248704"/>
                </a:lnTo>
                <a:lnTo>
                  <a:pt x="3098439" y="235310"/>
                </a:lnTo>
                <a:lnTo>
                  <a:pt x="3101237" y="233408"/>
                </a:lnTo>
                <a:lnTo>
                  <a:pt x="3103051" y="231434"/>
                </a:lnTo>
                <a:lnTo>
                  <a:pt x="3104181" y="231403"/>
                </a:lnTo>
                <a:lnTo>
                  <a:pt x="3194635" y="229118"/>
                </a:lnTo>
                <a:lnTo>
                  <a:pt x="3200395" y="228972"/>
                </a:lnTo>
                <a:close/>
                <a:moveTo>
                  <a:pt x="3200399" y="91440"/>
                </a:moveTo>
                <a:cubicBezTo>
                  <a:pt x="1483369" y="91440"/>
                  <a:pt x="91440" y="1483369"/>
                  <a:pt x="91440" y="3200400"/>
                </a:cubicBezTo>
                <a:cubicBezTo>
                  <a:pt x="91440" y="4917431"/>
                  <a:pt x="1483369" y="6309360"/>
                  <a:pt x="3200399" y="6309360"/>
                </a:cubicBezTo>
                <a:cubicBezTo>
                  <a:pt x="4917431" y="6309360"/>
                  <a:pt x="6309359" y="4917431"/>
                  <a:pt x="6309359" y="3200400"/>
                </a:cubicBezTo>
                <a:cubicBezTo>
                  <a:pt x="6309359" y="1483369"/>
                  <a:pt x="4917431" y="91440"/>
                  <a:pt x="3200399" y="91440"/>
                </a:cubicBezTo>
                <a:close/>
                <a:moveTo>
                  <a:pt x="3200399" y="0"/>
                </a:moveTo>
                <a:cubicBezTo>
                  <a:pt x="4967931" y="0"/>
                  <a:pt x="6400799" y="1432868"/>
                  <a:pt x="6400799" y="3200400"/>
                </a:cubicBezTo>
                <a:cubicBezTo>
                  <a:pt x="6400799" y="4967932"/>
                  <a:pt x="4967931" y="6400800"/>
                  <a:pt x="3200399" y="6400800"/>
                </a:cubicBezTo>
                <a:cubicBezTo>
                  <a:pt x="1432868" y="6400800"/>
                  <a:pt x="0" y="4967932"/>
                  <a:pt x="0" y="3200400"/>
                </a:cubicBezTo>
                <a:cubicBezTo>
                  <a:pt x="0" y="1432868"/>
                  <a:pt x="1432868" y="0"/>
                  <a:pt x="3200399" y="0"/>
                </a:cubicBezTo>
                <a:close/>
              </a:path>
            </a:pathLst>
          </a:custGeom>
          <a:solidFill>
            <a:schemeClr val="tx1">
              <a:lumMod val="50000"/>
              <a:lumOff val="5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solidFill>
                <a:srgbClr val="002060"/>
              </a:solidFill>
            </a:endParaRPr>
          </a:p>
        </p:txBody>
      </p:sp>
      <p:sp>
        <p:nvSpPr>
          <p:cNvPr id="2" name="Date Placeholder 1"/>
          <p:cNvSpPr>
            <a:spLocks noGrp="1"/>
          </p:cNvSpPr>
          <p:nvPr>
            <p:ph type="dt" sz="half" idx="10"/>
          </p:nvPr>
        </p:nvSpPr>
        <p:spPr/>
        <p:txBody>
          <a:bodyPr/>
          <a:lstStyle/>
          <a:p>
            <a:fld id="{09B41850-E7C2-49C5-BFEB-311EFCDD4E8C}" type="datetimeFigureOut">
              <a:rPr lang="en-IN" smtClean="0"/>
              <a:t>30-06-2023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C87DE77-F1B2-4907-956C-F167B6CDF25D}" type="slidenum">
              <a:rPr lang="en-IN" smtClean="0"/>
              <a:t>‹#›</a:t>
            </a:fld>
            <a:endParaRPr lang="en-IN"/>
          </a:p>
        </p:txBody>
      </p:sp>
    </p:spTree>
    <p:extLst>
      <p:ext uri="{BB962C8B-B14F-4D97-AF65-F5344CB8AC3E}">
        <p14:creationId xmlns:p14="http://schemas.microsoft.com/office/powerpoint/2010/main" val="35103115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005482" y="542282"/>
            <a:ext cx="3848200" cy="1920240"/>
          </a:xfrm>
        </p:spPr>
        <p:txBody>
          <a:bodyPr anchor="b">
            <a:noAutofit/>
          </a:bodyPr>
          <a:lstStyle>
            <a:lvl1pPr>
              <a:lnSpc>
                <a:spcPct val="85000"/>
              </a:lnSpc>
              <a:defRPr sz="400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253353" y="761999"/>
            <a:ext cx="7366647" cy="565044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005482" y="2511813"/>
            <a:ext cx="3848200" cy="3364599"/>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20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a:t>Click to edit Master text styles</a:t>
            </a:r>
          </a:p>
        </p:txBody>
      </p:sp>
      <p:sp>
        <p:nvSpPr>
          <p:cNvPr id="5" name="Date Placeholder 4"/>
          <p:cNvSpPr>
            <a:spLocks noGrp="1"/>
          </p:cNvSpPr>
          <p:nvPr>
            <p:ph type="dt" sz="half" idx="10"/>
          </p:nvPr>
        </p:nvSpPr>
        <p:spPr/>
        <p:txBody>
          <a:bodyPr/>
          <a:lstStyle/>
          <a:p>
            <a:fld id="{09B41850-E7C2-49C5-BFEB-311EFCDD4E8C}" type="datetimeFigureOut">
              <a:rPr lang="en-IN" smtClean="0"/>
              <a:t>30-06-2023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CC87DE77-F1B2-4907-956C-F167B6CDF25D}" type="slidenum">
              <a:rPr lang="en-IN" smtClean="0"/>
              <a:t>‹#›</a:t>
            </a:fld>
            <a:endParaRPr lang="en-IN"/>
          </a:p>
        </p:txBody>
      </p:sp>
      <p:sp>
        <p:nvSpPr>
          <p:cNvPr id="10" name="Freeform: Shape 9">
            <a:extLst>
              <a:ext uri="{FF2B5EF4-FFF2-40B4-BE49-F238E27FC236}">
                <a16:creationId xmlns:a16="http://schemas.microsoft.com/office/drawing/2014/main" id="{0E906DB1-8C12-010E-62DB-3FD29C5810E0}"/>
              </a:ext>
            </a:extLst>
          </p:cNvPr>
          <p:cNvSpPr>
            <a:spLocks noChangeAspect="1"/>
          </p:cNvSpPr>
          <p:nvPr/>
        </p:nvSpPr>
        <p:spPr>
          <a:xfrm>
            <a:off x="11277599" y="5943600"/>
            <a:ext cx="914400" cy="914400"/>
          </a:xfrm>
          <a:custGeom>
            <a:avLst/>
            <a:gdLst/>
            <a:ahLst/>
            <a:cxnLst/>
            <a:rect l="l" t="t" r="r" b="b"/>
            <a:pathLst>
              <a:path w="6400799" h="6400800">
                <a:moveTo>
                  <a:pt x="4618019" y="5165230"/>
                </a:moveTo>
                <a:lnTo>
                  <a:pt x="4618017" y="5165232"/>
                </a:lnTo>
                <a:lnTo>
                  <a:pt x="4618015" y="5165233"/>
                </a:lnTo>
                <a:close/>
                <a:moveTo>
                  <a:pt x="1770381" y="5155624"/>
                </a:moveTo>
                <a:lnTo>
                  <a:pt x="1770052" y="5156145"/>
                </a:lnTo>
                <a:lnTo>
                  <a:pt x="1770053" y="5156145"/>
                </a:lnTo>
                <a:lnTo>
                  <a:pt x="1770381" y="5155628"/>
                </a:lnTo>
                <a:lnTo>
                  <a:pt x="1777025" y="5160947"/>
                </a:lnTo>
                <a:lnTo>
                  <a:pt x="1777058" y="5160968"/>
                </a:lnTo>
                <a:close/>
                <a:moveTo>
                  <a:pt x="2806398" y="4574096"/>
                </a:moveTo>
                <a:lnTo>
                  <a:pt x="2766254" y="4708190"/>
                </a:lnTo>
                <a:lnTo>
                  <a:pt x="2847309" y="4708190"/>
                </a:lnTo>
                <a:close/>
                <a:moveTo>
                  <a:pt x="3045103" y="4550925"/>
                </a:moveTo>
                <a:lnTo>
                  <a:pt x="3045103" y="4642622"/>
                </a:lnTo>
                <a:lnTo>
                  <a:pt x="3089471" y="4642622"/>
                </a:lnTo>
                <a:cubicBezTo>
                  <a:pt x="3116587" y="4642622"/>
                  <a:pt x="3133841" y="4641430"/>
                  <a:pt x="3141235" y="4639048"/>
                </a:cubicBezTo>
                <a:cubicBezTo>
                  <a:pt x="3148631" y="4636665"/>
                  <a:pt x="3154629" y="4631858"/>
                  <a:pt x="3159231" y="4624628"/>
                </a:cubicBezTo>
                <a:cubicBezTo>
                  <a:pt x="3163831" y="4617397"/>
                  <a:pt x="3166133" y="4607784"/>
                  <a:pt x="3166133" y="4595788"/>
                </a:cubicBezTo>
                <a:cubicBezTo>
                  <a:pt x="3166133" y="4584284"/>
                  <a:pt x="3163831" y="4575041"/>
                  <a:pt x="3159231" y="4568057"/>
                </a:cubicBezTo>
                <a:cubicBezTo>
                  <a:pt x="3154629" y="4561073"/>
                  <a:pt x="3148385" y="4556266"/>
                  <a:pt x="3140497" y="4553637"/>
                </a:cubicBezTo>
                <a:cubicBezTo>
                  <a:pt x="3134909" y="4551829"/>
                  <a:pt x="3118723" y="4550925"/>
                  <a:pt x="3091937" y="4550925"/>
                </a:cubicBezTo>
                <a:close/>
                <a:moveTo>
                  <a:pt x="2158254" y="4492752"/>
                </a:moveTo>
                <a:lnTo>
                  <a:pt x="2217906" y="4492752"/>
                </a:lnTo>
                <a:lnTo>
                  <a:pt x="2217906" y="4790027"/>
                </a:lnTo>
                <a:lnTo>
                  <a:pt x="2366790" y="4790027"/>
                </a:lnTo>
                <a:lnTo>
                  <a:pt x="2366790" y="4851158"/>
                </a:lnTo>
                <a:lnTo>
                  <a:pt x="2158254" y="4851158"/>
                </a:lnTo>
                <a:close/>
                <a:moveTo>
                  <a:pt x="3690793" y="4489794"/>
                </a:moveTo>
                <a:lnTo>
                  <a:pt x="3748967" y="4489794"/>
                </a:lnTo>
                <a:lnTo>
                  <a:pt x="3870243" y="4731114"/>
                </a:lnTo>
                <a:lnTo>
                  <a:pt x="3870243" y="4489794"/>
                </a:lnTo>
                <a:lnTo>
                  <a:pt x="3925951" y="4489794"/>
                </a:lnTo>
                <a:lnTo>
                  <a:pt x="3925951" y="4851158"/>
                </a:lnTo>
                <a:lnTo>
                  <a:pt x="3865805" y="4851158"/>
                </a:lnTo>
                <a:lnTo>
                  <a:pt x="3746501" y="4615507"/>
                </a:lnTo>
                <a:lnTo>
                  <a:pt x="3746501" y="4851158"/>
                </a:lnTo>
                <a:lnTo>
                  <a:pt x="3690793" y="4851158"/>
                </a:lnTo>
                <a:close/>
                <a:moveTo>
                  <a:pt x="3574029" y="4489794"/>
                </a:moveTo>
                <a:lnTo>
                  <a:pt x="3633681" y="4489794"/>
                </a:lnTo>
                <a:lnTo>
                  <a:pt x="3633681" y="4851158"/>
                </a:lnTo>
                <a:lnTo>
                  <a:pt x="3574029" y="4851158"/>
                </a:lnTo>
                <a:close/>
                <a:moveTo>
                  <a:pt x="3281219" y="4489794"/>
                </a:moveTo>
                <a:lnTo>
                  <a:pt x="3339391" y="4489794"/>
                </a:lnTo>
                <a:lnTo>
                  <a:pt x="3460667" y="4731114"/>
                </a:lnTo>
                <a:lnTo>
                  <a:pt x="3460667" y="4489794"/>
                </a:lnTo>
                <a:lnTo>
                  <a:pt x="3516375" y="4489794"/>
                </a:lnTo>
                <a:lnTo>
                  <a:pt x="3516375" y="4851158"/>
                </a:lnTo>
                <a:lnTo>
                  <a:pt x="3456231" y="4851158"/>
                </a:lnTo>
                <a:lnTo>
                  <a:pt x="3336927" y="4615507"/>
                </a:lnTo>
                <a:lnTo>
                  <a:pt x="3336927" y="4851158"/>
                </a:lnTo>
                <a:lnTo>
                  <a:pt x="3281219" y="4851158"/>
                </a:lnTo>
                <a:close/>
                <a:moveTo>
                  <a:pt x="2985451" y="4489794"/>
                </a:moveTo>
                <a:lnTo>
                  <a:pt x="3111409" y="4489794"/>
                </a:lnTo>
                <a:cubicBezTo>
                  <a:pt x="3143619" y="4489794"/>
                  <a:pt x="3166625" y="4493040"/>
                  <a:pt x="3180429" y="4499531"/>
                </a:cubicBezTo>
                <a:cubicBezTo>
                  <a:pt x="3194233" y="4506022"/>
                  <a:pt x="3205571" y="4517279"/>
                  <a:pt x="3214445" y="4533301"/>
                </a:cubicBezTo>
                <a:cubicBezTo>
                  <a:pt x="3223319" y="4549323"/>
                  <a:pt x="3227757" y="4568509"/>
                  <a:pt x="3227757" y="4590858"/>
                </a:cubicBezTo>
                <a:cubicBezTo>
                  <a:pt x="3227757" y="4619123"/>
                  <a:pt x="3220977" y="4641882"/>
                  <a:pt x="3207421" y="4659137"/>
                </a:cubicBezTo>
                <a:cubicBezTo>
                  <a:pt x="3193863" y="4676392"/>
                  <a:pt x="3174595" y="4687238"/>
                  <a:pt x="3149617" y="4691675"/>
                </a:cubicBezTo>
                <a:cubicBezTo>
                  <a:pt x="3162435" y="4700877"/>
                  <a:pt x="3173035" y="4710943"/>
                  <a:pt x="3181415" y="4721871"/>
                </a:cubicBezTo>
                <a:cubicBezTo>
                  <a:pt x="3189795" y="4732799"/>
                  <a:pt x="3201217" y="4752395"/>
                  <a:pt x="3215679" y="4780660"/>
                </a:cubicBezTo>
                <a:lnTo>
                  <a:pt x="3251667" y="4851158"/>
                </a:lnTo>
                <a:lnTo>
                  <a:pt x="3180295" y="4851158"/>
                </a:lnTo>
                <a:lnTo>
                  <a:pt x="3136999" y="4772526"/>
                </a:lnTo>
                <a:cubicBezTo>
                  <a:pt x="3121419" y="4744096"/>
                  <a:pt x="3110835" y="4726308"/>
                  <a:pt x="3105247" y="4719159"/>
                </a:cubicBezTo>
                <a:cubicBezTo>
                  <a:pt x="3099659" y="4712011"/>
                  <a:pt x="3093745" y="4707081"/>
                  <a:pt x="3087499" y="4704369"/>
                </a:cubicBezTo>
                <a:cubicBezTo>
                  <a:pt x="3081255" y="4701658"/>
                  <a:pt x="3071231" y="4700302"/>
                  <a:pt x="3057427" y="4700302"/>
                </a:cubicBezTo>
                <a:lnTo>
                  <a:pt x="3045103" y="4700302"/>
                </a:lnTo>
                <a:lnTo>
                  <a:pt x="3045103" y="4851158"/>
                </a:lnTo>
                <a:lnTo>
                  <a:pt x="2985451" y="4851158"/>
                </a:lnTo>
                <a:close/>
                <a:moveTo>
                  <a:pt x="2775243" y="4489794"/>
                </a:moveTo>
                <a:lnTo>
                  <a:pt x="2838605" y="4489794"/>
                </a:lnTo>
                <a:lnTo>
                  <a:pt x="2957377" y="4851158"/>
                </a:lnTo>
                <a:lnTo>
                  <a:pt x="2892522" y="4851158"/>
                </a:lnTo>
                <a:lnTo>
                  <a:pt x="2866570" y="4769321"/>
                </a:lnTo>
                <a:lnTo>
                  <a:pt x="2747952" y="4769321"/>
                </a:lnTo>
                <a:lnTo>
                  <a:pt x="2723452" y="4851158"/>
                </a:lnTo>
                <a:lnTo>
                  <a:pt x="2659856" y="4851158"/>
                </a:lnTo>
                <a:close/>
                <a:moveTo>
                  <a:pt x="2413950" y="4489794"/>
                </a:moveTo>
                <a:lnTo>
                  <a:pt x="2633825" y="4489794"/>
                </a:lnTo>
                <a:lnTo>
                  <a:pt x="2633825" y="4550925"/>
                </a:lnTo>
                <a:lnTo>
                  <a:pt x="2473602" y="4550925"/>
                </a:lnTo>
                <a:lnTo>
                  <a:pt x="2473602" y="4631037"/>
                </a:lnTo>
                <a:lnTo>
                  <a:pt x="2622486" y="4631037"/>
                </a:lnTo>
                <a:lnTo>
                  <a:pt x="2622486" y="4691921"/>
                </a:lnTo>
                <a:lnTo>
                  <a:pt x="2473602" y="4691921"/>
                </a:lnTo>
                <a:lnTo>
                  <a:pt x="2473602" y="4790027"/>
                </a:lnTo>
                <a:lnTo>
                  <a:pt x="2639248" y="4790027"/>
                </a:lnTo>
                <a:lnTo>
                  <a:pt x="2639248" y="4851158"/>
                </a:lnTo>
                <a:lnTo>
                  <a:pt x="2413950" y="4851158"/>
                </a:lnTo>
                <a:close/>
                <a:moveTo>
                  <a:pt x="4122381" y="4483632"/>
                </a:moveTo>
                <a:cubicBezTo>
                  <a:pt x="4157711" y="4483632"/>
                  <a:pt x="4186019" y="4492629"/>
                  <a:pt x="4207299" y="4510623"/>
                </a:cubicBezTo>
                <a:cubicBezTo>
                  <a:pt x="4228579" y="4528617"/>
                  <a:pt x="4242259" y="4555033"/>
                  <a:pt x="4248341" y="4589872"/>
                </a:cubicBezTo>
                <a:lnTo>
                  <a:pt x="4189181" y="4603429"/>
                </a:lnTo>
                <a:cubicBezTo>
                  <a:pt x="4184745" y="4584860"/>
                  <a:pt x="4176611" y="4570645"/>
                  <a:pt x="4164779" y="4560785"/>
                </a:cubicBezTo>
                <a:cubicBezTo>
                  <a:pt x="4152947" y="4550925"/>
                  <a:pt x="4138813" y="4545995"/>
                  <a:pt x="4122381" y="4545995"/>
                </a:cubicBezTo>
                <a:cubicBezTo>
                  <a:pt x="4096909" y="4545995"/>
                  <a:pt x="4076287" y="4555896"/>
                  <a:pt x="4060511" y="4575698"/>
                </a:cubicBezTo>
                <a:cubicBezTo>
                  <a:pt x="4044735" y="4595500"/>
                  <a:pt x="4036847" y="4625696"/>
                  <a:pt x="4036847" y="4666286"/>
                </a:cubicBezTo>
                <a:cubicBezTo>
                  <a:pt x="4036847" y="4709833"/>
                  <a:pt x="4045391" y="4742946"/>
                  <a:pt x="4062483" y="4765624"/>
                </a:cubicBezTo>
                <a:cubicBezTo>
                  <a:pt x="4077107" y="4785179"/>
                  <a:pt x="4096909" y="4794957"/>
                  <a:pt x="4121887" y="4794957"/>
                </a:cubicBezTo>
                <a:cubicBezTo>
                  <a:pt x="4133555" y="4794957"/>
                  <a:pt x="4145675" y="4792213"/>
                  <a:pt x="4158247" y="4786726"/>
                </a:cubicBezTo>
                <a:cubicBezTo>
                  <a:pt x="4170817" y="4781239"/>
                  <a:pt x="4182033" y="4773745"/>
                  <a:pt x="4191893" y="4764245"/>
                </a:cubicBezTo>
                <a:lnTo>
                  <a:pt x="4191893" y="4718543"/>
                </a:lnTo>
                <a:lnTo>
                  <a:pt x="4123367" y="4718543"/>
                </a:lnTo>
                <a:lnTo>
                  <a:pt x="4123367" y="4657412"/>
                </a:lnTo>
                <a:lnTo>
                  <a:pt x="4252285" y="4657412"/>
                </a:lnTo>
                <a:lnTo>
                  <a:pt x="4252285" y="4801366"/>
                </a:lnTo>
                <a:cubicBezTo>
                  <a:pt x="4239303" y="4816648"/>
                  <a:pt x="4220897" y="4829795"/>
                  <a:pt x="4197069" y="4840805"/>
                </a:cubicBezTo>
                <a:cubicBezTo>
                  <a:pt x="4173241" y="4851815"/>
                  <a:pt x="4149331" y="4857320"/>
                  <a:pt x="4125339" y="4857320"/>
                </a:cubicBezTo>
                <a:cubicBezTo>
                  <a:pt x="4096087" y="4857320"/>
                  <a:pt x="4070287" y="4850131"/>
                  <a:pt x="4047939" y="4835752"/>
                </a:cubicBezTo>
                <a:cubicBezTo>
                  <a:pt x="4025591" y="4821373"/>
                  <a:pt x="4007883" y="4799846"/>
                  <a:pt x="3994819" y="4771170"/>
                </a:cubicBezTo>
                <a:cubicBezTo>
                  <a:pt x="3981755" y="4742494"/>
                  <a:pt x="3975223" y="4708765"/>
                  <a:pt x="3975223" y="4669983"/>
                </a:cubicBezTo>
                <a:cubicBezTo>
                  <a:pt x="3975223" y="4630215"/>
                  <a:pt x="3981837" y="4596198"/>
                  <a:pt x="3995065" y="4567933"/>
                </a:cubicBezTo>
                <a:cubicBezTo>
                  <a:pt x="4008293" y="4539669"/>
                  <a:pt x="4025467" y="4518552"/>
                  <a:pt x="4046583" y="4504584"/>
                </a:cubicBezTo>
                <a:cubicBezTo>
                  <a:pt x="4067699" y="4490616"/>
                  <a:pt x="4092965" y="4483632"/>
                  <a:pt x="4122381" y="4483632"/>
                </a:cubicBezTo>
                <a:close/>
                <a:moveTo>
                  <a:pt x="5415569" y="4180914"/>
                </a:moveTo>
                <a:lnTo>
                  <a:pt x="5411861" y="4190407"/>
                </a:lnTo>
                <a:lnTo>
                  <a:pt x="5411867" y="4190394"/>
                </a:lnTo>
                <a:close/>
                <a:moveTo>
                  <a:pt x="5416445" y="4178669"/>
                </a:moveTo>
                <a:lnTo>
                  <a:pt x="5416443" y="4178671"/>
                </a:lnTo>
                <a:lnTo>
                  <a:pt x="5417353" y="4179147"/>
                </a:lnTo>
                <a:lnTo>
                  <a:pt x="5417353" y="4179146"/>
                </a:lnTo>
                <a:close/>
                <a:moveTo>
                  <a:pt x="3777949" y="3964496"/>
                </a:moveTo>
                <a:lnTo>
                  <a:pt x="3737803" y="4098590"/>
                </a:lnTo>
                <a:lnTo>
                  <a:pt x="3818859" y="4098590"/>
                </a:lnTo>
                <a:close/>
                <a:moveTo>
                  <a:pt x="1949727" y="3941325"/>
                </a:moveTo>
                <a:lnTo>
                  <a:pt x="1949727" y="4033022"/>
                </a:lnTo>
                <a:lnTo>
                  <a:pt x="1994097" y="4033022"/>
                </a:lnTo>
                <a:cubicBezTo>
                  <a:pt x="2021211" y="4033022"/>
                  <a:pt x="2038466" y="4031831"/>
                  <a:pt x="2045861" y="4029448"/>
                </a:cubicBezTo>
                <a:cubicBezTo>
                  <a:pt x="2053256" y="4027065"/>
                  <a:pt x="2059254" y="4022258"/>
                  <a:pt x="2063855" y="4015028"/>
                </a:cubicBezTo>
                <a:cubicBezTo>
                  <a:pt x="2068457" y="4007797"/>
                  <a:pt x="2070757" y="3998184"/>
                  <a:pt x="2070757" y="3986188"/>
                </a:cubicBezTo>
                <a:cubicBezTo>
                  <a:pt x="2070757" y="3974685"/>
                  <a:pt x="2068457" y="3965441"/>
                  <a:pt x="2063855" y="3958457"/>
                </a:cubicBezTo>
                <a:cubicBezTo>
                  <a:pt x="2059254" y="3951473"/>
                  <a:pt x="2053009" y="3946666"/>
                  <a:pt x="2045121" y="3944037"/>
                </a:cubicBezTo>
                <a:cubicBezTo>
                  <a:pt x="2039534" y="3942229"/>
                  <a:pt x="2023348" y="3941325"/>
                  <a:pt x="1996562" y="3941325"/>
                </a:cubicBezTo>
                <a:close/>
                <a:moveTo>
                  <a:pt x="3012427" y="3936395"/>
                </a:moveTo>
                <a:cubicBezTo>
                  <a:pt x="2988071" y="3936395"/>
                  <a:pt x="2968239" y="3946502"/>
                  <a:pt x="2952933" y="3966715"/>
                </a:cubicBezTo>
                <a:cubicBezTo>
                  <a:pt x="2937627" y="3986927"/>
                  <a:pt x="2929974" y="4018232"/>
                  <a:pt x="2929974" y="4060630"/>
                </a:cubicBezTo>
                <a:cubicBezTo>
                  <a:pt x="2929974" y="4102206"/>
                  <a:pt x="2937874" y="4133387"/>
                  <a:pt x="2953673" y="4154175"/>
                </a:cubicBezTo>
                <a:cubicBezTo>
                  <a:pt x="2969471" y="4174963"/>
                  <a:pt x="2989057" y="4185357"/>
                  <a:pt x="3012427" y="4185357"/>
                </a:cubicBezTo>
                <a:cubicBezTo>
                  <a:pt x="3035963" y="4185357"/>
                  <a:pt x="3055465" y="4175045"/>
                  <a:pt x="3070935" y="4154422"/>
                </a:cubicBezTo>
                <a:cubicBezTo>
                  <a:pt x="3086407" y="4133798"/>
                  <a:pt x="3094141" y="4102123"/>
                  <a:pt x="3094141" y="4059397"/>
                </a:cubicBezTo>
                <a:cubicBezTo>
                  <a:pt x="3094141" y="4017493"/>
                  <a:pt x="3086611" y="3986516"/>
                  <a:pt x="3071551" y="3966468"/>
                </a:cubicBezTo>
                <a:cubicBezTo>
                  <a:pt x="3056493" y="3946420"/>
                  <a:pt x="3036785" y="3936395"/>
                  <a:pt x="3012427" y="3936395"/>
                </a:cubicBezTo>
                <a:close/>
                <a:moveTo>
                  <a:pt x="2317103" y="3936395"/>
                </a:moveTo>
                <a:cubicBezTo>
                  <a:pt x="2292746" y="3936395"/>
                  <a:pt x="2272914" y="3946502"/>
                  <a:pt x="2257608" y="3966715"/>
                </a:cubicBezTo>
                <a:cubicBezTo>
                  <a:pt x="2242302" y="3986927"/>
                  <a:pt x="2234649" y="4018232"/>
                  <a:pt x="2234649" y="4060630"/>
                </a:cubicBezTo>
                <a:cubicBezTo>
                  <a:pt x="2234649" y="4102206"/>
                  <a:pt x="2242549" y="4133387"/>
                  <a:pt x="2258348" y="4154175"/>
                </a:cubicBezTo>
                <a:cubicBezTo>
                  <a:pt x="2274147" y="4174963"/>
                  <a:pt x="2293732" y="4185357"/>
                  <a:pt x="2317103" y="4185357"/>
                </a:cubicBezTo>
                <a:cubicBezTo>
                  <a:pt x="2340638" y="4185357"/>
                  <a:pt x="2360141" y="4175045"/>
                  <a:pt x="2375611" y="4154422"/>
                </a:cubicBezTo>
                <a:cubicBezTo>
                  <a:pt x="2391081" y="4133798"/>
                  <a:pt x="2398816" y="4102123"/>
                  <a:pt x="2398816" y="4059397"/>
                </a:cubicBezTo>
                <a:cubicBezTo>
                  <a:pt x="2398816" y="4017493"/>
                  <a:pt x="2391287" y="3986516"/>
                  <a:pt x="2376227" y="3966468"/>
                </a:cubicBezTo>
                <a:cubicBezTo>
                  <a:pt x="2361168" y="3946420"/>
                  <a:pt x="2341459" y="3936395"/>
                  <a:pt x="2317103" y="3936395"/>
                </a:cubicBezTo>
                <a:close/>
                <a:moveTo>
                  <a:pt x="4957125" y="3880194"/>
                </a:moveTo>
                <a:lnTo>
                  <a:pt x="5176999" y="3880194"/>
                </a:lnTo>
                <a:lnTo>
                  <a:pt x="5176999" y="3941325"/>
                </a:lnTo>
                <a:lnTo>
                  <a:pt x="5016777" y="3941325"/>
                </a:lnTo>
                <a:lnTo>
                  <a:pt x="5016777" y="4021437"/>
                </a:lnTo>
                <a:lnTo>
                  <a:pt x="5165661" y="4021437"/>
                </a:lnTo>
                <a:lnTo>
                  <a:pt x="5165661" y="4082321"/>
                </a:lnTo>
                <a:lnTo>
                  <a:pt x="5016777" y="4082321"/>
                </a:lnTo>
                <a:lnTo>
                  <a:pt x="5016777" y="4180427"/>
                </a:lnTo>
                <a:lnTo>
                  <a:pt x="5182423" y="4180427"/>
                </a:lnTo>
                <a:lnTo>
                  <a:pt x="5182423" y="4241558"/>
                </a:lnTo>
                <a:lnTo>
                  <a:pt x="4957125" y="4241558"/>
                </a:lnTo>
                <a:close/>
                <a:moveTo>
                  <a:pt x="4662343" y="3880194"/>
                </a:moveTo>
                <a:lnTo>
                  <a:pt x="4720517" y="3880194"/>
                </a:lnTo>
                <a:lnTo>
                  <a:pt x="4841793" y="4121514"/>
                </a:lnTo>
                <a:lnTo>
                  <a:pt x="4841793" y="3880194"/>
                </a:lnTo>
                <a:lnTo>
                  <a:pt x="4897501" y="3880194"/>
                </a:lnTo>
                <a:lnTo>
                  <a:pt x="4897501" y="4241558"/>
                </a:lnTo>
                <a:lnTo>
                  <a:pt x="4837355" y="4241558"/>
                </a:lnTo>
                <a:lnTo>
                  <a:pt x="4718051" y="4005907"/>
                </a:lnTo>
                <a:lnTo>
                  <a:pt x="4718051" y="4241558"/>
                </a:lnTo>
                <a:lnTo>
                  <a:pt x="4662343" y="4241558"/>
                </a:lnTo>
                <a:close/>
                <a:moveTo>
                  <a:pt x="4545579" y="3880194"/>
                </a:moveTo>
                <a:lnTo>
                  <a:pt x="4605231" y="3880194"/>
                </a:lnTo>
                <a:lnTo>
                  <a:pt x="4605231" y="4241558"/>
                </a:lnTo>
                <a:lnTo>
                  <a:pt x="4545579" y="4241558"/>
                </a:lnTo>
                <a:close/>
                <a:moveTo>
                  <a:pt x="4252275" y="3880194"/>
                </a:moveTo>
                <a:lnTo>
                  <a:pt x="4311927" y="3880194"/>
                </a:lnTo>
                <a:lnTo>
                  <a:pt x="4311927" y="4022423"/>
                </a:lnTo>
                <a:lnTo>
                  <a:pt x="4429507" y="4022423"/>
                </a:lnTo>
                <a:lnTo>
                  <a:pt x="4429507" y="3880194"/>
                </a:lnTo>
                <a:lnTo>
                  <a:pt x="4489159" y="3880194"/>
                </a:lnTo>
                <a:lnTo>
                  <a:pt x="4489159" y="4241558"/>
                </a:lnTo>
                <a:lnTo>
                  <a:pt x="4429507" y="4241558"/>
                </a:lnTo>
                <a:lnTo>
                  <a:pt x="4429507" y="4083554"/>
                </a:lnTo>
                <a:lnTo>
                  <a:pt x="4311927" y="4083554"/>
                </a:lnTo>
                <a:lnTo>
                  <a:pt x="4311927" y="4241558"/>
                </a:lnTo>
                <a:lnTo>
                  <a:pt x="4252275" y="4241558"/>
                </a:lnTo>
                <a:close/>
                <a:moveTo>
                  <a:pt x="3746793" y="3880194"/>
                </a:moveTo>
                <a:lnTo>
                  <a:pt x="3810155" y="3880194"/>
                </a:lnTo>
                <a:lnTo>
                  <a:pt x="3928927" y="4241558"/>
                </a:lnTo>
                <a:lnTo>
                  <a:pt x="3864071" y="4241558"/>
                </a:lnTo>
                <a:lnTo>
                  <a:pt x="3838121" y="4159721"/>
                </a:lnTo>
                <a:lnTo>
                  <a:pt x="3719501" y="4159721"/>
                </a:lnTo>
                <a:lnTo>
                  <a:pt x="3695003" y="4241558"/>
                </a:lnTo>
                <a:lnTo>
                  <a:pt x="3631407" y="4241558"/>
                </a:lnTo>
                <a:close/>
                <a:moveTo>
                  <a:pt x="3317839" y="3880194"/>
                </a:moveTo>
                <a:lnTo>
                  <a:pt x="3407303" y="3880194"/>
                </a:lnTo>
                <a:lnTo>
                  <a:pt x="3461177" y="4126937"/>
                </a:lnTo>
                <a:lnTo>
                  <a:pt x="3514627" y="3880194"/>
                </a:lnTo>
                <a:lnTo>
                  <a:pt x="3604515" y="3880194"/>
                </a:lnTo>
                <a:lnTo>
                  <a:pt x="3604515" y="4241558"/>
                </a:lnTo>
                <a:lnTo>
                  <a:pt x="3548807" y="4241558"/>
                </a:lnTo>
                <a:lnTo>
                  <a:pt x="3548807" y="3956855"/>
                </a:lnTo>
                <a:lnTo>
                  <a:pt x="3489735" y="4241558"/>
                </a:lnTo>
                <a:lnTo>
                  <a:pt x="3432179" y="4241558"/>
                </a:lnTo>
                <a:lnTo>
                  <a:pt x="3373547" y="3956855"/>
                </a:lnTo>
                <a:lnTo>
                  <a:pt x="3373547" y="4241558"/>
                </a:lnTo>
                <a:lnTo>
                  <a:pt x="3317839" y="4241558"/>
                </a:lnTo>
                <a:close/>
                <a:moveTo>
                  <a:pt x="2611580" y="3880194"/>
                </a:moveTo>
                <a:lnTo>
                  <a:pt x="2846984" y="3880194"/>
                </a:lnTo>
                <a:lnTo>
                  <a:pt x="2846984" y="3941325"/>
                </a:lnTo>
                <a:lnTo>
                  <a:pt x="2759231" y="3941325"/>
                </a:lnTo>
                <a:lnTo>
                  <a:pt x="2759231" y="4241558"/>
                </a:lnTo>
                <a:lnTo>
                  <a:pt x="2699579" y="4241558"/>
                </a:lnTo>
                <a:lnTo>
                  <a:pt x="2699579" y="3941325"/>
                </a:lnTo>
                <a:lnTo>
                  <a:pt x="2611580" y="3941325"/>
                </a:lnTo>
                <a:close/>
                <a:moveTo>
                  <a:pt x="1890075" y="3880194"/>
                </a:moveTo>
                <a:lnTo>
                  <a:pt x="2016035" y="3880194"/>
                </a:lnTo>
                <a:cubicBezTo>
                  <a:pt x="2048244" y="3880194"/>
                  <a:pt x="2071250" y="3883440"/>
                  <a:pt x="2085054" y="3889931"/>
                </a:cubicBezTo>
                <a:cubicBezTo>
                  <a:pt x="2098858" y="3896422"/>
                  <a:pt x="2110197" y="3907679"/>
                  <a:pt x="2119071" y="3923701"/>
                </a:cubicBezTo>
                <a:cubicBezTo>
                  <a:pt x="2127944" y="3939723"/>
                  <a:pt x="2132381" y="3958909"/>
                  <a:pt x="2132381" y="3981258"/>
                </a:cubicBezTo>
                <a:cubicBezTo>
                  <a:pt x="2132381" y="4009523"/>
                  <a:pt x="2125603" y="4032283"/>
                  <a:pt x="2112045" y="4049537"/>
                </a:cubicBezTo>
                <a:cubicBezTo>
                  <a:pt x="2098488" y="4066792"/>
                  <a:pt x="2079220" y="4077638"/>
                  <a:pt x="2054242" y="4082075"/>
                </a:cubicBezTo>
                <a:cubicBezTo>
                  <a:pt x="2067060" y="4091277"/>
                  <a:pt x="2077659" y="4101343"/>
                  <a:pt x="2086040" y="4112271"/>
                </a:cubicBezTo>
                <a:cubicBezTo>
                  <a:pt x="2094421" y="4123199"/>
                  <a:pt x="2105842" y="4142795"/>
                  <a:pt x="2120303" y="4171060"/>
                </a:cubicBezTo>
                <a:lnTo>
                  <a:pt x="2156291" y="4241558"/>
                </a:lnTo>
                <a:lnTo>
                  <a:pt x="2084919" y="4241558"/>
                </a:lnTo>
                <a:lnTo>
                  <a:pt x="2041624" y="4162926"/>
                </a:lnTo>
                <a:cubicBezTo>
                  <a:pt x="2026044" y="4134497"/>
                  <a:pt x="2015460" y="4116708"/>
                  <a:pt x="2009873" y="4109559"/>
                </a:cubicBezTo>
                <a:cubicBezTo>
                  <a:pt x="2004285" y="4102411"/>
                  <a:pt x="1998369" y="4097481"/>
                  <a:pt x="1992125" y="4094770"/>
                </a:cubicBezTo>
                <a:cubicBezTo>
                  <a:pt x="1985880" y="4092058"/>
                  <a:pt x="1975856" y="4090702"/>
                  <a:pt x="1962052" y="4090702"/>
                </a:cubicBezTo>
                <a:lnTo>
                  <a:pt x="1949727" y="4090702"/>
                </a:lnTo>
                <a:lnTo>
                  <a:pt x="1949727" y="4241558"/>
                </a:lnTo>
                <a:lnTo>
                  <a:pt x="1890075" y="4241558"/>
                </a:lnTo>
                <a:close/>
                <a:moveTo>
                  <a:pt x="1611455" y="3880194"/>
                </a:moveTo>
                <a:lnTo>
                  <a:pt x="1846859" y="3880194"/>
                </a:lnTo>
                <a:lnTo>
                  <a:pt x="1846859" y="3941325"/>
                </a:lnTo>
                <a:lnTo>
                  <a:pt x="1759106" y="3941325"/>
                </a:lnTo>
                <a:lnTo>
                  <a:pt x="1759106" y="4241558"/>
                </a:lnTo>
                <a:lnTo>
                  <a:pt x="1699454" y="4241558"/>
                </a:lnTo>
                <a:lnTo>
                  <a:pt x="1699454" y="3941325"/>
                </a:lnTo>
                <a:lnTo>
                  <a:pt x="1611455" y="3941325"/>
                </a:lnTo>
                <a:close/>
                <a:moveTo>
                  <a:pt x="1338118" y="3880194"/>
                </a:moveTo>
                <a:lnTo>
                  <a:pt x="1396291" y="3880194"/>
                </a:lnTo>
                <a:lnTo>
                  <a:pt x="1517568" y="4121514"/>
                </a:lnTo>
                <a:lnTo>
                  <a:pt x="1517568" y="3880194"/>
                </a:lnTo>
                <a:lnTo>
                  <a:pt x="1573276" y="3880194"/>
                </a:lnTo>
                <a:lnTo>
                  <a:pt x="1573276" y="4241558"/>
                </a:lnTo>
                <a:lnTo>
                  <a:pt x="1513131" y="4241558"/>
                </a:lnTo>
                <a:lnTo>
                  <a:pt x="1393826" y="4005907"/>
                </a:lnTo>
                <a:lnTo>
                  <a:pt x="1393826" y="4241558"/>
                </a:lnTo>
                <a:lnTo>
                  <a:pt x="1338118" y="4241558"/>
                </a:lnTo>
                <a:close/>
                <a:moveTo>
                  <a:pt x="1221353" y="3880194"/>
                </a:moveTo>
                <a:lnTo>
                  <a:pt x="1281005" y="3880194"/>
                </a:lnTo>
                <a:lnTo>
                  <a:pt x="1281005" y="4241558"/>
                </a:lnTo>
                <a:lnTo>
                  <a:pt x="1221353" y="4241558"/>
                </a:lnTo>
                <a:close/>
                <a:moveTo>
                  <a:pt x="4085559" y="3874032"/>
                </a:moveTo>
                <a:cubicBezTo>
                  <a:pt x="4118785" y="3874032"/>
                  <a:pt x="4146583" y="3885371"/>
                  <a:pt x="4168953" y="3908048"/>
                </a:cubicBezTo>
                <a:cubicBezTo>
                  <a:pt x="4184907" y="3924153"/>
                  <a:pt x="4196587" y="3948063"/>
                  <a:pt x="4203989" y="3979779"/>
                </a:cubicBezTo>
                <a:lnTo>
                  <a:pt x="4144831" y="3997034"/>
                </a:lnTo>
                <a:cubicBezTo>
                  <a:pt x="4141043" y="3977478"/>
                  <a:pt x="4133511" y="3962483"/>
                  <a:pt x="4122235" y="3952048"/>
                </a:cubicBezTo>
                <a:cubicBezTo>
                  <a:pt x="4110959" y="3941613"/>
                  <a:pt x="4097667" y="3936395"/>
                  <a:pt x="4082355" y="3936395"/>
                </a:cubicBezTo>
                <a:cubicBezTo>
                  <a:pt x="4060459" y="3936395"/>
                  <a:pt x="4042595" y="3945927"/>
                  <a:pt x="4028767" y="3964989"/>
                </a:cubicBezTo>
                <a:cubicBezTo>
                  <a:pt x="4014939" y="3984051"/>
                  <a:pt x="4008025" y="4015521"/>
                  <a:pt x="4008025" y="4059397"/>
                </a:cubicBezTo>
                <a:cubicBezTo>
                  <a:pt x="4008025" y="4104917"/>
                  <a:pt x="4014763" y="4137290"/>
                  <a:pt x="4028237" y="4156517"/>
                </a:cubicBezTo>
                <a:cubicBezTo>
                  <a:pt x="4041713" y="4175744"/>
                  <a:pt x="4059215" y="4185357"/>
                  <a:pt x="4080741" y="4185357"/>
                </a:cubicBezTo>
                <a:cubicBezTo>
                  <a:pt x="4096517" y="4185357"/>
                  <a:pt x="4110157" y="4179236"/>
                  <a:pt x="4121659" y="4166993"/>
                </a:cubicBezTo>
                <a:cubicBezTo>
                  <a:pt x="4133163" y="4154750"/>
                  <a:pt x="4141461" y="4135318"/>
                  <a:pt x="4146555" y="4108697"/>
                </a:cubicBezTo>
                <a:lnTo>
                  <a:pt x="4204483" y="4131128"/>
                </a:lnTo>
                <a:cubicBezTo>
                  <a:pt x="4195445" y="4171553"/>
                  <a:pt x="4180407" y="4201092"/>
                  <a:pt x="4159375" y="4219743"/>
                </a:cubicBezTo>
                <a:cubicBezTo>
                  <a:pt x="4138339" y="4238395"/>
                  <a:pt x="4112457" y="4247721"/>
                  <a:pt x="4081727" y="4247721"/>
                </a:cubicBezTo>
                <a:cubicBezTo>
                  <a:pt x="4043109" y="4247721"/>
                  <a:pt x="4011805" y="4232849"/>
                  <a:pt x="3987813" y="4203105"/>
                </a:cubicBezTo>
                <a:cubicBezTo>
                  <a:pt x="3960205" y="4168760"/>
                  <a:pt x="3946401" y="4122418"/>
                  <a:pt x="3946401" y="4064081"/>
                </a:cubicBezTo>
                <a:cubicBezTo>
                  <a:pt x="3946401" y="4002457"/>
                  <a:pt x="3960299" y="3954225"/>
                  <a:pt x="3988097" y="3919387"/>
                </a:cubicBezTo>
                <a:cubicBezTo>
                  <a:pt x="4012277" y="3889150"/>
                  <a:pt x="4044765" y="3874032"/>
                  <a:pt x="4085559" y="3874032"/>
                </a:cubicBezTo>
                <a:close/>
                <a:moveTo>
                  <a:pt x="3012057" y="3874032"/>
                </a:moveTo>
                <a:cubicBezTo>
                  <a:pt x="3054455" y="3874032"/>
                  <a:pt x="3089005" y="3890218"/>
                  <a:pt x="3115709" y="3922592"/>
                </a:cubicBezTo>
                <a:cubicBezTo>
                  <a:pt x="3142413" y="3954965"/>
                  <a:pt x="3155765" y="4001060"/>
                  <a:pt x="3155765" y="4060876"/>
                </a:cubicBezTo>
                <a:cubicBezTo>
                  <a:pt x="3155765" y="4121350"/>
                  <a:pt x="3141633" y="4168595"/>
                  <a:pt x="3113367" y="4202612"/>
                </a:cubicBezTo>
                <a:cubicBezTo>
                  <a:pt x="3088553" y="4232684"/>
                  <a:pt x="3054867" y="4247721"/>
                  <a:pt x="3012305" y="4247721"/>
                </a:cubicBezTo>
                <a:cubicBezTo>
                  <a:pt x="2969414" y="4247721"/>
                  <a:pt x="2935562" y="4232849"/>
                  <a:pt x="2910748" y="4203105"/>
                </a:cubicBezTo>
                <a:cubicBezTo>
                  <a:pt x="2882483" y="4169088"/>
                  <a:pt x="2868350" y="4122418"/>
                  <a:pt x="2868350" y="4063095"/>
                </a:cubicBezTo>
                <a:cubicBezTo>
                  <a:pt x="2868350" y="4020040"/>
                  <a:pt x="2874718" y="3984586"/>
                  <a:pt x="2887454" y="3956731"/>
                </a:cubicBezTo>
                <a:cubicBezTo>
                  <a:pt x="2900189" y="3928877"/>
                  <a:pt x="2916828" y="3908131"/>
                  <a:pt x="2937369" y="3894491"/>
                </a:cubicBezTo>
                <a:cubicBezTo>
                  <a:pt x="2957911" y="3880852"/>
                  <a:pt x="2982807" y="3874032"/>
                  <a:pt x="3012057" y="3874032"/>
                </a:cubicBezTo>
                <a:close/>
                <a:moveTo>
                  <a:pt x="2316733" y="3874032"/>
                </a:moveTo>
                <a:cubicBezTo>
                  <a:pt x="2359130" y="3874032"/>
                  <a:pt x="2393681" y="3890218"/>
                  <a:pt x="2420385" y="3922592"/>
                </a:cubicBezTo>
                <a:cubicBezTo>
                  <a:pt x="2447089" y="3954965"/>
                  <a:pt x="2460440" y="4001060"/>
                  <a:pt x="2460440" y="4060876"/>
                </a:cubicBezTo>
                <a:cubicBezTo>
                  <a:pt x="2460440" y="4121350"/>
                  <a:pt x="2446308" y="4168595"/>
                  <a:pt x="2418043" y="4202612"/>
                </a:cubicBezTo>
                <a:cubicBezTo>
                  <a:pt x="2393229" y="4232684"/>
                  <a:pt x="2359541" y="4247721"/>
                  <a:pt x="2316979" y="4247721"/>
                </a:cubicBezTo>
                <a:cubicBezTo>
                  <a:pt x="2274089" y="4247721"/>
                  <a:pt x="2240237" y="4232849"/>
                  <a:pt x="2215423" y="4203105"/>
                </a:cubicBezTo>
                <a:cubicBezTo>
                  <a:pt x="2187158" y="4169088"/>
                  <a:pt x="2173025" y="4122418"/>
                  <a:pt x="2173025" y="4063095"/>
                </a:cubicBezTo>
                <a:cubicBezTo>
                  <a:pt x="2173025" y="4020040"/>
                  <a:pt x="2179393" y="3984586"/>
                  <a:pt x="2192129" y="3956731"/>
                </a:cubicBezTo>
                <a:cubicBezTo>
                  <a:pt x="2204864" y="3928877"/>
                  <a:pt x="2221503" y="3908131"/>
                  <a:pt x="2242044" y="3894491"/>
                </a:cubicBezTo>
                <a:cubicBezTo>
                  <a:pt x="2262586" y="3880852"/>
                  <a:pt x="2287482" y="3874032"/>
                  <a:pt x="2316733" y="3874032"/>
                </a:cubicBezTo>
                <a:close/>
                <a:moveTo>
                  <a:pt x="3868781" y="2283478"/>
                </a:moveTo>
                <a:lnTo>
                  <a:pt x="4533707" y="2283478"/>
                </a:lnTo>
                <a:lnTo>
                  <a:pt x="4533707" y="2403285"/>
                </a:lnTo>
                <a:cubicBezTo>
                  <a:pt x="4434439" y="2532219"/>
                  <a:pt x="4347151" y="2700091"/>
                  <a:pt x="4271845" y="2906900"/>
                </a:cubicBezTo>
                <a:cubicBezTo>
                  <a:pt x="4196539" y="3113709"/>
                  <a:pt x="4153179" y="3318664"/>
                  <a:pt x="4141769" y="3521765"/>
                </a:cubicBezTo>
                <a:lnTo>
                  <a:pt x="4012549" y="3521765"/>
                </a:lnTo>
                <a:cubicBezTo>
                  <a:pt x="4014261" y="3416792"/>
                  <a:pt x="4030911" y="3294418"/>
                  <a:pt x="4062497" y="3154643"/>
                </a:cubicBezTo>
                <a:cubicBezTo>
                  <a:pt x="4094085" y="3014869"/>
                  <a:pt x="4137481" y="2881655"/>
                  <a:pt x="4192687" y="2755003"/>
                </a:cubicBezTo>
                <a:cubicBezTo>
                  <a:pt x="4247893" y="2628350"/>
                  <a:pt x="4307367" y="2520524"/>
                  <a:pt x="4371113" y="2431525"/>
                </a:cubicBezTo>
                <a:lnTo>
                  <a:pt x="3868781" y="2431525"/>
                </a:lnTo>
                <a:close/>
                <a:moveTo>
                  <a:pt x="3068681" y="2283478"/>
                </a:moveTo>
                <a:lnTo>
                  <a:pt x="3733607" y="2283478"/>
                </a:lnTo>
                <a:lnTo>
                  <a:pt x="3733607" y="2403285"/>
                </a:lnTo>
                <a:cubicBezTo>
                  <a:pt x="3634339" y="2532219"/>
                  <a:pt x="3547051" y="2700091"/>
                  <a:pt x="3471745" y="2906900"/>
                </a:cubicBezTo>
                <a:cubicBezTo>
                  <a:pt x="3396439" y="3113709"/>
                  <a:pt x="3353079" y="3318664"/>
                  <a:pt x="3341669" y="3521765"/>
                </a:cubicBezTo>
                <a:lnTo>
                  <a:pt x="3212449" y="3521765"/>
                </a:lnTo>
                <a:cubicBezTo>
                  <a:pt x="3214161" y="3416792"/>
                  <a:pt x="3230811" y="3294418"/>
                  <a:pt x="3262397" y="3154643"/>
                </a:cubicBezTo>
                <a:cubicBezTo>
                  <a:pt x="3293985" y="3014869"/>
                  <a:pt x="3337381" y="2881655"/>
                  <a:pt x="3392587" y="2755003"/>
                </a:cubicBezTo>
                <a:cubicBezTo>
                  <a:pt x="3447793" y="2628350"/>
                  <a:pt x="3507267" y="2520524"/>
                  <a:pt x="3571013" y="2431525"/>
                </a:cubicBezTo>
                <a:lnTo>
                  <a:pt x="3068681" y="2431525"/>
                </a:lnTo>
                <a:close/>
                <a:moveTo>
                  <a:pt x="5053975" y="2262084"/>
                </a:moveTo>
                <a:lnTo>
                  <a:pt x="5136127" y="2262084"/>
                </a:lnTo>
                <a:lnTo>
                  <a:pt x="5136127" y="3521765"/>
                </a:lnTo>
                <a:lnTo>
                  <a:pt x="5009475" y="3521765"/>
                </a:lnTo>
                <a:lnTo>
                  <a:pt x="5009475" y="2540207"/>
                </a:lnTo>
                <a:cubicBezTo>
                  <a:pt x="4980379" y="2574437"/>
                  <a:pt x="4941299" y="2609381"/>
                  <a:pt x="4892235" y="2645037"/>
                </a:cubicBezTo>
                <a:cubicBezTo>
                  <a:pt x="4843171" y="2680694"/>
                  <a:pt x="4798101" y="2707651"/>
                  <a:pt x="4757025" y="2725907"/>
                </a:cubicBezTo>
                <a:lnTo>
                  <a:pt x="4757025" y="2577004"/>
                </a:lnTo>
                <a:cubicBezTo>
                  <a:pt x="4826627" y="2537069"/>
                  <a:pt x="4888099" y="2488290"/>
                  <a:pt x="4941441" y="2430669"/>
                </a:cubicBezTo>
                <a:cubicBezTo>
                  <a:pt x="4994783" y="2373048"/>
                  <a:pt x="5032295" y="2316853"/>
                  <a:pt x="5053975" y="2262084"/>
                </a:cubicBezTo>
                <a:close/>
                <a:moveTo>
                  <a:pt x="2508864" y="2244969"/>
                </a:moveTo>
                <a:cubicBezTo>
                  <a:pt x="2585312" y="2244969"/>
                  <a:pt x="2652204" y="2260087"/>
                  <a:pt x="2709540" y="2290324"/>
                </a:cubicBezTo>
                <a:cubicBezTo>
                  <a:pt x="2766876" y="2320561"/>
                  <a:pt x="2811376" y="2363920"/>
                  <a:pt x="2843039" y="2420400"/>
                </a:cubicBezTo>
                <a:cubicBezTo>
                  <a:pt x="2874702" y="2476880"/>
                  <a:pt x="2891675" y="2543344"/>
                  <a:pt x="2893957" y="2619792"/>
                </a:cubicBezTo>
                <a:lnTo>
                  <a:pt x="2763025" y="2631773"/>
                </a:lnTo>
                <a:cubicBezTo>
                  <a:pt x="2756179" y="2550190"/>
                  <a:pt x="2731790" y="2489717"/>
                  <a:pt x="2689858" y="2450352"/>
                </a:cubicBezTo>
                <a:cubicBezTo>
                  <a:pt x="2647925" y="2410987"/>
                  <a:pt x="2589021" y="2391304"/>
                  <a:pt x="2513143" y="2391304"/>
                </a:cubicBezTo>
                <a:cubicBezTo>
                  <a:pt x="2436124" y="2391304"/>
                  <a:pt x="2377362" y="2408560"/>
                  <a:pt x="2336856" y="2443071"/>
                </a:cubicBezTo>
                <a:cubicBezTo>
                  <a:pt x="2296350" y="2477582"/>
                  <a:pt x="2276097" y="2522218"/>
                  <a:pt x="2276097" y="2576978"/>
                </a:cubicBezTo>
                <a:cubicBezTo>
                  <a:pt x="2276097" y="2627753"/>
                  <a:pt x="2290935" y="2667113"/>
                  <a:pt x="2320610" y="2695059"/>
                </a:cubicBezTo>
                <a:cubicBezTo>
                  <a:pt x="2350276" y="2723014"/>
                  <a:pt x="2417003" y="2751317"/>
                  <a:pt x="2520791" y="2779967"/>
                </a:cubicBezTo>
                <a:cubicBezTo>
                  <a:pt x="2622288" y="2808056"/>
                  <a:pt x="2693566" y="2832413"/>
                  <a:pt x="2734625" y="2853041"/>
                </a:cubicBezTo>
                <a:cubicBezTo>
                  <a:pt x="2797354" y="2885132"/>
                  <a:pt x="2844726" y="2927249"/>
                  <a:pt x="2876741" y="2979393"/>
                </a:cubicBezTo>
                <a:cubicBezTo>
                  <a:pt x="2908757" y="3031536"/>
                  <a:pt x="2924764" y="3093800"/>
                  <a:pt x="2924764" y="3166183"/>
                </a:cubicBezTo>
                <a:cubicBezTo>
                  <a:pt x="2924764" y="3237987"/>
                  <a:pt x="2907935" y="3303379"/>
                  <a:pt x="2874274" y="3362360"/>
                </a:cubicBezTo>
                <a:cubicBezTo>
                  <a:pt x="2840614" y="3421340"/>
                  <a:pt x="2794831" y="3466219"/>
                  <a:pt x="2736925" y="3496995"/>
                </a:cubicBezTo>
                <a:cubicBezTo>
                  <a:pt x="2679018" y="3527771"/>
                  <a:pt x="2609274" y="3543159"/>
                  <a:pt x="2527691" y="3543159"/>
                </a:cubicBezTo>
                <a:cubicBezTo>
                  <a:pt x="2400468" y="3543159"/>
                  <a:pt x="2299060" y="3504935"/>
                  <a:pt x="2223468" y="3428487"/>
                </a:cubicBezTo>
                <a:cubicBezTo>
                  <a:pt x="2147875" y="3352039"/>
                  <a:pt x="2108653" y="3248492"/>
                  <a:pt x="2105800" y="3117846"/>
                </a:cubicBezTo>
                <a:lnTo>
                  <a:pt x="2234165" y="3104153"/>
                </a:lnTo>
                <a:cubicBezTo>
                  <a:pt x="2241011" y="3173185"/>
                  <a:pt x="2256557" y="3226955"/>
                  <a:pt x="2280804" y="3265465"/>
                </a:cubicBezTo>
                <a:cubicBezTo>
                  <a:pt x="2305050" y="3303974"/>
                  <a:pt x="2339709" y="3334924"/>
                  <a:pt x="2384779" y="3358315"/>
                </a:cubicBezTo>
                <a:cubicBezTo>
                  <a:pt x="2429849" y="3381705"/>
                  <a:pt x="2480624" y="3393401"/>
                  <a:pt x="2537104" y="3393401"/>
                </a:cubicBezTo>
                <a:cubicBezTo>
                  <a:pt x="2618116" y="3393401"/>
                  <a:pt x="2681015" y="3373618"/>
                  <a:pt x="2725800" y="3334053"/>
                </a:cubicBezTo>
                <a:cubicBezTo>
                  <a:pt x="2770585" y="3294487"/>
                  <a:pt x="2792977" y="3243108"/>
                  <a:pt x="2792977" y="3179915"/>
                </a:cubicBezTo>
                <a:cubicBezTo>
                  <a:pt x="2792977" y="3142912"/>
                  <a:pt x="2784847" y="3110605"/>
                  <a:pt x="2768588" y="3082993"/>
                </a:cubicBezTo>
                <a:cubicBezTo>
                  <a:pt x="2752328" y="3055382"/>
                  <a:pt x="2727797" y="3032751"/>
                  <a:pt x="2694992" y="3015101"/>
                </a:cubicBezTo>
                <a:cubicBezTo>
                  <a:pt x="2662188" y="2997451"/>
                  <a:pt x="2591303" y="2972500"/>
                  <a:pt x="2482335" y="2940248"/>
                </a:cubicBezTo>
                <a:cubicBezTo>
                  <a:pt x="2385349" y="2911456"/>
                  <a:pt x="2316318" y="2882511"/>
                  <a:pt x="2275241" y="2853415"/>
                </a:cubicBezTo>
                <a:cubicBezTo>
                  <a:pt x="2234165" y="2824319"/>
                  <a:pt x="2202216" y="2787379"/>
                  <a:pt x="2179396" y="2742594"/>
                </a:cubicBezTo>
                <a:cubicBezTo>
                  <a:pt x="2156576" y="2697809"/>
                  <a:pt x="2145165" y="2647177"/>
                  <a:pt x="2145165" y="2590696"/>
                </a:cubicBezTo>
                <a:cubicBezTo>
                  <a:pt x="2145165" y="2489146"/>
                  <a:pt x="2177970" y="2406137"/>
                  <a:pt x="2243578" y="2341670"/>
                </a:cubicBezTo>
                <a:cubicBezTo>
                  <a:pt x="2309186" y="2277202"/>
                  <a:pt x="2397615" y="2244969"/>
                  <a:pt x="2508864" y="2244969"/>
                </a:cubicBezTo>
                <a:close/>
                <a:moveTo>
                  <a:pt x="1557539" y="2244969"/>
                </a:moveTo>
                <a:cubicBezTo>
                  <a:pt x="1656906" y="2244969"/>
                  <a:pt x="1742279" y="2275845"/>
                  <a:pt x="1813659" y="2337598"/>
                </a:cubicBezTo>
                <a:cubicBezTo>
                  <a:pt x="1885040" y="2399351"/>
                  <a:pt x="1935006" y="2489993"/>
                  <a:pt x="1963558" y="2609523"/>
                </a:cubicBezTo>
                <a:lnTo>
                  <a:pt x="1830059" y="2648033"/>
                </a:lnTo>
                <a:cubicBezTo>
                  <a:pt x="1784356" y="2474028"/>
                  <a:pt x="1692665" y="2387025"/>
                  <a:pt x="1554985" y="2387025"/>
                </a:cubicBezTo>
                <a:cubicBezTo>
                  <a:pt x="1486426" y="2387025"/>
                  <a:pt x="1427009" y="2404584"/>
                  <a:pt x="1376733" y="2439701"/>
                </a:cubicBezTo>
                <a:cubicBezTo>
                  <a:pt x="1326457" y="2474819"/>
                  <a:pt x="1286323" y="2529492"/>
                  <a:pt x="1256331" y="2603720"/>
                </a:cubicBezTo>
                <a:cubicBezTo>
                  <a:pt x="1226339" y="2677949"/>
                  <a:pt x="1211343" y="2771873"/>
                  <a:pt x="1211343" y="2885493"/>
                </a:cubicBezTo>
                <a:cubicBezTo>
                  <a:pt x="1211343" y="3057367"/>
                  <a:pt x="1241580" y="3186271"/>
                  <a:pt x="1302054" y="3272204"/>
                </a:cubicBezTo>
                <a:cubicBezTo>
                  <a:pt x="1362528" y="3358136"/>
                  <a:pt x="1442970" y="3401103"/>
                  <a:pt x="1543379" y="3401103"/>
                </a:cubicBezTo>
                <a:cubicBezTo>
                  <a:pt x="1617545" y="3401103"/>
                  <a:pt x="1681584" y="3374717"/>
                  <a:pt x="1735497" y="3321945"/>
                </a:cubicBezTo>
                <a:cubicBezTo>
                  <a:pt x="1789410" y="3269173"/>
                  <a:pt x="1825495" y="3189159"/>
                  <a:pt x="1843751" y="3081904"/>
                </a:cubicBezTo>
                <a:lnTo>
                  <a:pt x="1980673" y="3123836"/>
                </a:lnTo>
                <a:cubicBezTo>
                  <a:pt x="1950436" y="3264751"/>
                  <a:pt x="1897522" y="3369868"/>
                  <a:pt x="1821929" y="3439184"/>
                </a:cubicBezTo>
                <a:cubicBezTo>
                  <a:pt x="1746337" y="3508501"/>
                  <a:pt x="1654343" y="3543159"/>
                  <a:pt x="1545946" y="3543159"/>
                </a:cubicBezTo>
                <a:cubicBezTo>
                  <a:pt x="1450671" y="3543159"/>
                  <a:pt x="1369231" y="3519895"/>
                  <a:pt x="1301626" y="3473368"/>
                </a:cubicBezTo>
                <a:cubicBezTo>
                  <a:pt x="1234021" y="3426840"/>
                  <a:pt x="1178682" y="3352197"/>
                  <a:pt x="1135609" y="3249439"/>
                </a:cubicBezTo>
                <a:cubicBezTo>
                  <a:pt x="1092535" y="3146681"/>
                  <a:pt x="1070998" y="3025370"/>
                  <a:pt x="1070998" y="2885506"/>
                </a:cubicBezTo>
                <a:cubicBezTo>
                  <a:pt x="1070998" y="2747345"/>
                  <a:pt x="1092555" y="2630454"/>
                  <a:pt x="1135669" y="2534831"/>
                </a:cubicBezTo>
                <a:cubicBezTo>
                  <a:pt x="1178782" y="2439209"/>
                  <a:pt x="1237172" y="2366993"/>
                  <a:pt x="1310839" y="2318183"/>
                </a:cubicBezTo>
                <a:cubicBezTo>
                  <a:pt x="1384506" y="2269374"/>
                  <a:pt x="1466739" y="2244969"/>
                  <a:pt x="1557539" y="2244969"/>
                </a:cubicBezTo>
                <a:close/>
                <a:moveTo>
                  <a:pt x="1312413" y="1681317"/>
                </a:moveTo>
                <a:lnTo>
                  <a:pt x="1312413" y="1681318"/>
                </a:lnTo>
                <a:lnTo>
                  <a:pt x="1313057" y="1681913"/>
                </a:lnTo>
                <a:close/>
                <a:moveTo>
                  <a:pt x="3586641" y="1610668"/>
                </a:moveTo>
                <a:lnTo>
                  <a:pt x="3586641" y="1754454"/>
                </a:lnTo>
                <a:lnTo>
                  <a:pt x="3671979" y="1754454"/>
                </a:lnTo>
                <a:cubicBezTo>
                  <a:pt x="3698871" y="1754454"/>
                  <a:pt x="3718535" y="1748372"/>
                  <a:pt x="3730975" y="1736206"/>
                </a:cubicBezTo>
                <a:cubicBezTo>
                  <a:pt x="3743415" y="1724041"/>
                  <a:pt x="3749635" y="1705702"/>
                  <a:pt x="3749635" y="1681189"/>
                </a:cubicBezTo>
                <a:cubicBezTo>
                  <a:pt x="3749635" y="1665274"/>
                  <a:pt x="3746571" y="1651645"/>
                  <a:pt x="3740443" y="1640303"/>
                </a:cubicBezTo>
                <a:cubicBezTo>
                  <a:pt x="3734315" y="1628961"/>
                  <a:pt x="3726905" y="1621186"/>
                  <a:pt x="3718215" y="1616979"/>
                </a:cubicBezTo>
                <a:cubicBezTo>
                  <a:pt x="3709527" y="1612771"/>
                  <a:pt x="3693839" y="1610668"/>
                  <a:pt x="3671155" y="1610668"/>
                </a:cubicBezTo>
                <a:close/>
                <a:moveTo>
                  <a:pt x="4224815" y="1607649"/>
                </a:moveTo>
                <a:lnTo>
                  <a:pt x="4224815" y="1740734"/>
                </a:lnTo>
                <a:lnTo>
                  <a:pt x="4318661" y="1740734"/>
                </a:lnTo>
                <a:cubicBezTo>
                  <a:pt x="4339149" y="1740734"/>
                  <a:pt x="4354699" y="1738264"/>
                  <a:pt x="4365309" y="1733325"/>
                </a:cubicBezTo>
                <a:cubicBezTo>
                  <a:pt x="4375919" y="1728386"/>
                  <a:pt x="4384335" y="1720611"/>
                  <a:pt x="4390555" y="1710001"/>
                </a:cubicBezTo>
                <a:cubicBezTo>
                  <a:pt x="4396773" y="1699391"/>
                  <a:pt x="4399883" y="1687043"/>
                  <a:pt x="4399883" y="1672957"/>
                </a:cubicBezTo>
                <a:cubicBezTo>
                  <a:pt x="4399883" y="1652651"/>
                  <a:pt x="4393939" y="1636690"/>
                  <a:pt x="4382047" y="1625074"/>
                </a:cubicBezTo>
                <a:cubicBezTo>
                  <a:pt x="4370157" y="1613457"/>
                  <a:pt x="4352503" y="1607649"/>
                  <a:pt x="4329087" y="1607649"/>
                </a:cubicBezTo>
                <a:close/>
                <a:moveTo>
                  <a:pt x="3018301" y="1605454"/>
                </a:moveTo>
                <a:cubicBezTo>
                  <a:pt x="3014039" y="1631248"/>
                  <a:pt x="3008015" y="1656859"/>
                  <a:pt x="3000229" y="1682287"/>
                </a:cubicBezTo>
                <a:lnTo>
                  <a:pt x="2963531" y="1800279"/>
                </a:lnTo>
                <a:lnTo>
                  <a:pt x="3075899" y="1800279"/>
                </a:lnTo>
                <a:lnTo>
                  <a:pt x="3041615" y="1688872"/>
                </a:lnTo>
                <a:cubicBezTo>
                  <a:pt x="3031009" y="1654663"/>
                  <a:pt x="3023237" y="1626857"/>
                  <a:pt x="3018301" y="1605454"/>
                </a:cubicBezTo>
                <a:close/>
                <a:moveTo>
                  <a:pt x="4181185" y="1563196"/>
                </a:moveTo>
                <a:lnTo>
                  <a:pt x="4327441" y="1563196"/>
                </a:lnTo>
                <a:cubicBezTo>
                  <a:pt x="4357991" y="1563196"/>
                  <a:pt x="4380539" y="1566944"/>
                  <a:pt x="4395081" y="1574440"/>
                </a:cubicBezTo>
                <a:cubicBezTo>
                  <a:pt x="4409625" y="1581936"/>
                  <a:pt x="4421561" y="1594414"/>
                  <a:pt x="4430891" y="1611872"/>
                </a:cubicBezTo>
                <a:cubicBezTo>
                  <a:pt x="4440221" y="1629331"/>
                  <a:pt x="4444885" y="1649578"/>
                  <a:pt x="4444885" y="1672614"/>
                </a:cubicBezTo>
                <a:cubicBezTo>
                  <a:pt x="4444885" y="1702961"/>
                  <a:pt x="4436973" y="1727550"/>
                  <a:pt x="4421149" y="1746381"/>
                </a:cubicBezTo>
                <a:cubicBezTo>
                  <a:pt x="4405327" y="1765212"/>
                  <a:pt x="4382323" y="1777187"/>
                  <a:pt x="4352137" y="1782306"/>
                </a:cubicBezTo>
                <a:cubicBezTo>
                  <a:pt x="4364395" y="1789669"/>
                  <a:pt x="4373723" y="1797124"/>
                  <a:pt x="4380127" y="1804670"/>
                </a:cubicBezTo>
                <a:cubicBezTo>
                  <a:pt x="4393115" y="1820036"/>
                  <a:pt x="4404549" y="1837141"/>
                  <a:pt x="4414427" y="1855983"/>
                </a:cubicBezTo>
                <a:lnTo>
                  <a:pt x="4472051" y="1965469"/>
                </a:lnTo>
                <a:lnTo>
                  <a:pt x="4417171" y="1965469"/>
                </a:lnTo>
                <a:lnTo>
                  <a:pt x="4373181" y="1881824"/>
                </a:lnTo>
                <a:cubicBezTo>
                  <a:pt x="4356137" y="1849099"/>
                  <a:pt x="4343275" y="1827056"/>
                  <a:pt x="4334595" y="1815695"/>
                </a:cubicBezTo>
                <a:cubicBezTo>
                  <a:pt x="4325915" y="1804335"/>
                  <a:pt x="4317511" y="1796684"/>
                  <a:pt x="4309379" y="1792744"/>
                </a:cubicBezTo>
                <a:cubicBezTo>
                  <a:pt x="4301247" y="1788804"/>
                  <a:pt x="4289869" y="1786834"/>
                  <a:pt x="4275249" y="1786834"/>
                </a:cubicBezTo>
                <a:lnTo>
                  <a:pt x="4224815" y="1786834"/>
                </a:lnTo>
                <a:lnTo>
                  <a:pt x="4224815" y="1965469"/>
                </a:lnTo>
                <a:lnTo>
                  <a:pt x="4181185" y="1965469"/>
                </a:lnTo>
                <a:close/>
                <a:moveTo>
                  <a:pt x="3847811" y="1563196"/>
                </a:moveTo>
                <a:lnTo>
                  <a:pt x="3891441" y="1563196"/>
                </a:lnTo>
                <a:lnTo>
                  <a:pt x="3891441" y="1795340"/>
                </a:lnTo>
                <a:cubicBezTo>
                  <a:pt x="3891441" y="1831744"/>
                  <a:pt x="3894275" y="1858087"/>
                  <a:pt x="3899947" y="1874368"/>
                </a:cubicBezTo>
                <a:cubicBezTo>
                  <a:pt x="3905617" y="1890649"/>
                  <a:pt x="3914901" y="1903043"/>
                  <a:pt x="3927799" y="1911549"/>
                </a:cubicBezTo>
                <a:cubicBezTo>
                  <a:pt x="3940695" y="1920056"/>
                  <a:pt x="3956383" y="1924309"/>
                  <a:pt x="3974859" y="1924309"/>
                </a:cubicBezTo>
                <a:cubicBezTo>
                  <a:pt x="4005957" y="1924309"/>
                  <a:pt x="4028503" y="1915528"/>
                  <a:pt x="4042499" y="1897966"/>
                </a:cubicBezTo>
                <a:cubicBezTo>
                  <a:pt x="4056493" y="1880405"/>
                  <a:pt x="4063491" y="1846196"/>
                  <a:pt x="4063491" y="1795340"/>
                </a:cubicBezTo>
                <a:lnTo>
                  <a:pt x="4063491" y="1563196"/>
                </a:lnTo>
                <a:lnTo>
                  <a:pt x="4107119" y="1563196"/>
                </a:lnTo>
                <a:lnTo>
                  <a:pt x="4107119" y="1795614"/>
                </a:lnTo>
                <a:cubicBezTo>
                  <a:pt x="4107119" y="1834580"/>
                  <a:pt x="4103329" y="1866547"/>
                  <a:pt x="4095745" y="1891518"/>
                </a:cubicBezTo>
                <a:cubicBezTo>
                  <a:pt x="4088163" y="1916488"/>
                  <a:pt x="4074365" y="1936200"/>
                  <a:pt x="4054353" y="1950652"/>
                </a:cubicBezTo>
                <a:cubicBezTo>
                  <a:pt x="4034343" y="1965103"/>
                  <a:pt x="4008895" y="1972329"/>
                  <a:pt x="3978015" y="1972329"/>
                </a:cubicBezTo>
                <a:cubicBezTo>
                  <a:pt x="3934521" y="1972329"/>
                  <a:pt x="3901947" y="1959341"/>
                  <a:pt x="3880293" y="1933364"/>
                </a:cubicBezTo>
                <a:cubicBezTo>
                  <a:pt x="3858637" y="1907387"/>
                  <a:pt x="3847811" y="1861471"/>
                  <a:pt x="3847811" y="1795614"/>
                </a:cubicBezTo>
                <a:close/>
                <a:moveTo>
                  <a:pt x="3543011" y="1563196"/>
                </a:moveTo>
                <a:lnTo>
                  <a:pt x="3667315" y="1563196"/>
                </a:lnTo>
                <a:cubicBezTo>
                  <a:pt x="3696583" y="1563196"/>
                  <a:pt x="3718171" y="1565757"/>
                  <a:pt x="3732073" y="1570879"/>
                </a:cubicBezTo>
                <a:cubicBezTo>
                  <a:pt x="3751099" y="1577831"/>
                  <a:pt x="3766283" y="1590728"/>
                  <a:pt x="3777623" y="1609570"/>
                </a:cubicBezTo>
                <a:cubicBezTo>
                  <a:pt x="3788967" y="1628412"/>
                  <a:pt x="3794637" y="1651554"/>
                  <a:pt x="3794637" y="1678994"/>
                </a:cubicBezTo>
                <a:cubicBezTo>
                  <a:pt x="3794637" y="1715215"/>
                  <a:pt x="3785399" y="1744759"/>
                  <a:pt x="3766923" y="1767625"/>
                </a:cubicBezTo>
                <a:cubicBezTo>
                  <a:pt x="3748445" y="1790492"/>
                  <a:pt x="3716523" y="1801926"/>
                  <a:pt x="3671155" y="1801926"/>
                </a:cubicBezTo>
                <a:lnTo>
                  <a:pt x="3586641" y="1801926"/>
                </a:lnTo>
                <a:lnTo>
                  <a:pt x="3586641" y="1965469"/>
                </a:lnTo>
                <a:lnTo>
                  <a:pt x="3543011" y="1965469"/>
                </a:lnTo>
                <a:close/>
                <a:moveTo>
                  <a:pt x="3208537" y="1563196"/>
                </a:moveTo>
                <a:lnTo>
                  <a:pt x="3253265" y="1563196"/>
                </a:lnTo>
                <a:lnTo>
                  <a:pt x="3426687" y="1879659"/>
                </a:lnTo>
                <a:lnTo>
                  <a:pt x="3426687" y="1563196"/>
                </a:lnTo>
                <a:lnTo>
                  <a:pt x="3468397" y="1563196"/>
                </a:lnTo>
                <a:lnTo>
                  <a:pt x="3468397" y="1965469"/>
                </a:lnTo>
                <a:lnTo>
                  <a:pt x="3423669" y="1965469"/>
                </a:lnTo>
                <a:lnTo>
                  <a:pt x="3250521" y="1648947"/>
                </a:lnTo>
                <a:lnTo>
                  <a:pt x="3250521" y="1965469"/>
                </a:lnTo>
                <a:lnTo>
                  <a:pt x="3208537" y="1965469"/>
                </a:lnTo>
                <a:close/>
                <a:moveTo>
                  <a:pt x="2598663" y="1563196"/>
                </a:moveTo>
                <a:lnTo>
                  <a:pt x="2642293" y="1563196"/>
                </a:lnTo>
                <a:lnTo>
                  <a:pt x="2642293" y="1762686"/>
                </a:lnTo>
                <a:lnTo>
                  <a:pt x="2806184" y="1563196"/>
                </a:lnTo>
                <a:lnTo>
                  <a:pt x="2865382" y="1563196"/>
                </a:lnTo>
                <a:lnTo>
                  <a:pt x="2726912" y="1726362"/>
                </a:lnTo>
                <a:lnTo>
                  <a:pt x="2869758" y="1962721"/>
                </a:lnTo>
                <a:lnTo>
                  <a:pt x="2996109" y="1563196"/>
                </a:lnTo>
                <a:lnTo>
                  <a:pt x="3042773" y="1563196"/>
                </a:lnTo>
                <a:lnTo>
                  <a:pt x="3177865" y="1965469"/>
                </a:lnTo>
                <a:lnTo>
                  <a:pt x="3127919" y="1965469"/>
                </a:lnTo>
                <a:lnTo>
                  <a:pt x="3089551" y="1843635"/>
                </a:lnTo>
                <a:lnTo>
                  <a:pt x="2950772" y="1843635"/>
                </a:lnTo>
                <a:lnTo>
                  <a:pt x="2914915" y="1965469"/>
                </a:lnTo>
                <a:lnTo>
                  <a:pt x="2871419" y="1965469"/>
                </a:lnTo>
                <a:lnTo>
                  <a:pt x="2868889" y="1965469"/>
                </a:lnTo>
                <a:lnTo>
                  <a:pt x="2813794" y="1965469"/>
                </a:lnTo>
                <a:lnTo>
                  <a:pt x="2696621" y="1762047"/>
                </a:lnTo>
                <a:lnTo>
                  <a:pt x="2642293" y="1826073"/>
                </a:lnTo>
                <a:lnTo>
                  <a:pt x="2642293" y="1965469"/>
                </a:lnTo>
                <a:lnTo>
                  <a:pt x="2598663" y="1965469"/>
                </a:lnTo>
                <a:close/>
                <a:moveTo>
                  <a:pt x="2176112" y="1563196"/>
                </a:moveTo>
                <a:lnTo>
                  <a:pt x="2437617" y="1563196"/>
                </a:lnTo>
                <a:lnTo>
                  <a:pt x="2437617" y="1610668"/>
                </a:lnTo>
                <a:lnTo>
                  <a:pt x="2328405" y="1610668"/>
                </a:lnTo>
                <a:lnTo>
                  <a:pt x="2328405" y="1965469"/>
                </a:lnTo>
                <a:lnTo>
                  <a:pt x="2284775" y="1965469"/>
                </a:lnTo>
                <a:lnTo>
                  <a:pt x="2284775" y="1610668"/>
                </a:lnTo>
                <a:lnTo>
                  <a:pt x="2176112" y="1610668"/>
                </a:lnTo>
                <a:close/>
                <a:moveTo>
                  <a:pt x="2084667" y="1563196"/>
                </a:moveTo>
                <a:lnTo>
                  <a:pt x="2128297" y="1563196"/>
                </a:lnTo>
                <a:lnTo>
                  <a:pt x="2128297" y="1965469"/>
                </a:lnTo>
                <a:lnTo>
                  <a:pt x="2084667" y="1965469"/>
                </a:lnTo>
                <a:close/>
                <a:moveTo>
                  <a:pt x="1960842" y="1563196"/>
                </a:moveTo>
                <a:lnTo>
                  <a:pt x="2004472" y="1563196"/>
                </a:lnTo>
                <a:lnTo>
                  <a:pt x="2004472" y="1965469"/>
                </a:lnTo>
                <a:lnTo>
                  <a:pt x="1960842" y="1965469"/>
                </a:lnTo>
                <a:close/>
                <a:moveTo>
                  <a:pt x="3200397" y="320412"/>
                </a:moveTo>
                <a:lnTo>
                  <a:pt x="3129017" y="322217"/>
                </a:lnTo>
                <a:lnTo>
                  <a:pt x="3104419" y="371950"/>
                </a:lnTo>
                <a:cubicBezTo>
                  <a:pt x="3060563" y="474591"/>
                  <a:pt x="3033709" y="612560"/>
                  <a:pt x="3033709" y="764276"/>
                </a:cubicBezTo>
                <a:lnTo>
                  <a:pt x="3035211" y="785582"/>
                </a:lnTo>
                <a:lnTo>
                  <a:pt x="2952646" y="789751"/>
                </a:lnTo>
                <a:lnTo>
                  <a:pt x="2911961" y="795960"/>
                </a:lnTo>
                <a:lnTo>
                  <a:pt x="2867118" y="799965"/>
                </a:lnTo>
                <a:lnTo>
                  <a:pt x="2789750" y="814612"/>
                </a:lnTo>
                <a:lnTo>
                  <a:pt x="2734552" y="823036"/>
                </a:lnTo>
                <a:lnTo>
                  <a:pt x="2730889" y="804142"/>
                </a:lnTo>
                <a:cubicBezTo>
                  <a:pt x="2691622" y="657597"/>
                  <a:pt x="2629976" y="531279"/>
                  <a:pt x="2561048" y="443487"/>
                </a:cubicBezTo>
                <a:lnTo>
                  <a:pt x="2524415" y="401813"/>
                </a:lnTo>
                <a:lnTo>
                  <a:pt x="2455003" y="418544"/>
                </a:lnTo>
                <a:lnTo>
                  <a:pt x="2386522" y="438761"/>
                </a:lnTo>
                <a:lnTo>
                  <a:pt x="2375634" y="493169"/>
                </a:lnTo>
                <a:cubicBezTo>
                  <a:pt x="2359837" y="603662"/>
                  <a:pt x="2369608" y="743880"/>
                  <a:pt x="2408876" y="890428"/>
                </a:cubicBezTo>
                <a:lnTo>
                  <a:pt x="2415529" y="909715"/>
                </a:lnTo>
                <a:lnTo>
                  <a:pt x="2383243" y="921531"/>
                </a:lnTo>
                <a:lnTo>
                  <a:pt x="2371311" y="925383"/>
                </a:lnTo>
                <a:lnTo>
                  <a:pt x="2356039" y="931488"/>
                </a:lnTo>
                <a:lnTo>
                  <a:pt x="2257197" y="967665"/>
                </a:lnTo>
                <a:lnTo>
                  <a:pt x="2216504" y="987267"/>
                </a:lnTo>
                <a:lnTo>
                  <a:pt x="2202907" y="992702"/>
                </a:lnTo>
                <a:lnTo>
                  <a:pt x="2165987" y="1011603"/>
                </a:lnTo>
                <a:lnTo>
                  <a:pt x="2135850" y="1026120"/>
                </a:lnTo>
                <a:lnTo>
                  <a:pt x="2126688" y="1007313"/>
                </a:lnTo>
                <a:cubicBezTo>
                  <a:pt x="2050830" y="875923"/>
                  <a:pt x="1958590" y="769864"/>
                  <a:pt x="1869290" y="702904"/>
                </a:cubicBezTo>
                <a:lnTo>
                  <a:pt x="1823119" y="672131"/>
                </a:lnTo>
                <a:lnTo>
                  <a:pt x="1760401" y="706257"/>
                </a:lnTo>
                <a:lnTo>
                  <a:pt x="1699487" y="743510"/>
                </a:lnTo>
                <a:lnTo>
                  <a:pt x="1703051" y="798881"/>
                </a:lnTo>
                <a:cubicBezTo>
                  <a:pt x="1716391" y="909698"/>
                  <a:pt x="1762119" y="1042610"/>
                  <a:pt x="1837978" y="1174000"/>
                </a:cubicBezTo>
                <a:lnTo>
                  <a:pt x="1848369" y="1189388"/>
                </a:lnTo>
                <a:lnTo>
                  <a:pt x="1845588" y="1191078"/>
                </a:lnTo>
                <a:lnTo>
                  <a:pt x="1807264" y="1219737"/>
                </a:lnTo>
                <a:lnTo>
                  <a:pt x="1786584" y="1233110"/>
                </a:lnTo>
                <a:lnTo>
                  <a:pt x="1733593" y="1274827"/>
                </a:lnTo>
                <a:lnTo>
                  <a:pt x="1659045" y="1330572"/>
                </a:lnTo>
                <a:lnTo>
                  <a:pt x="1609370" y="1375720"/>
                </a:lnTo>
                <a:lnTo>
                  <a:pt x="1595663" y="1359937"/>
                </a:lnTo>
                <a:cubicBezTo>
                  <a:pt x="1488383" y="1252657"/>
                  <a:pt x="1371836" y="1174085"/>
                  <a:pt x="1268246" y="1132520"/>
                </a:cubicBezTo>
                <a:lnTo>
                  <a:pt x="1215685" y="1114746"/>
                </a:lnTo>
                <a:lnTo>
                  <a:pt x="1163939" y="1163942"/>
                </a:lnTo>
                <a:lnTo>
                  <a:pt x="1114741" y="1215690"/>
                </a:lnTo>
                <a:lnTo>
                  <a:pt x="1132515" y="1268252"/>
                </a:lnTo>
                <a:cubicBezTo>
                  <a:pt x="1174081" y="1371841"/>
                  <a:pt x="1252651" y="1488388"/>
                  <a:pt x="1359932" y="1595666"/>
                </a:cubicBezTo>
                <a:lnTo>
                  <a:pt x="1375717" y="1609374"/>
                </a:lnTo>
                <a:lnTo>
                  <a:pt x="1330572" y="1659046"/>
                </a:lnTo>
                <a:lnTo>
                  <a:pt x="1313318" y="1682120"/>
                </a:lnTo>
                <a:lnTo>
                  <a:pt x="1287770" y="1711798"/>
                </a:lnTo>
                <a:lnTo>
                  <a:pt x="1235248" y="1786522"/>
                </a:lnTo>
                <a:lnTo>
                  <a:pt x="1191078" y="1845589"/>
                </a:lnTo>
                <a:lnTo>
                  <a:pt x="1189386" y="1848374"/>
                </a:lnTo>
                <a:lnTo>
                  <a:pt x="1173994" y="1837982"/>
                </a:lnTo>
                <a:cubicBezTo>
                  <a:pt x="1042604" y="1762124"/>
                  <a:pt x="909693" y="1716393"/>
                  <a:pt x="798877" y="1703056"/>
                </a:cubicBezTo>
                <a:lnTo>
                  <a:pt x="743505" y="1699491"/>
                </a:lnTo>
                <a:lnTo>
                  <a:pt x="706252" y="1760404"/>
                </a:lnTo>
                <a:lnTo>
                  <a:pt x="672127" y="1823124"/>
                </a:lnTo>
                <a:lnTo>
                  <a:pt x="702898" y="1869294"/>
                </a:lnTo>
                <a:cubicBezTo>
                  <a:pt x="769858" y="1958595"/>
                  <a:pt x="875917" y="2050837"/>
                  <a:pt x="1007308" y="2126693"/>
                </a:cubicBezTo>
                <a:lnTo>
                  <a:pt x="1026117" y="2135856"/>
                </a:lnTo>
                <a:lnTo>
                  <a:pt x="1011662" y="2165862"/>
                </a:lnTo>
                <a:lnTo>
                  <a:pt x="1008355" y="2172324"/>
                </a:lnTo>
                <a:lnTo>
                  <a:pt x="1006377" y="2176834"/>
                </a:lnTo>
                <a:lnTo>
                  <a:pt x="967664" y="2257197"/>
                </a:lnTo>
                <a:lnTo>
                  <a:pt x="950127" y="2305114"/>
                </a:lnTo>
                <a:lnTo>
                  <a:pt x="941377" y="2325066"/>
                </a:lnTo>
                <a:lnTo>
                  <a:pt x="940596" y="2324822"/>
                </a:lnTo>
                <a:lnTo>
                  <a:pt x="940596" y="2324823"/>
                </a:lnTo>
                <a:lnTo>
                  <a:pt x="941677" y="2325160"/>
                </a:lnTo>
                <a:lnTo>
                  <a:pt x="936371" y="2337261"/>
                </a:lnTo>
                <a:lnTo>
                  <a:pt x="921503" y="2383319"/>
                </a:lnTo>
                <a:lnTo>
                  <a:pt x="909714" y="2415528"/>
                </a:lnTo>
                <a:lnTo>
                  <a:pt x="890423" y="2408875"/>
                </a:lnTo>
                <a:cubicBezTo>
                  <a:pt x="743877" y="2369609"/>
                  <a:pt x="603659" y="2359837"/>
                  <a:pt x="493165" y="2375635"/>
                </a:cubicBezTo>
                <a:lnTo>
                  <a:pt x="438759" y="2386521"/>
                </a:lnTo>
                <a:lnTo>
                  <a:pt x="418541" y="2455001"/>
                </a:lnTo>
                <a:lnTo>
                  <a:pt x="401810" y="2524417"/>
                </a:lnTo>
                <a:lnTo>
                  <a:pt x="443484" y="2561050"/>
                </a:lnTo>
                <a:cubicBezTo>
                  <a:pt x="531275" y="2629977"/>
                  <a:pt x="657593" y="2691623"/>
                  <a:pt x="804140" y="2730890"/>
                </a:cubicBezTo>
                <a:lnTo>
                  <a:pt x="823036" y="2734553"/>
                </a:lnTo>
                <a:lnTo>
                  <a:pt x="816780" y="2775543"/>
                </a:lnTo>
                <a:lnTo>
                  <a:pt x="808124" y="2815886"/>
                </a:lnTo>
                <a:lnTo>
                  <a:pt x="806669" y="2829020"/>
                </a:lnTo>
                <a:lnTo>
                  <a:pt x="806257" y="2828926"/>
                </a:lnTo>
                <a:lnTo>
                  <a:pt x="799966" y="2885717"/>
                </a:lnTo>
                <a:lnTo>
                  <a:pt x="789751" y="2952646"/>
                </a:lnTo>
                <a:lnTo>
                  <a:pt x="785581" y="3035214"/>
                </a:lnTo>
                <a:lnTo>
                  <a:pt x="764269" y="3033711"/>
                </a:lnTo>
                <a:cubicBezTo>
                  <a:pt x="612553" y="3033713"/>
                  <a:pt x="474583" y="3060564"/>
                  <a:pt x="371944" y="3104422"/>
                </a:cubicBezTo>
                <a:lnTo>
                  <a:pt x="322208" y="3129020"/>
                </a:lnTo>
                <a:lnTo>
                  <a:pt x="320404" y="3200397"/>
                </a:lnTo>
                <a:lnTo>
                  <a:pt x="322208" y="3271776"/>
                </a:lnTo>
                <a:lnTo>
                  <a:pt x="371944" y="3296374"/>
                </a:lnTo>
                <a:cubicBezTo>
                  <a:pt x="474584" y="3340232"/>
                  <a:pt x="612553" y="3367085"/>
                  <a:pt x="764269" y="3367085"/>
                </a:cubicBezTo>
                <a:lnTo>
                  <a:pt x="785581" y="3365583"/>
                </a:lnTo>
                <a:lnTo>
                  <a:pt x="789751" y="3448154"/>
                </a:lnTo>
                <a:lnTo>
                  <a:pt x="794867" y="3481680"/>
                </a:lnTo>
                <a:lnTo>
                  <a:pt x="799533" y="3533925"/>
                </a:lnTo>
                <a:lnTo>
                  <a:pt x="816591" y="3624019"/>
                </a:lnTo>
                <a:lnTo>
                  <a:pt x="816779" y="3625249"/>
                </a:lnTo>
                <a:lnTo>
                  <a:pt x="808124" y="3584912"/>
                </a:lnTo>
                <a:lnTo>
                  <a:pt x="807686" y="3580968"/>
                </a:lnTo>
                <a:lnTo>
                  <a:pt x="806669" y="3571779"/>
                </a:lnTo>
                <a:lnTo>
                  <a:pt x="804339" y="3572303"/>
                </a:lnTo>
                <a:lnTo>
                  <a:pt x="804339" y="3572304"/>
                </a:lnTo>
                <a:lnTo>
                  <a:pt x="806668" y="3571780"/>
                </a:lnTo>
                <a:lnTo>
                  <a:pt x="807686" y="3580968"/>
                </a:lnTo>
                <a:lnTo>
                  <a:pt x="808124" y="3584912"/>
                </a:lnTo>
                <a:lnTo>
                  <a:pt x="816779" y="3625252"/>
                </a:lnTo>
                <a:lnTo>
                  <a:pt x="816779" y="3625249"/>
                </a:lnTo>
                <a:lnTo>
                  <a:pt x="816780" y="3625256"/>
                </a:lnTo>
                <a:lnTo>
                  <a:pt x="823035" y="3666244"/>
                </a:lnTo>
                <a:lnTo>
                  <a:pt x="804139" y="3669907"/>
                </a:lnTo>
                <a:cubicBezTo>
                  <a:pt x="657593" y="3709174"/>
                  <a:pt x="531275" y="3770819"/>
                  <a:pt x="443483" y="3839749"/>
                </a:cubicBezTo>
                <a:lnTo>
                  <a:pt x="401809" y="3876381"/>
                </a:lnTo>
                <a:lnTo>
                  <a:pt x="418540" y="3945794"/>
                </a:lnTo>
                <a:lnTo>
                  <a:pt x="438759" y="4014275"/>
                </a:lnTo>
                <a:lnTo>
                  <a:pt x="493165" y="4025162"/>
                </a:lnTo>
                <a:cubicBezTo>
                  <a:pt x="603658" y="4040960"/>
                  <a:pt x="743876" y="4031189"/>
                  <a:pt x="890423" y="3991922"/>
                </a:cubicBezTo>
                <a:lnTo>
                  <a:pt x="909712" y="3985269"/>
                </a:lnTo>
                <a:lnTo>
                  <a:pt x="921506" y="4017492"/>
                </a:lnTo>
                <a:lnTo>
                  <a:pt x="927587" y="4036326"/>
                </a:lnTo>
                <a:lnTo>
                  <a:pt x="937224" y="4060436"/>
                </a:lnTo>
                <a:lnTo>
                  <a:pt x="967664" y="4143603"/>
                </a:lnTo>
                <a:lnTo>
                  <a:pt x="984148" y="4177822"/>
                </a:lnTo>
                <a:lnTo>
                  <a:pt x="990303" y="4193220"/>
                </a:lnTo>
                <a:lnTo>
                  <a:pt x="1011700" y="4235018"/>
                </a:lnTo>
                <a:lnTo>
                  <a:pt x="1026116" y="4264942"/>
                </a:lnTo>
                <a:lnTo>
                  <a:pt x="1007305" y="4274106"/>
                </a:lnTo>
                <a:cubicBezTo>
                  <a:pt x="875914" y="4349964"/>
                  <a:pt x="769856" y="4442203"/>
                  <a:pt x="702896" y="4531505"/>
                </a:cubicBezTo>
                <a:lnTo>
                  <a:pt x="672124" y="4577675"/>
                </a:lnTo>
                <a:lnTo>
                  <a:pt x="706250" y="4640393"/>
                </a:lnTo>
                <a:lnTo>
                  <a:pt x="743503" y="4701307"/>
                </a:lnTo>
                <a:lnTo>
                  <a:pt x="798874" y="4697742"/>
                </a:lnTo>
                <a:cubicBezTo>
                  <a:pt x="909691" y="4684402"/>
                  <a:pt x="1042602" y="4638674"/>
                  <a:pt x="1173992" y="4562816"/>
                </a:cubicBezTo>
                <a:lnTo>
                  <a:pt x="1189384" y="4552423"/>
                </a:lnTo>
                <a:lnTo>
                  <a:pt x="1191078" y="4555212"/>
                </a:lnTo>
                <a:lnTo>
                  <a:pt x="1219690" y="4593474"/>
                </a:lnTo>
                <a:lnTo>
                  <a:pt x="1236908" y="4620098"/>
                </a:lnTo>
                <a:lnTo>
                  <a:pt x="1245163" y="4630412"/>
                </a:lnTo>
                <a:lnTo>
                  <a:pt x="1245167" y="4630410"/>
                </a:lnTo>
                <a:lnTo>
                  <a:pt x="1236909" y="4620096"/>
                </a:lnTo>
                <a:lnTo>
                  <a:pt x="1235964" y="4618631"/>
                </a:lnTo>
                <a:lnTo>
                  <a:pt x="1286611" y="4682965"/>
                </a:lnTo>
                <a:lnTo>
                  <a:pt x="1330572" y="4741755"/>
                </a:lnTo>
                <a:lnTo>
                  <a:pt x="1375715" y="4791425"/>
                </a:lnTo>
                <a:lnTo>
                  <a:pt x="1359930" y="4805132"/>
                </a:lnTo>
                <a:cubicBezTo>
                  <a:pt x="1252652" y="4912412"/>
                  <a:pt x="1174080" y="5028958"/>
                  <a:pt x="1132515" y="5132547"/>
                </a:cubicBezTo>
                <a:lnTo>
                  <a:pt x="1114740" y="5185109"/>
                </a:lnTo>
                <a:lnTo>
                  <a:pt x="1163936" y="5236857"/>
                </a:lnTo>
                <a:lnTo>
                  <a:pt x="1215685" y="5286053"/>
                </a:lnTo>
                <a:lnTo>
                  <a:pt x="1268246" y="5268280"/>
                </a:lnTo>
                <a:cubicBezTo>
                  <a:pt x="1371835" y="5226714"/>
                  <a:pt x="1488382" y="5148143"/>
                  <a:pt x="1595662" y="5040862"/>
                </a:cubicBezTo>
                <a:lnTo>
                  <a:pt x="1609368" y="5025078"/>
                </a:lnTo>
                <a:lnTo>
                  <a:pt x="1659045" y="5070228"/>
                </a:lnTo>
                <a:lnTo>
                  <a:pt x="1667763" y="5076747"/>
                </a:lnTo>
                <a:lnTo>
                  <a:pt x="1671261" y="5079909"/>
                </a:lnTo>
                <a:lnTo>
                  <a:pt x="1681906" y="5087737"/>
                </a:lnTo>
                <a:lnTo>
                  <a:pt x="1681817" y="5087834"/>
                </a:lnTo>
                <a:lnTo>
                  <a:pt x="1711371" y="5113270"/>
                </a:lnTo>
                <a:lnTo>
                  <a:pt x="1798580" y="5174571"/>
                </a:lnTo>
                <a:lnTo>
                  <a:pt x="1807260" y="5181060"/>
                </a:lnTo>
                <a:lnTo>
                  <a:pt x="1790054" y="5169933"/>
                </a:lnTo>
                <a:lnTo>
                  <a:pt x="1790053" y="5169935"/>
                </a:lnTo>
                <a:lnTo>
                  <a:pt x="1807286" y="5181080"/>
                </a:lnTo>
                <a:lnTo>
                  <a:pt x="1845589" y="5209722"/>
                </a:lnTo>
                <a:lnTo>
                  <a:pt x="1848370" y="5211413"/>
                </a:lnTo>
                <a:lnTo>
                  <a:pt x="1837978" y="5226803"/>
                </a:lnTo>
                <a:cubicBezTo>
                  <a:pt x="1762121" y="5358193"/>
                  <a:pt x="1716390" y="5491103"/>
                  <a:pt x="1703053" y="5601920"/>
                </a:cubicBezTo>
                <a:lnTo>
                  <a:pt x="1699487" y="5657292"/>
                </a:lnTo>
                <a:lnTo>
                  <a:pt x="1760401" y="5694543"/>
                </a:lnTo>
                <a:lnTo>
                  <a:pt x="1823120" y="5728671"/>
                </a:lnTo>
                <a:lnTo>
                  <a:pt x="1869291" y="5697899"/>
                </a:lnTo>
                <a:cubicBezTo>
                  <a:pt x="1958591" y="5630938"/>
                  <a:pt x="2050831" y="5524880"/>
                  <a:pt x="2126689" y="5393490"/>
                </a:cubicBezTo>
                <a:lnTo>
                  <a:pt x="2135852" y="5374681"/>
                </a:lnTo>
                <a:lnTo>
                  <a:pt x="2165881" y="5389147"/>
                </a:lnTo>
                <a:lnTo>
                  <a:pt x="2209818" y="5411639"/>
                </a:lnTo>
                <a:lnTo>
                  <a:pt x="2222127" y="5416444"/>
                </a:lnTo>
                <a:lnTo>
                  <a:pt x="2222128" y="5416441"/>
                </a:lnTo>
                <a:lnTo>
                  <a:pt x="2209819" y="5411636"/>
                </a:lnTo>
                <a:lnTo>
                  <a:pt x="2178226" y="5395463"/>
                </a:lnTo>
                <a:lnTo>
                  <a:pt x="2186758" y="5399204"/>
                </a:lnTo>
                <a:lnTo>
                  <a:pt x="2257197" y="5433136"/>
                </a:lnTo>
                <a:lnTo>
                  <a:pt x="2299200" y="5448510"/>
                </a:lnTo>
                <a:lnTo>
                  <a:pt x="2324947" y="5459800"/>
                </a:lnTo>
                <a:lnTo>
                  <a:pt x="2325159" y="5459118"/>
                </a:lnTo>
                <a:lnTo>
                  <a:pt x="2337261" y="5464425"/>
                </a:lnTo>
                <a:lnTo>
                  <a:pt x="2337607" y="5464536"/>
                </a:lnTo>
                <a:lnTo>
                  <a:pt x="2338427" y="5464741"/>
                </a:lnTo>
                <a:lnTo>
                  <a:pt x="2338414" y="5464798"/>
                </a:lnTo>
                <a:lnTo>
                  <a:pt x="2383234" y="5479266"/>
                </a:lnTo>
                <a:lnTo>
                  <a:pt x="2415526" y="5491086"/>
                </a:lnTo>
                <a:lnTo>
                  <a:pt x="2408875" y="5510372"/>
                </a:lnTo>
                <a:cubicBezTo>
                  <a:pt x="2369609" y="5656919"/>
                  <a:pt x="2359837" y="5797137"/>
                  <a:pt x="2375635" y="5907630"/>
                </a:cubicBezTo>
                <a:lnTo>
                  <a:pt x="2386522" y="5962038"/>
                </a:lnTo>
                <a:lnTo>
                  <a:pt x="2455001" y="5982255"/>
                </a:lnTo>
                <a:lnTo>
                  <a:pt x="2524417" y="5998986"/>
                </a:lnTo>
                <a:lnTo>
                  <a:pt x="2561048" y="5957312"/>
                </a:lnTo>
                <a:cubicBezTo>
                  <a:pt x="2629976" y="5869521"/>
                  <a:pt x="2691623" y="5743203"/>
                  <a:pt x="2730891" y="5596656"/>
                </a:cubicBezTo>
                <a:lnTo>
                  <a:pt x="2734553" y="5577764"/>
                </a:lnTo>
                <a:lnTo>
                  <a:pt x="2775603" y="5584029"/>
                </a:lnTo>
                <a:lnTo>
                  <a:pt x="2815884" y="5592672"/>
                </a:lnTo>
                <a:lnTo>
                  <a:pt x="2829017" y="5594128"/>
                </a:lnTo>
                <a:lnTo>
                  <a:pt x="2828591" y="5596023"/>
                </a:lnTo>
                <a:lnTo>
                  <a:pt x="2828591" y="5596024"/>
                </a:lnTo>
                <a:lnTo>
                  <a:pt x="2828862" y="5594823"/>
                </a:lnTo>
                <a:lnTo>
                  <a:pt x="2892599" y="5601885"/>
                </a:lnTo>
                <a:lnTo>
                  <a:pt x="2952646" y="5611049"/>
                </a:lnTo>
                <a:lnTo>
                  <a:pt x="3035211" y="5615218"/>
                </a:lnTo>
                <a:lnTo>
                  <a:pt x="3033711" y="5636522"/>
                </a:lnTo>
                <a:cubicBezTo>
                  <a:pt x="3033709" y="5788239"/>
                  <a:pt x="3060563" y="5926208"/>
                  <a:pt x="3104419" y="6028847"/>
                </a:cubicBezTo>
                <a:lnTo>
                  <a:pt x="3129019" y="6078583"/>
                </a:lnTo>
                <a:lnTo>
                  <a:pt x="3200399" y="6080388"/>
                </a:lnTo>
                <a:lnTo>
                  <a:pt x="3271775" y="6078583"/>
                </a:lnTo>
                <a:lnTo>
                  <a:pt x="3296375" y="6028848"/>
                </a:lnTo>
                <a:cubicBezTo>
                  <a:pt x="3340233" y="5926207"/>
                  <a:pt x="3367085" y="5788240"/>
                  <a:pt x="3367085" y="5636523"/>
                </a:cubicBezTo>
                <a:lnTo>
                  <a:pt x="3365585" y="5615219"/>
                </a:lnTo>
                <a:lnTo>
                  <a:pt x="3448155" y="5611049"/>
                </a:lnTo>
                <a:lnTo>
                  <a:pt x="3478483" y="5606421"/>
                </a:lnTo>
                <a:lnTo>
                  <a:pt x="3533499" y="5601509"/>
                </a:lnTo>
                <a:lnTo>
                  <a:pt x="3571809" y="5594255"/>
                </a:lnTo>
                <a:lnTo>
                  <a:pt x="3571779" y="5594130"/>
                </a:lnTo>
                <a:lnTo>
                  <a:pt x="3584913" y="5592675"/>
                </a:lnTo>
                <a:lnTo>
                  <a:pt x="3625233" y="5584024"/>
                </a:lnTo>
                <a:lnTo>
                  <a:pt x="3666245" y="5577765"/>
                </a:lnTo>
                <a:lnTo>
                  <a:pt x="3669907" y="5596659"/>
                </a:lnTo>
                <a:cubicBezTo>
                  <a:pt x="3709175" y="5743205"/>
                  <a:pt x="3770821" y="5869522"/>
                  <a:pt x="3839749" y="5957315"/>
                </a:cubicBezTo>
                <a:lnTo>
                  <a:pt x="3876381" y="5998989"/>
                </a:lnTo>
                <a:lnTo>
                  <a:pt x="3945797" y="5982258"/>
                </a:lnTo>
                <a:lnTo>
                  <a:pt x="4014275" y="5962039"/>
                </a:lnTo>
                <a:lnTo>
                  <a:pt x="4025163" y="5907633"/>
                </a:lnTo>
                <a:cubicBezTo>
                  <a:pt x="4040961" y="5797140"/>
                  <a:pt x="4031189" y="5656922"/>
                  <a:pt x="3991923" y="5510374"/>
                </a:cubicBezTo>
                <a:lnTo>
                  <a:pt x="3985271" y="5491086"/>
                </a:lnTo>
                <a:lnTo>
                  <a:pt x="4017551" y="5479272"/>
                </a:lnTo>
                <a:lnTo>
                  <a:pt x="4051377" y="5468352"/>
                </a:lnTo>
                <a:lnTo>
                  <a:pt x="4051377" y="5468351"/>
                </a:lnTo>
                <a:lnTo>
                  <a:pt x="4037295" y="5472896"/>
                </a:lnTo>
                <a:lnTo>
                  <a:pt x="4062507" y="5462818"/>
                </a:lnTo>
                <a:lnTo>
                  <a:pt x="4143603" y="5433136"/>
                </a:lnTo>
                <a:lnTo>
                  <a:pt x="4176981" y="5417057"/>
                </a:lnTo>
                <a:lnTo>
                  <a:pt x="4192505" y="5410852"/>
                </a:lnTo>
                <a:lnTo>
                  <a:pt x="4190977" y="5411634"/>
                </a:lnTo>
                <a:lnTo>
                  <a:pt x="4178669" y="5416439"/>
                </a:lnTo>
                <a:lnTo>
                  <a:pt x="4178669" y="5416442"/>
                </a:lnTo>
                <a:lnTo>
                  <a:pt x="4190975" y="5411639"/>
                </a:lnTo>
                <a:lnTo>
                  <a:pt x="4234805" y="5389202"/>
                </a:lnTo>
                <a:lnTo>
                  <a:pt x="4264945" y="5374684"/>
                </a:lnTo>
                <a:lnTo>
                  <a:pt x="4274105" y="5393488"/>
                </a:lnTo>
                <a:cubicBezTo>
                  <a:pt x="4349963" y="5524879"/>
                  <a:pt x="4442203" y="5630938"/>
                  <a:pt x="4531505" y="5697898"/>
                </a:cubicBezTo>
                <a:lnTo>
                  <a:pt x="4577675" y="5728671"/>
                </a:lnTo>
                <a:lnTo>
                  <a:pt x="4640393" y="5694544"/>
                </a:lnTo>
                <a:lnTo>
                  <a:pt x="4701307" y="5657292"/>
                </a:lnTo>
                <a:lnTo>
                  <a:pt x="4697741" y="5601921"/>
                </a:lnTo>
                <a:cubicBezTo>
                  <a:pt x="4684403" y="5491102"/>
                  <a:pt x="4638673" y="5358192"/>
                  <a:pt x="4562815" y="5226803"/>
                </a:cubicBezTo>
                <a:lnTo>
                  <a:pt x="4552425" y="5211415"/>
                </a:lnTo>
                <a:lnTo>
                  <a:pt x="4555211" y="5209722"/>
                </a:lnTo>
                <a:lnTo>
                  <a:pt x="4593549" y="5181053"/>
                </a:lnTo>
                <a:lnTo>
                  <a:pt x="4618017" y="5165232"/>
                </a:lnTo>
                <a:lnTo>
                  <a:pt x="4618395" y="5164987"/>
                </a:lnTo>
                <a:lnTo>
                  <a:pt x="4620097" y="5163886"/>
                </a:lnTo>
                <a:lnTo>
                  <a:pt x="4630413" y="5155629"/>
                </a:lnTo>
                <a:lnTo>
                  <a:pt x="4620097" y="5163885"/>
                </a:lnTo>
                <a:lnTo>
                  <a:pt x="4618395" y="5164987"/>
                </a:lnTo>
                <a:lnTo>
                  <a:pt x="4618019" y="5165230"/>
                </a:lnTo>
                <a:lnTo>
                  <a:pt x="4680699" y="5115885"/>
                </a:lnTo>
                <a:lnTo>
                  <a:pt x="4741755" y="5070228"/>
                </a:lnTo>
                <a:lnTo>
                  <a:pt x="4791429" y="5025082"/>
                </a:lnTo>
                <a:lnTo>
                  <a:pt x="4805135" y="5040865"/>
                </a:lnTo>
                <a:cubicBezTo>
                  <a:pt x="4912415" y="5148144"/>
                  <a:pt x="5028961" y="5226715"/>
                  <a:pt x="5132549" y="5268282"/>
                </a:cubicBezTo>
                <a:lnTo>
                  <a:pt x="5185111" y="5286057"/>
                </a:lnTo>
                <a:lnTo>
                  <a:pt x="5236861" y="5236858"/>
                </a:lnTo>
                <a:lnTo>
                  <a:pt x="5286055" y="5185110"/>
                </a:lnTo>
                <a:lnTo>
                  <a:pt x="5268283" y="5132550"/>
                </a:lnTo>
                <a:cubicBezTo>
                  <a:pt x="5226717" y="5028960"/>
                  <a:pt x="5148145" y="4912414"/>
                  <a:pt x="5040867" y="4805134"/>
                </a:cubicBezTo>
                <a:lnTo>
                  <a:pt x="5025083" y="4791427"/>
                </a:lnTo>
                <a:lnTo>
                  <a:pt x="5070229" y="4741755"/>
                </a:lnTo>
                <a:lnTo>
                  <a:pt x="5076749" y="4733033"/>
                </a:lnTo>
                <a:lnTo>
                  <a:pt x="5076755" y="4733027"/>
                </a:lnTo>
                <a:lnTo>
                  <a:pt x="5076753" y="4733029"/>
                </a:lnTo>
                <a:lnTo>
                  <a:pt x="5077115" y="4732628"/>
                </a:lnTo>
                <a:lnTo>
                  <a:pt x="5079913" y="4729535"/>
                </a:lnTo>
                <a:lnTo>
                  <a:pt x="5087739" y="4718890"/>
                </a:lnTo>
                <a:lnTo>
                  <a:pt x="5088947" y="4720003"/>
                </a:lnTo>
                <a:lnTo>
                  <a:pt x="5088947" y="4720002"/>
                </a:lnTo>
                <a:lnTo>
                  <a:pt x="5087739" y="4718889"/>
                </a:lnTo>
                <a:lnTo>
                  <a:pt x="5079911" y="4729534"/>
                </a:lnTo>
                <a:lnTo>
                  <a:pt x="5077115" y="4732628"/>
                </a:lnTo>
                <a:lnTo>
                  <a:pt x="5076755" y="4733027"/>
                </a:lnTo>
                <a:lnTo>
                  <a:pt x="5084867" y="4722179"/>
                </a:lnTo>
                <a:lnTo>
                  <a:pt x="5112845" y="4689674"/>
                </a:lnTo>
                <a:lnTo>
                  <a:pt x="5170329" y="4607892"/>
                </a:lnTo>
                <a:lnTo>
                  <a:pt x="5181057" y="4593545"/>
                </a:lnTo>
                <a:lnTo>
                  <a:pt x="5163885" y="4620101"/>
                </a:lnTo>
                <a:lnTo>
                  <a:pt x="5155627" y="4630416"/>
                </a:lnTo>
                <a:lnTo>
                  <a:pt x="5155629" y="4630417"/>
                </a:lnTo>
                <a:lnTo>
                  <a:pt x="5163885" y="4620101"/>
                </a:lnTo>
                <a:lnTo>
                  <a:pt x="5181063" y="4593537"/>
                </a:lnTo>
                <a:lnTo>
                  <a:pt x="5209723" y="4555211"/>
                </a:lnTo>
                <a:lnTo>
                  <a:pt x="5211413" y="4552427"/>
                </a:lnTo>
                <a:lnTo>
                  <a:pt x="5226801" y="4562819"/>
                </a:lnTo>
                <a:cubicBezTo>
                  <a:pt x="5358193" y="4638677"/>
                  <a:pt x="5491103" y="4684405"/>
                  <a:pt x="5601921" y="4697745"/>
                </a:cubicBezTo>
                <a:lnTo>
                  <a:pt x="5657291" y="4701310"/>
                </a:lnTo>
                <a:lnTo>
                  <a:pt x="5694543" y="4640395"/>
                </a:lnTo>
                <a:lnTo>
                  <a:pt x="5728671" y="4577678"/>
                </a:lnTo>
                <a:lnTo>
                  <a:pt x="5697897" y="4531507"/>
                </a:lnTo>
                <a:cubicBezTo>
                  <a:pt x="5630939" y="4442206"/>
                  <a:pt x="5524879" y="4349967"/>
                  <a:pt x="5393489" y="4274108"/>
                </a:cubicBezTo>
                <a:lnTo>
                  <a:pt x="5374683" y="4264946"/>
                </a:lnTo>
                <a:lnTo>
                  <a:pt x="5389185" y="4234839"/>
                </a:lnTo>
                <a:lnTo>
                  <a:pt x="5396845" y="4219874"/>
                </a:lnTo>
                <a:lnTo>
                  <a:pt x="5410469" y="4193263"/>
                </a:lnTo>
                <a:lnTo>
                  <a:pt x="5410437" y="4193324"/>
                </a:lnTo>
                <a:lnTo>
                  <a:pt x="5396845" y="4219874"/>
                </a:lnTo>
                <a:lnTo>
                  <a:pt x="5393243" y="4226911"/>
                </a:lnTo>
                <a:lnTo>
                  <a:pt x="5395659" y="4221404"/>
                </a:lnTo>
                <a:lnTo>
                  <a:pt x="5433137" y="4143603"/>
                </a:lnTo>
                <a:lnTo>
                  <a:pt x="5450115" y="4097213"/>
                </a:lnTo>
                <a:lnTo>
                  <a:pt x="5459521" y="4075762"/>
                </a:lnTo>
                <a:lnTo>
                  <a:pt x="5459123" y="4075638"/>
                </a:lnTo>
                <a:lnTo>
                  <a:pt x="5464427" y="4063537"/>
                </a:lnTo>
                <a:lnTo>
                  <a:pt x="5479285" y="4017518"/>
                </a:lnTo>
                <a:lnTo>
                  <a:pt x="5491087" y="3985268"/>
                </a:lnTo>
                <a:lnTo>
                  <a:pt x="5510377" y="3991922"/>
                </a:lnTo>
                <a:cubicBezTo>
                  <a:pt x="5656923" y="4031189"/>
                  <a:pt x="5797141" y="4040959"/>
                  <a:pt x="5907635" y="4025162"/>
                </a:cubicBezTo>
                <a:lnTo>
                  <a:pt x="5962041" y="4014274"/>
                </a:lnTo>
                <a:lnTo>
                  <a:pt x="5982259" y="3945794"/>
                </a:lnTo>
                <a:lnTo>
                  <a:pt x="5998989" y="3876381"/>
                </a:lnTo>
                <a:lnTo>
                  <a:pt x="5957315" y="3839749"/>
                </a:lnTo>
                <a:cubicBezTo>
                  <a:pt x="5869525" y="3770820"/>
                  <a:pt x="5743205" y="3709174"/>
                  <a:pt x="5596659" y="3669907"/>
                </a:cubicBezTo>
                <a:lnTo>
                  <a:pt x="5577765" y="3666244"/>
                </a:lnTo>
                <a:lnTo>
                  <a:pt x="5584023" y="3625242"/>
                </a:lnTo>
                <a:lnTo>
                  <a:pt x="5592675" y="3584913"/>
                </a:lnTo>
                <a:lnTo>
                  <a:pt x="5594131" y="3571780"/>
                </a:lnTo>
                <a:lnTo>
                  <a:pt x="5595021" y="3571981"/>
                </a:lnTo>
                <a:lnTo>
                  <a:pt x="5595021" y="3571980"/>
                </a:lnTo>
                <a:lnTo>
                  <a:pt x="5594435" y="3571848"/>
                </a:lnTo>
                <a:lnTo>
                  <a:pt x="5600431" y="3517727"/>
                </a:lnTo>
                <a:lnTo>
                  <a:pt x="5611049" y="3448154"/>
                </a:lnTo>
                <a:lnTo>
                  <a:pt x="5615219" y="3365584"/>
                </a:lnTo>
                <a:lnTo>
                  <a:pt x="5636525" y="3367084"/>
                </a:lnTo>
                <a:cubicBezTo>
                  <a:pt x="5788239" y="3367084"/>
                  <a:pt x="5926209" y="3340231"/>
                  <a:pt x="6028849" y="3296374"/>
                </a:cubicBezTo>
                <a:lnTo>
                  <a:pt x="6078583" y="3271776"/>
                </a:lnTo>
                <a:lnTo>
                  <a:pt x="6080389" y="3200396"/>
                </a:lnTo>
                <a:lnTo>
                  <a:pt x="6078583" y="3129020"/>
                </a:lnTo>
                <a:lnTo>
                  <a:pt x="6028849" y="3104421"/>
                </a:lnTo>
                <a:cubicBezTo>
                  <a:pt x="5926209" y="3060564"/>
                  <a:pt x="5788241" y="3033712"/>
                  <a:pt x="5636525" y="3033712"/>
                </a:cubicBezTo>
                <a:lnTo>
                  <a:pt x="5615219" y="3035211"/>
                </a:lnTo>
                <a:lnTo>
                  <a:pt x="5611049" y="2952646"/>
                </a:lnTo>
                <a:lnTo>
                  <a:pt x="5605347" y="2915284"/>
                </a:lnTo>
                <a:lnTo>
                  <a:pt x="5601085" y="2867547"/>
                </a:lnTo>
                <a:lnTo>
                  <a:pt x="5585501" y="2785252"/>
                </a:lnTo>
                <a:lnTo>
                  <a:pt x="5584025" y="2775578"/>
                </a:lnTo>
                <a:lnTo>
                  <a:pt x="5592673" y="2815887"/>
                </a:lnTo>
                <a:lnTo>
                  <a:pt x="5592673" y="2815885"/>
                </a:lnTo>
                <a:lnTo>
                  <a:pt x="5584025" y="2775575"/>
                </a:lnTo>
                <a:lnTo>
                  <a:pt x="5577765" y="2734553"/>
                </a:lnTo>
                <a:lnTo>
                  <a:pt x="5596659" y="2730890"/>
                </a:lnTo>
                <a:cubicBezTo>
                  <a:pt x="5743205" y="2691623"/>
                  <a:pt x="5869523" y="2629977"/>
                  <a:pt x="5957315" y="2561050"/>
                </a:cubicBezTo>
                <a:lnTo>
                  <a:pt x="5998987" y="2524417"/>
                </a:lnTo>
                <a:lnTo>
                  <a:pt x="5982257" y="2455001"/>
                </a:lnTo>
                <a:lnTo>
                  <a:pt x="5962039" y="2386522"/>
                </a:lnTo>
                <a:lnTo>
                  <a:pt x="5907633" y="2375634"/>
                </a:lnTo>
                <a:cubicBezTo>
                  <a:pt x="5797139" y="2359837"/>
                  <a:pt x="5656921" y="2369608"/>
                  <a:pt x="5510375" y="2408875"/>
                </a:cubicBezTo>
                <a:lnTo>
                  <a:pt x="5491085" y="2415527"/>
                </a:lnTo>
                <a:lnTo>
                  <a:pt x="5479283" y="2383279"/>
                </a:lnTo>
                <a:lnTo>
                  <a:pt x="5475101" y="2370329"/>
                </a:lnTo>
                <a:lnTo>
                  <a:pt x="5468477" y="2353758"/>
                </a:lnTo>
                <a:lnTo>
                  <a:pt x="5433135" y="2257197"/>
                </a:lnTo>
                <a:lnTo>
                  <a:pt x="5413989" y="2217451"/>
                </a:lnTo>
                <a:lnTo>
                  <a:pt x="5408455" y="2203606"/>
                </a:lnTo>
                <a:lnTo>
                  <a:pt x="5389221" y="2166033"/>
                </a:lnTo>
                <a:lnTo>
                  <a:pt x="5374681" y="2135854"/>
                </a:lnTo>
                <a:lnTo>
                  <a:pt x="5393487" y="2126692"/>
                </a:lnTo>
                <a:cubicBezTo>
                  <a:pt x="5524877" y="2050835"/>
                  <a:pt x="5630935" y="1958594"/>
                  <a:pt x="5697897" y="1869292"/>
                </a:cubicBezTo>
                <a:lnTo>
                  <a:pt x="5728669" y="1823122"/>
                </a:lnTo>
                <a:lnTo>
                  <a:pt x="5694541" y="1760403"/>
                </a:lnTo>
                <a:lnTo>
                  <a:pt x="5657289" y="1699489"/>
                </a:lnTo>
                <a:lnTo>
                  <a:pt x="5601919" y="1703055"/>
                </a:lnTo>
                <a:cubicBezTo>
                  <a:pt x="5491101" y="1716392"/>
                  <a:pt x="5358189" y="1762123"/>
                  <a:pt x="5226801" y="1837981"/>
                </a:cubicBezTo>
                <a:lnTo>
                  <a:pt x="5211413" y="1848371"/>
                </a:lnTo>
                <a:lnTo>
                  <a:pt x="5209723" y="1845589"/>
                </a:lnTo>
                <a:lnTo>
                  <a:pt x="5181063" y="1807263"/>
                </a:lnTo>
                <a:lnTo>
                  <a:pt x="5168091" y="1787205"/>
                </a:lnTo>
                <a:lnTo>
                  <a:pt x="5127657" y="1735845"/>
                </a:lnTo>
                <a:lnTo>
                  <a:pt x="5070229" y="1659046"/>
                </a:lnTo>
                <a:lnTo>
                  <a:pt x="5025083" y="1609372"/>
                </a:lnTo>
                <a:lnTo>
                  <a:pt x="5040865" y="1595667"/>
                </a:lnTo>
                <a:cubicBezTo>
                  <a:pt x="5148145" y="1488388"/>
                  <a:pt x="5226715" y="1371840"/>
                  <a:pt x="5268281" y="1268253"/>
                </a:cubicBezTo>
                <a:lnTo>
                  <a:pt x="5286055" y="1215690"/>
                </a:lnTo>
                <a:lnTo>
                  <a:pt x="5236859" y="1163941"/>
                </a:lnTo>
                <a:lnTo>
                  <a:pt x="5185111" y="1114746"/>
                </a:lnTo>
                <a:lnTo>
                  <a:pt x="5132549" y="1132520"/>
                </a:lnTo>
                <a:cubicBezTo>
                  <a:pt x="5028959" y="1174084"/>
                  <a:pt x="4912413" y="1252657"/>
                  <a:pt x="4805135" y="1359937"/>
                </a:cubicBezTo>
                <a:lnTo>
                  <a:pt x="4791429" y="1375719"/>
                </a:lnTo>
                <a:lnTo>
                  <a:pt x="4741755" y="1330572"/>
                </a:lnTo>
                <a:lnTo>
                  <a:pt x="4716719" y="1311852"/>
                </a:lnTo>
                <a:lnTo>
                  <a:pt x="4689247" y="1288203"/>
                </a:lnTo>
                <a:lnTo>
                  <a:pt x="4620095" y="1239597"/>
                </a:lnTo>
                <a:lnTo>
                  <a:pt x="4555211" y="1191078"/>
                </a:lnTo>
                <a:lnTo>
                  <a:pt x="4552425" y="1189386"/>
                </a:lnTo>
                <a:lnTo>
                  <a:pt x="4562815" y="1173999"/>
                </a:lnTo>
                <a:cubicBezTo>
                  <a:pt x="4638675" y="1042610"/>
                  <a:pt x="4684403" y="909700"/>
                  <a:pt x="4697743" y="798881"/>
                </a:cubicBezTo>
                <a:lnTo>
                  <a:pt x="4701307" y="743509"/>
                </a:lnTo>
                <a:lnTo>
                  <a:pt x="4640393" y="706257"/>
                </a:lnTo>
                <a:lnTo>
                  <a:pt x="4577675" y="672131"/>
                </a:lnTo>
                <a:lnTo>
                  <a:pt x="4531505" y="702904"/>
                </a:lnTo>
                <a:cubicBezTo>
                  <a:pt x="4442203" y="769864"/>
                  <a:pt x="4349965" y="875922"/>
                  <a:pt x="4274105" y="1007313"/>
                </a:cubicBezTo>
                <a:lnTo>
                  <a:pt x="4264945" y="1026118"/>
                </a:lnTo>
                <a:lnTo>
                  <a:pt x="4234731" y="1011563"/>
                </a:lnTo>
                <a:lnTo>
                  <a:pt x="4232817" y="1010583"/>
                </a:lnTo>
                <a:lnTo>
                  <a:pt x="4231481" y="1009997"/>
                </a:lnTo>
                <a:lnTo>
                  <a:pt x="4143603" y="967664"/>
                </a:lnTo>
                <a:lnTo>
                  <a:pt x="4091227" y="948495"/>
                </a:lnTo>
                <a:lnTo>
                  <a:pt x="4075645" y="941661"/>
                </a:lnTo>
                <a:lnTo>
                  <a:pt x="4075639" y="941681"/>
                </a:lnTo>
                <a:lnTo>
                  <a:pt x="4063537" y="936376"/>
                </a:lnTo>
                <a:lnTo>
                  <a:pt x="4017593" y="921545"/>
                </a:lnTo>
                <a:lnTo>
                  <a:pt x="3985271" y="909714"/>
                </a:lnTo>
                <a:lnTo>
                  <a:pt x="3991923" y="890428"/>
                </a:lnTo>
                <a:cubicBezTo>
                  <a:pt x="4031189" y="743880"/>
                  <a:pt x="4040961" y="603661"/>
                  <a:pt x="4025163" y="493169"/>
                </a:cubicBezTo>
                <a:lnTo>
                  <a:pt x="4014275" y="438762"/>
                </a:lnTo>
                <a:lnTo>
                  <a:pt x="3945795" y="418544"/>
                </a:lnTo>
                <a:lnTo>
                  <a:pt x="3876381" y="401812"/>
                </a:lnTo>
                <a:lnTo>
                  <a:pt x="3839749" y="443487"/>
                </a:lnTo>
                <a:cubicBezTo>
                  <a:pt x="3770821" y="531278"/>
                  <a:pt x="3709175" y="657597"/>
                  <a:pt x="3669907" y="804142"/>
                </a:cubicBezTo>
                <a:lnTo>
                  <a:pt x="3666245" y="823035"/>
                </a:lnTo>
                <a:lnTo>
                  <a:pt x="3625205" y="816772"/>
                </a:lnTo>
                <a:lnTo>
                  <a:pt x="3584913" y="808128"/>
                </a:lnTo>
                <a:lnTo>
                  <a:pt x="3571781" y="806671"/>
                </a:lnTo>
                <a:lnTo>
                  <a:pt x="3572001" y="805688"/>
                </a:lnTo>
                <a:lnTo>
                  <a:pt x="3572001" y="805687"/>
                </a:lnTo>
                <a:lnTo>
                  <a:pt x="3571785" y="806651"/>
                </a:lnTo>
                <a:lnTo>
                  <a:pt x="3524735" y="801438"/>
                </a:lnTo>
                <a:lnTo>
                  <a:pt x="3448155" y="789751"/>
                </a:lnTo>
                <a:lnTo>
                  <a:pt x="3365583" y="785581"/>
                </a:lnTo>
                <a:lnTo>
                  <a:pt x="3367083" y="764276"/>
                </a:lnTo>
                <a:cubicBezTo>
                  <a:pt x="3367083" y="612560"/>
                  <a:pt x="3340231" y="474591"/>
                  <a:pt x="3296373" y="371951"/>
                </a:cubicBezTo>
                <a:lnTo>
                  <a:pt x="3271775" y="322217"/>
                </a:lnTo>
                <a:close/>
                <a:moveTo>
                  <a:pt x="3200397" y="228971"/>
                </a:moveTo>
                <a:lnTo>
                  <a:pt x="3296615" y="231404"/>
                </a:lnTo>
                <a:lnTo>
                  <a:pt x="3296615" y="231404"/>
                </a:lnTo>
                <a:lnTo>
                  <a:pt x="3297743" y="231433"/>
                </a:lnTo>
                <a:lnTo>
                  <a:pt x="3299555" y="233404"/>
                </a:lnTo>
                <a:lnTo>
                  <a:pt x="3302355" y="235310"/>
                </a:lnTo>
                <a:lnTo>
                  <a:pt x="3313633" y="248727"/>
                </a:lnTo>
                <a:lnTo>
                  <a:pt x="3336221" y="273308"/>
                </a:lnTo>
                <a:lnTo>
                  <a:pt x="3340357" y="280516"/>
                </a:lnTo>
                <a:lnTo>
                  <a:pt x="3346849" y="288241"/>
                </a:lnTo>
                <a:lnTo>
                  <a:pt x="3367507" y="325595"/>
                </a:lnTo>
                <a:lnTo>
                  <a:pt x="3366165" y="325492"/>
                </a:lnTo>
                <a:lnTo>
                  <a:pt x="3387823" y="363240"/>
                </a:lnTo>
                <a:cubicBezTo>
                  <a:pt x="3422399" y="440849"/>
                  <a:pt x="3447023" y="539850"/>
                  <a:pt x="3457175" y="650333"/>
                </a:cubicBezTo>
                <a:lnTo>
                  <a:pt x="3459527" y="702320"/>
                </a:lnTo>
                <a:lnTo>
                  <a:pt x="3597523" y="717608"/>
                </a:lnTo>
                <a:lnTo>
                  <a:pt x="3596685" y="720251"/>
                </a:lnTo>
                <a:lnTo>
                  <a:pt x="3596687" y="720250"/>
                </a:lnTo>
                <a:lnTo>
                  <a:pt x="3612377" y="670765"/>
                </a:lnTo>
                <a:cubicBezTo>
                  <a:pt x="3650777" y="566673"/>
                  <a:pt x="3700185" y="477419"/>
                  <a:pt x="3753669" y="411403"/>
                </a:cubicBezTo>
                <a:lnTo>
                  <a:pt x="3784359" y="380548"/>
                </a:lnTo>
                <a:lnTo>
                  <a:pt x="3783037" y="380299"/>
                </a:lnTo>
                <a:lnTo>
                  <a:pt x="3812659" y="349565"/>
                </a:lnTo>
                <a:lnTo>
                  <a:pt x="3820931" y="343784"/>
                </a:lnTo>
                <a:lnTo>
                  <a:pt x="3826791" y="337892"/>
                </a:lnTo>
                <a:lnTo>
                  <a:pt x="3854971" y="319994"/>
                </a:lnTo>
                <a:lnTo>
                  <a:pt x="3869337" y="309954"/>
                </a:lnTo>
                <a:lnTo>
                  <a:pt x="3872533" y="308839"/>
                </a:lnTo>
                <a:lnTo>
                  <a:pt x="3874795" y="307402"/>
                </a:lnTo>
                <a:lnTo>
                  <a:pt x="3875891" y="307668"/>
                </a:lnTo>
                <a:lnTo>
                  <a:pt x="3875891" y="307666"/>
                </a:lnTo>
                <a:lnTo>
                  <a:pt x="3969459" y="330220"/>
                </a:lnTo>
                <a:lnTo>
                  <a:pt x="3969461" y="330220"/>
                </a:lnTo>
                <a:lnTo>
                  <a:pt x="3974989" y="331852"/>
                </a:lnTo>
                <a:lnTo>
                  <a:pt x="4061769" y="357471"/>
                </a:lnTo>
                <a:lnTo>
                  <a:pt x="4062853" y="357793"/>
                </a:lnTo>
                <a:lnTo>
                  <a:pt x="4064095" y="360170"/>
                </a:lnTo>
                <a:lnTo>
                  <a:pt x="4066305" y="362731"/>
                </a:lnTo>
                <a:lnTo>
                  <a:pt x="4073713" y="378584"/>
                </a:lnTo>
                <a:lnTo>
                  <a:pt x="4089183" y="408199"/>
                </a:lnTo>
                <a:lnTo>
                  <a:pt x="4091315" y="416243"/>
                </a:lnTo>
                <a:lnTo>
                  <a:pt x="4095581" y="425373"/>
                </a:lnTo>
                <a:lnTo>
                  <a:pt x="4105867" y="466802"/>
                </a:lnTo>
                <a:lnTo>
                  <a:pt x="4104599" y="466358"/>
                </a:lnTo>
                <a:lnTo>
                  <a:pt x="4115751" y="508423"/>
                </a:lnTo>
                <a:cubicBezTo>
                  <a:pt x="4129063" y="592336"/>
                  <a:pt x="4127225" y="694336"/>
                  <a:pt x="4108435" y="803682"/>
                </a:cubicBezTo>
                <a:lnTo>
                  <a:pt x="4097495" y="853399"/>
                </a:lnTo>
                <a:lnTo>
                  <a:pt x="4097497" y="853399"/>
                </a:lnTo>
                <a:lnTo>
                  <a:pt x="4097875" y="851677"/>
                </a:lnTo>
                <a:lnTo>
                  <a:pt x="4225025" y="907433"/>
                </a:lnTo>
                <a:lnTo>
                  <a:pt x="4253057" y="863589"/>
                </a:lnTo>
                <a:cubicBezTo>
                  <a:pt x="4317089" y="772983"/>
                  <a:pt x="4387915" y="699558"/>
                  <a:pt x="4456663" y="649635"/>
                </a:cubicBezTo>
                <a:lnTo>
                  <a:pt x="4494293" y="627775"/>
                </a:lnTo>
                <a:lnTo>
                  <a:pt x="4493079" y="627192"/>
                </a:lnTo>
                <a:lnTo>
                  <a:pt x="4529647" y="605169"/>
                </a:lnTo>
                <a:lnTo>
                  <a:pt x="4539133" y="601727"/>
                </a:lnTo>
                <a:lnTo>
                  <a:pt x="4546319" y="597552"/>
                </a:lnTo>
                <a:lnTo>
                  <a:pt x="4578169" y="587557"/>
                </a:lnTo>
                <a:lnTo>
                  <a:pt x="4594645" y="581578"/>
                </a:lnTo>
                <a:lnTo>
                  <a:pt x="4598023" y="581329"/>
                </a:lnTo>
                <a:lnTo>
                  <a:pt x="4600577" y="580527"/>
                </a:lnTo>
                <a:lnTo>
                  <a:pt x="4601569" y="581066"/>
                </a:lnTo>
                <a:lnTo>
                  <a:pt x="4601569" y="581066"/>
                </a:lnTo>
                <a:lnTo>
                  <a:pt x="4686113" y="627068"/>
                </a:lnTo>
                <a:lnTo>
                  <a:pt x="4686113" y="627067"/>
                </a:lnTo>
                <a:lnTo>
                  <a:pt x="4691029" y="630074"/>
                </a:lnTo>
                <a:lnTo>
                  <a:pt x="4768221" y="677282"/>
                </a:lnTo>
                <a:lnTo>
                  <a:pt x="4769187" y="677873"/>
                </a:lnTo>
                <a:lnTo>
                  <a:pt x="4769771" y="680491"/>
                </a:lnTo>
                <a:lnTo>
                  <a:pt x="4771241" y="683537"/>
                </a:lnTo>
                <a:lnTo>
                  <a:pt x="4774295" y="700768"/>
                </a:lnTo>
                <a:lnTo>
                  <a:pt x="4781571" y="733377"/>
                </a:lnTo>
                <a:lnTo>
                  <a:pt x="4781551" y="741699"/>
                </a:lnTo>
                <a:lnTo>
                  <a:pt x="4783309" y="751623"/>
                </a:lnTo>
                <a:lnTo>
                  <a:pt x="4782521" y="794301"/>
                </a:lnTo>
                <a:lnTo>
                  <a:pt x="4781409" y="793541"/>
                </a:lnTo>
                <a:lnTo>
                  <a:pt x="4781295" y="837061"/>
                </a:lnTo>
                <a:cubicBezTo>
                  <a:pt x="4772433" y="921561"/>
                  <a:pt x="4744259" y="1019611"/>
                  <a:pt x="4697809" y="1120368"/>
                </a:cubicBezTo>
                <a:lnTo>
                  <a:pt x="4674175" y="1165946"/>
                </a:lnTo>
                <a:lnTo>
                  <a:pt x="4745433" y="1216032"/>
                </a:lnTo>
                <a:lnTo>
                  <a:pt x="4784643" y="1249784"/>
                </a:lnTo>
                <a:lnTo>
                  <a:pt x="4822001" y="1215662"/>
                </a:lnTo>
                <a:cubicBezTo>
                  <a:pt x="4907303" y="1144717"/>
                  <a:pt x="4994717" y="1092124"/>
                  <a:pt x="5074045" y="1061696"/>
                </a:cubicBezTo>
                <a:lnTo>
                  <a:pt x="5116051" y="1050319"/>
                </a:lnTo>
                <a:lnTo>
                  <a:pt x="5115029" y="1049442"/>
                </a:lnTo>
                <a:lnTo>
                  <a:pt x="5156051" y="1037636"/>
                </a:lnTo>
                <a:lnTo>
                  <a:pt x="5166103" y="1036764"/>
                </a:lnTo>
                <a:lnTo>
                  <a:pt x="5174123" y="1034593"/>
                </a:lnTo>
                <a:lnTo>
                  <a:pt x="5207479" y="1033182"/>
                </a:lnTo>
                <a:lnTo>
                  <a:pt x="5224939" y="1031671"/>
                </a:lnTo>
                <a:lnTo>
                  <a:pt x="5228267" y="1032303"/>
                </a:lnTo>
                <a:lnTo>
                  <a:pt x="5230943" y="1032189"/>
                </a:lnTo>
                <a:lnTo>
                  <a:pt x="5231759" y="1032968"/>
                </a:lnTo>
                <a:lnTo>
                  <a:pt x="5231761" y="1032968"/>
                </a:lnTo>
                <a:lnTo>
                  <a:pt x="5301517" y="1099283"/>
                </a:lnTo>
                <a:lnTo>
                  <a:pt x="5301517" y="1099284"/>
                </a:lnTo>
                <a:lnTo>
                  <a:pt x="5305489" y="1103461"/>
                </a:lnTo>
                <a:lnTo>
                  <a:pt x="5367831" y="1169039"/>
                </a:lnTo>
                <a:lnTo>
                  <a:pt x="5368611" y="1169859"/>
                </a:lnTo>
                <a:lnTo>
                  <a:pt x="5368495" y="1172537"/>
                </a:lnTo>
                <a:lnTo>
                  <a:pt x="5369129" y="1175861"/>
                </a:lnTo>
                <a:lnTo>
                  <a:pt x="5367619" y="1193294"/>
                </a:lnTo>
                <a:lnTo>
                  <a:pt x="5366209" y="1226676"/>
                </a:lnTo>
                <a:lnTo>
                  <a:pt x="5364033" y="1234708"/>
                </a:lnTo>
                <a:lnTo>
                  <a:pt x="5363165" y="1244749"/>
                </a:lnTo>
                <a:lnTo>
                  <a:pt x="5351357" y="1285770"/>
                </a:lnTo>
                <a:lnTo>
                  <a:pt x="5350481" y="1284749"/>
                </a:lnTo>
                <a:lnTo>
                  <a:pt x="5339105" y="1326757"/>
                </a:lnTo>
                <a:cubicBezTo>
                  <a:pt x="5308677" y="1406083"/>
                  <a:pt x="5256085" y="1493499"/>
                  <a:pt x="5185139" y="1578800"/>
                </a:cubicBezTo>
                <a:lnTo>
                  <a:pt x="5147869" y="1619605"/>
                </a:lnTo>
                <a:lnTo>
                  <a:pt x="5147871" y="1619606"/>
                </a:lnTo>
                <a:lnTo>
                  <a:pt x="5150301" y="1616944"/>
                </a:lnTo>
                <a:lnTo>
                  <a:pt x="5236127" y="1725962"/>
                </a:lnTo>
                <a:lnTo>
                  <a:pt x="5280433" y="1702988"/>
                </a:lnTo>
                <a:cubicBezTo>
                  <a:pt x="5381191" y="1656541"/>
                  <a:pt x="5479239" y="1628367"/>
                  <a:pt x="5563739" y="1619506"/>
                </a:cubicBezTo>
                <a:lnTo>
                  <a:pt x="5607257" y="1619389"/>
                </a:lnTo>
                <a:lnTo>
                  <a:pt x="5606497" y="1618277"/>
                </a:lnTo>
                <a:lnTo>
                  <a:pt x="5649177" y="1617491"/>
                </a:lnTo>
                <a:lnTo>
                  <a:pt x="5659113" y="1619251"/>
                </a:lnTo>
                <a:lnTo>
                  <a:pt x="5667423" y="1619229"/>
                </a:lnTo>
                <a:lnTo>
                  <a:pt x="5700005" y="1626499"/>
                </a:lnTo>
                <a:lnTo>
                  <a:pt x="5717263" y="1629559"/>
                </a:lnTo>
                <a:lnTo>
                  <a:pt x="5720313" y="1631030"/>
                </a:lnTo>
                <a:lnTo>
                  <a:pt x="5722927" y="1631614"/>
                </a:lnTo>
                <a:lnTo>
                  <a:pt x="5723515" y="1632577"/>
                </a:lnTo>
                <a:lnTo>
                  <a:pt x="5723517" y="1632578"/>
                </a:lnTo>
                <a:lnTo>
                  <a:pt x="5773731" y="1714682"/>
                </a:lnTo>
                <a:lnTo>
                  <a:pt x="5776487" y="1719745"/>
                </a:lnTo>
                <a:lnTo>
                  <a:pt x="5819733" y="1799225"/>
                </a:lnTo>
                <a:lnTo>
                  <a:pt x="5820273" y="1800218"/>
                </a:lnTo>
                <a:lnTo>
                  <a:pt x="5819469" y="1802777"/>
                </a:lnTo>
                <a:lnTo>
                  <a:pt x="5819221" y="1806150"/>
                </a:lnTo>
                <a:lnTo>
                  <a:pt x="5813251" y="1822599"/>
                </a:lnTo>
                <a:lnTo>
                  <a:pt x="5803247" y="1854480"/>
                </a:lnTo>
                <a:lnTo>
                  <a:pt x="5799067" y="1861675"/>
                </a:lnTo>
                <a:lnTo>
                  <a:pt x="5795629" y="1871148"/>
                </a:lnTo>
                <a:lnTo>
                  <a:pt x="5773607" y="1907716"/>
                </a:lnTo>
                <a:lnTo>
                  <a:pt x="5773025" y="1906503"/>
                </a:lnTo>
                <a:lnTo>
                  <a:pt x="5751165" y="1944134"/>
                </a:lnTo>
                <a:cubicBezTo>
                  <a:pt x="5701241" y="2012882"/>
                  <a:pt x="5627817" y="2083709"/>
                  <a:pt x="5537211" y="2147741"/>
                </a:cubicBezTo>
                <a:lnTo>
                  <a:pt x="5495221" y="2174587"/>
                </a:lnTo>
                <a:lnTo>
                  <a:pt x="5546733" y="2303448"/>
                </a:lnTo>
                <a:lnTo>
                  <a:pt x="5544407" y="2303960"/>
                </a:lnTo>
                <a:lnTo>
                  <a:pt x="5544407" y="2303961"/>
                </a:lnTo>
                <a:lnTo>
                  <a:pt x="5597119" y="2292365"/>
                </a:lnTo>
                <a:cubicBezTo>
                  <a:pt x="5706465" y="2273574"/>
                  <a:pt x="5808465" y="2271736"/>
                  <a:pt x="5892379" y="2285047"/>
                </a:cubicBezTo>
                <a:lnTo>
                  <a:pt x="5934445" y="2296199"/>
                </a:lnTo>
                <a:lnTo>
                  <a:pt x="5933997" y="2294927"/>
                </a:lnTo>
                <a:lnTo>
                  <a:pt x="5975427" y="2305213"/>
                </a:lnTo>
                <a:lnTo>
                  <a:pt x="5984569" y="2309486"/>
                </a:lnTo>
                <a:lnTo>
                  <a:pt x="5992601" y="2311615"/>
                </a:lnTo>
                <a:lnTo>
                  <a:pt x="6022191" y="2327070"/>
                </a:lnTo>
                <a:lnTo>
                  <a:pt x="6038069" y="2334492"/>
                </a:lnTo>
                <a:lnTo>
                  <a:pt x="6040635" y="2336703"/>
                </a:lnTo>
                <a:lnTo>
                  <a:pt x="6043009" y="2337943"/>
                </a:lnTo>
                <a:lnTo>
                  <a:pt x="6043327" y="2339025"/>
                </a:lnTo>
                <a:lnTo>
                  <a:pt x="6043329" y="2339026"/>
                </a:lnTo>
                <a:lnTo>
                  <a:pt x="6070581" y="2431334"/>
                </a:lnTo>
                <a:lnTo>
                  <a:pt x="6070581" y="2431335"/>
                </a:lnTo>
                <a:lnTo>
                  <a:pt x="6071931" y="2436939"/>
                </a:lnTo>
                <a:lnTo>
                  <a:pt x="6093133" y="2524902"/>
                </a:lnTo>
                <a:lnTo>
                  <a:pt x="6093399" y="2526003"/>
                </a:lnTo>
                <a:lnTo>
                  <a:pt x="6091961" y="2528267"/>
                </a:lnTo>
                <a:lnTo>
                  <a:pt x="6090847" y="2531460"/>
                </a:lnTo>
                <a:lnTo>
                  <a:pt x="6080823" y="2545803"/>
                </a:lnTo>
                <a:lnTo>
                  <a:pt x="6062909" y="2574008"/>
                </a:lnTo>
                <a:lnTo>
                  <a:pt x="6057009" y="2579877"/>
                </a:lnTo>
                <a:lnTo>
                  <a:pt x="6051237" y="2588136"/>
                </a:lnTo>
                <a:lnTo>
                  <a:pt x="6020499" y="2617759"/>
                </a:lnTo>
                <a:lnTo>
                  <a:pt x="6020253" y="2616437"/>
                </a:lnTo>
                <a:lnTo>
                  <a:pt x="5989397" y="2647128"/>
                </a:lnTo>
                <a:cubicBezTo>
                  <a:pt x="5923381" y="2700615"/>
                  <a:pt x="5834129" y="2750020"/>
                  <a:pt x="5730037" y="2788422"/>
                </a:cubicBezTo>
                <a:lnTo>
                  <a:pt x="5681963" y="2803664"/>
                </a:lnTo>
                <a:lnTo>
                  <a:pt x="5691679" y="2854976"/>
                </a:lnTo>
                <a:lnTo>
                  <a:pt x="5699389" y="2941307"/>
                </a:lnTo>
                <a:lnTo>
                  <a:pt x="5750467" y="2943620"/>
                </a:lnTo>
                <a:cubicBezTo>
                  <a:pt x="5860951" y="2953770"/>
                  <a:pt x="5959951" y="2978395"/>
                  <a:pt x="6037561" y="3012972"/>
                </a:cubicBezTo>
                <a:lnTo>
                  <a:pt x="6075307" y="3034630"/>
                </a:lnTo>
                <a:lnTo>
                  <a:pt x="6075205" y="3033288"/>
                </a:lnTo>
                <a:lnTo>
                  <a:pt x="6112559" y="3053946"/>
                </a:lnTo>
                <a:lnTo>
                  <a:pt x="6120285" y="3060437"/>
                </a:lnTo>
                <a:lnTo>
                  <a:pt x="6127491" y="3064575"/>
                </a:lnTo>
                <a:lnTo>
                  <a:pt x="6152075" y="3087161"/>
                </a:lnTo>
                <a:lnTo>
                  <a:pt x="6165491" y="3098440"/>
                </a:lnTo>
                <a:lnTo>
                  <a:pt x="6167395" y="3101240"/>
                </a:lnTo>
                <a:lnTo>
                  <a:pt x="6169367" y="3103052"/>
                </a:lnTo>
                <a:lnTo>
                  <a:pt x="6169395" y="3104178"/>
                </a:lnTo>
                <a:lnTo>
                  <a:pt x="6169397" y="3104180"/>
                </a:lnTo>
                <a:lnTo>
                  <a:pt x="6171829" y="3200396"/>
                </a:lnTo>
                <a:lnTo>
                  <a:pt x="6171829" y="3200396"/>
                </a:lnTo>
                <a:lnTo>
                  <a:pt x="6171683" y="3206158"/>
                </a:lnTo>
                <a:lnTo>
                  <a:pt x="6169397" y="3296612"/>
                </a:lnTo>
                <a:lnTo>
                  <a:pt x="6169367" y="3297743"/>
                </a:lnTo>
                <a:lnTo>
                  <a:pt x="6167391" y="3299556"/>
                </a:lnTo>
                <a:lnTo>
                  <a:pt x="6165489" y="3302354"/>
                </a:lnTo>
                <a:lnTo>
                  <a:pt x="6152095" y="3313614"/>
                </a:lnTo>
                <a:lnTo>
                  <a:pt x="6127493" y="3336221"/>
                </a:lnTo>
                <a:lnTo>
                  <a:pt x="6120273" y="3340362"/>
                </a:lnTo>
                <a:lnTo>
                  <a:pt x="6112561" y="3346847"/>
                </a:lnTo>
                <a:lnTo>
                  <a:pt x="6075205" y="3367504"/>
                </a:lnTo>
                <a:lnTo>
                  <a:pt x="6075307" y="3366164"/>
                </a:lnTo>
                <a:lnTo>
                  <a:pt x="6037561" y="3387823"/>
                </a:lnTo>
                <a:cubicBezTo>
                  <a:pt x="5959951" y="3422399"/>
                  <a:pt x="5860951" y="3447023"/>
                  <a:pt x="5750469" y="3457174"/>
                </a:cubicBezTo>
                <a:lnTo>
                  <a:pt x="5698777" y="3459515"/>
                </a:lnTo>
                <a:lnTo>
                  <a:pt x="5683477" y="3597613"/>
                </a:lnTo>
                <a:lnTo>
                  <a:pt x="5681017" y="3596833"/>
                </a:lnTo>
                <a:lnTo>
                  <a:pt x="5681017" y="3596834"/>
                </a:lnTo>
                <a:lnTo>
                  <a:pt x="5730037" y="3612377"/>
                </a:lnTo>
                <a:cubicBezTo>
                  <a:pt x="5834129" y="3650778"/>
                  <a:pt x="5923383" y="3700186"/>
                  <a:pt x="5989399" y="3753670"/>
                </a:cubicBezTo>
                <a:lnTo>
                  <a:pt x="6020253" y="3784360"/>
                </a:lnTo>
                <a:lnTo>
                  <a:pt x="6020503" y="3783037"/>
                </a:lnTo>
                <a:lnTo>
                  <a:pt x="6051237" y="3812659"/>
                </a:lnTo>
                <a:lnTo>
                  <a:pt x="6057019" y="3820930"/>
                </a:lnTo>
                <a:lnTo>
                  <a:pt x="6062911" y="3826791"/>
                </a:lnTo>
                <a:lnTo>
                  <a:pt x="6080809" y="3854970"/>
                </a:lnTo>
                <a:lnTo>
                  <a:pt x="6090849" y="3869336"/>
                </a:lnTo>
                <a:lnTo>
                  <a:pt x="6091965" y="3872534"/>
                </a:lnTo>
                <a:lnTo>
                  <a:pt x="6093399" y="3874795"/>
                </a:lnTo>
                <a:lnTo>
                  <a:pt x="6093135" y="3875891"/>
                </a:lnTo>
                <a:lnTo>
                  <a:pt x="6093135" y="3875893"/>
                </a:lnTo>
                <a:lnTo>
                  <a:pt x="6070583" y="3969461"/>
                </a:lnTo>
                <a:lnTo>
                  <a:pt x="6070583" y="3969462"/>
                </a:lnTo>
                <a:lnTo>
                  <a:pt x="6068951" y="3974988"/>
                </a:lnTo>
                <a:lnTo>
                  <a:pt x="6043331" y="4061768"/>
                </a:lnTo>
                <a:lnTo>
                  <a:pt x="6043009" y="4062853"/>
                </a:lnTo>
                <a:lnTo>
                  <a:pt x="6040633" y="4064094"/>
                </a:lnTo>
                <a:lnTo>
                  <a:pt x="6038071" y="4066304"/>
                </a:lnTo>
                <a:lnTo>
                  <a:pt x="6022219" y="4073713"/>
                </a:lnTo>
                <a:lnTo>
                  <a:pt x="5992603" y="4089182"/>
                </a:lnTo>
                <a:lnTo>
                  <a:pt x="5984559" y="4091315"/>
                </a:lnTo>
                <a:lnTo>
                  <a:pt x="5975429" y="4095581"/>
                </a:lnTo>
                <a:lnTo>
                  <a:pt x="5934001" y="4105868"/>
                </a:lnTo>
                <a:lnTo>
                  <a:pt x="5934445" y="4104598"/>
                </a:lnTo>
                <a:lnTo>
                  <a:pt x="5892379" y="4115750"/>
                </a:lnTo>
                <a:cubicBezTo>
                  <a:pt x="5808467" y="4129062"/>
                  <a:pt x="5706467" y="4127223"/>
                  <a:pt x="5597119" y="4108433"/>
                </a:cubicBezTo>
                <a:lnTo>
                  <a:pt x="5549519" y="4097961"/>
                </a:lnTo>
                <a:lnTo>
                  <a:pt x="5493707" y="4225243"/>
                </a:lnTo>
                <a:lnTo>
                  <a:pt x="5537213" y="4253058"/>
                </a:lnTo>
                <a:cubicBezTo>
                  <a:pt x="5627819" y="4317092"/>
                  <a:pt x="5701243" y="4387918"/>
                  <a:pt x="5751167" y="4456665"/>
                </a:cubicBezTo>
                <a:lnTo>
                  <a:pt x="5773027" y="4494295"/>
                </a:lnTo>
                <a:lnTo>
                  <a:pt x="5773611" y="4493081"/>
                </a:lnTo>
                <a:lnTo>
                  <a:pt x="5795633" y="4529649"/>
                </a:lnTo>
                <a:lnTo>
                  <a:pt x="5799075" y="4539135"/>
                </a:lnTo>
                <a:lnTo>
                  <a:pt x="5803249" y="4546320"/>
                </a:lnTo>
                <a:lnTo>
                  <a:pt x="5813243" y="4578172"/>
                </a:lnTo>
                <a:lnTo>
                  <a:pt x="5819223" y="4594647"/>
                </a:lnTo>
                <a:lnTo>
                  <a:pt x="5819473" y="4598025"/>
                </a:lnTo>
                <a:lnTo>
                  <a:pt x="5820275" y="4600580"/>
                </a:lnTo>
                <a:lnTo>
                  <a:pt x="5819735" y="4601570"/>
                </a:lnTo>
                <a:lnTo>
                  <a:pt x="5819735" y="4601571"/>
                </a:lnTo>
                <a:lnTo>
                  <a:pt x="5773735" y="4686115"/>
                </a:lnTo>
                <a:lnTo>
                  <a:pt x="5773733" y="4686115"/>
                </a:lnTo>
                <a:lnTo>
                  <a:pt x="5770727" y="4691032"/>
                </a:lnTo>
                <a:lnTo>
                  <a:pt x="5723519" y="4768224"/>
                </a:lnTo>
                <a:lnTo>
                  <a:pt x="5722929" y="4769190"/>
                </a:lnTo>
                <a:lnTo>
                  <a:pt x="5720311" y="4769773"/>
                </a:lnTo>
                <a:lnTo>
                  <a:pt x="5717265" y="4771244"/>
                </a:lnTo>
                <a:lnTo>
                  <a:pt x="5700035" y="4774297"/>
                </a:lnTo>
                <a:lnTo>
                  <a:pt x="5667423" y="4781575"/>
                </a:lnTo>
                <a:lnTo>
                  <a:pt x="5659103" y="4781552"/>
                </a:lnTo>
                <a:lnTo>
                  <a:pt x="5649181" y="4783311"/>
                </a:lnTo>
                <a:lnTo>
                  <a:pt x="5606501" y="4782524"/>
                </a:lnTo>
                <a:lnTo>
                  <a:pt x="5607259" y="4781414"/>
                </a:lnTo>
                <a:lnTo>
                  <a:pt x="5563741" y="4781297"/>
                </a:lnTo>
                <a:cubicBezTo>
                  <a:pt x="5479241" y="4772436"/>
                  <a:pt x="5381193" y="4744261"/>
                  <a:pt x="5280435" y="4697811"/>
                </a:cubicBezTo>
                <a:lnTo>
                  <a:pt x="5235255" y="4674385"/>
                </a:lnTo>
                <a:lnTo>
                  <a:pt x="5185017" y="4745859"/>
                </a:lnTo>
                <a:lnTo>
                  <a:pt x="5151335" y="4784989"/>
                </a:lnTo>
                <a:lnTo>
                  <a:pt x="5185141" y="4822001"/>
                </a:lnTo>
                <a:cubicBezTo>
                  <a:pt x="5256085" y="4907303"/>
                  <a:pt x="5308677" y="4994718"/>
                  <a:pt x="5339107" y="5074045"/>
                </a:cubicBezTo>
                <a:lnTo>
                  <a:pt x="5350483" y="5116051"/>
                </a:lnTo>
                <a:lnTo>
                  <a:pt x="5351361" y="5115029"/>
                </a:lnTo>
                <a:lnTo>
                  <a:pt x="5363167" y="5156050"/>
                </a:lnTo>
                <a:lnTo>
                  <a:pt x="5364037" y="5166103"/>
                </a:lnTo>
                <a:lnTo>
                  <a:pt x="5366209" y="5174124"/>
                </a:lnTo>
                <a:lnTo>
                  <a:pt x="5367619" y="5207477"/>
                </a:lnTo>
                <a:lnTo>
                  <a:pt x="5369131" y="5224939"/>
                </a:lnTo>
                <a:lnTo>
                  <a:pt x="5368499" y="5228267"/>
                </a:lnTo>
                <a:lnTo>
                  <a:pt x="5368611" y="5230941"/>
                </a:lnTo>
                <a:lnTo>
                  <a:pt x="5367833" y="5231759"/>
                </a:lnTo>
                <a:lnTo>
                  <a:pt x="5367835" y="5231761"/>
                </a:lnTo>
                <a:lnTo>
                  <a:pt x="5301519" y="5301516"/>
                </a:lnTo>
                <a:lnTo>
                  <a:pt x="5301519" y="5301518"/>
                </a:lnTo>
                <a:lnTo>
                  <a:pt x="5297341" y="5305489"/>
                </a:lnTo>
                <a:lnTo>
                  <a:pt x="5231763" y="5367830"/>
                </a:lnTo>
                <a:lnTo>
                  <a:pt x="5230943" y="5368610"/>
                </a:lnTo>
                <a:lnTo>
                  <a:pt x="5228263" y="5368496"/>
                </a:lnTo>
                <a:lnTo>
                  <a:pt x="5224943" y="5369130"/>
                </a:lnTo>
                <a:lnTo>
                  <a:pt x="5207509" y="5367620"/>
                </a:lnTo>
                <a:lnTo>
                  <a:pt x="5174125" y="5366208"/>
                </a:lnTo>
                <a:lnTo>
                  <a:pt x="5166091" y="5364033"/>
                </a:lnTo>
                <a:lnTo>
                  <a:pt x="5156053" y="5363162"/>
                </a:lnTo>
                <a:lnTo>
                  <a:pt x="5115033" y="5351357"/>
                </a:lnTo>
                <a:lnTo>
                  <a:pt x="5116051" y="5350480"/>
                </a:lnTo>
                <a:lnTo>
                  <a:pt x="5074047" y="5339105"/>
                </a:lnTo>
                <a:cubicBezTo>
                  <a:pt x="4994719" y="5308676"/>
                  <a:pt x="4907303" y="5256086"/>
                  <a:pt x="4822003" y="5185139"/>
                </a:cubicBezTo>
                <a:lnTo>
                  <a:pt x="4784223" y="5150634"/>
                </a:lnTo>
                <a:lnTo>
                  <a:pt x="4675063" y="5236566"/>
                </a:lnTo>
                <a:lnTo>
                  <a:pt x="4674179" y="5234861"/>
                </a:lnTo>
                <a:lnTo>
                  <a:pt x="4674177" y="5234862"/>
                </a:lnTo>
                <a:lnTo>
                  <a:pt x="4697809" y="5280436"/>
                </a:lnTo>
                <a:cubicBezTo>
                  <a:pt x="4744259" y="5381192"/>
                  <a:pt x="4772433" y="5479241"/>
                  <a:pt x="4781295" y="5563740"/>
                </a:cubicBezTo>
                <a:lnTo>
                  <a:pt x="4781411" y="5607259"/>
                </a:lnTo>
                <a:lnTo>
                  <a:pt x="4782523" y="5606500"/>
                </a:lnTo>
                <a:lnTo>
                  <a:pt x="4783309" y="5649179"/>
                </a:lnTo>
                <a:lnTo>
                  <a:pt x="4781549" y="5659114"/>
                </a:lnTo>
                <a:lnTo>
                  <a:pt x="4781571" y="5667425"/>
                </a:lnTo>
                <a:lnTo>
                  <a:pt x="4774301" y="5700007"/>
                </a:lnTo>
                <a:lnTo>
                  <a:pt x="4771243" y="5717265"/>
                </a:lnTo>
                <a:lnTo>
                  <a:pt x="4769769" y="5720314"/>
                </a:lnTo>
                <a:lnTo>
                  <a:pt x="4769187" y="5722928"/>
                </a:lnTo>
                <a:lnTo>
                  <a:pt x="4768223" y="5723516"/>
                </a:lnTo>
                <a:lnTo>
                  <a:pt x="4768223" y="5723517"/>
                </a:lnTo>
                <a:lnTo>
                  <a:pt x="4686113" y="5773733"/>
                </a:lnTo>
                <a:lnTo>
                  <a:pt x="4686113" y="5773734"/>
                </a:lnTo>
                <a:lnTo>
                  <a:pt x="4681051" y="5776488"/>
                </a:lnTo>
                <a:lnTo>
                  <a:pt x="4601571" y="5819734"/>
                </a:lnTo>
                <a:lnTo>
                  <a:pt x="4600577" y="5820274"/>
                </a:lnTo>
                <a:lnTo>
                  <a:pt x="4598019" y="5819471"/>
                </a:lnTo>
                <a:lnTo>
                  <a:pt x="4594645" y="5819222"/>
                </a:lnTo>
                <a:lnTo>
                  <a:pt x="4578195" y="5813252"/>
                </a:lnTo>
                <a:lnTo>
                  <a:pt x="4546317" y="5803248"/>
                </a:lnTo>
                <a:lnTo>
                  <a:pt x="4539121" y="5799068"/>
                </a:lnTo>
                <a:lnTo>
                  <a:pt x="4529649" y="5795630"/>
                </a:lnTo>
                <a:lnTo>
                  <a:pt x="4493081" y="5773609"/>
                </a:lnTo>
                <a:lnTo>
                  <a:pt x="4494293" y="5773027"/>
                </a:lnTo>
                <a:lnTo>
                  <a:pt x="4456663" y="5751166"/>
                </a:lnTo>
                <a:cubicBezTo>
                  <a:pt x="4387915" y="5701244"/>
                  <a:pt x="4317089" y="5627819"/>
                  <a:pt x="4253055" y="5537213"/>
                </a:cubicBezTo>
                <a:lnTo>
                  <a:pt x="4226477" y="5495640"/>
                </a:lnTo>
                <a:lnTo>
                  <a:pt x="4097457" y="5547215"/>
                </a:lnTo>
                <a:lnTo>
                  <a:pt x="4097119" y="5545678"/>
                </a:lnTo>
                <a:lnTo>
                  <a:pt x="4097117" y="5545679"/>
                </a:lnTo>
                <a:lnTo>
                  <a:pt x="4108433" y="5597120"/>
                </a:lnTo>
                <a:cubicBezTo>
                  <a:pt x="4127223" y="5706466"/>
                  <a:pt x="4129061" y="5808466"/>
                  <a:pt x="4115751" y="5892379"/>
                </a:cubicBezTo>
                <a:lnTo>
                  <a:pt x="4104599" y="5934445"/>
                </a:lnTo>
                <a:lnTo>
                  <a:pt x="4105871" y="5933999"/>
                </a:lnTo>
                <a:lnTo>
                  <a:pt x="4095585" y="5975428"/>
                </a:lnTo>
                <a:lnTo>
                  <a:pt x="4091313" y="5984569"/>
                </a:lnTo>
                <a:lnTo>
                  <a:pt x="4089183" y="5992602"/>
                </a:lnTo>
                <a:lnTo>
                  <a:pt x="4073727" y="6022192"/>
                </a:lnTo>
                <a:lnTo>
                  <a:pt x="4066305" y="6038070"/>
                </a:lnTo>
                <a:lnTo>
                  <a:pt x="4064095" y="6040635"/>
                </a:lnTo>
                <a:lnTo>
                  <a:pt x="4062855" y="6043009"/>
                </a:lnTo>
                <a:lnTo>
                  <a:pt x="4061773" y="6043328"/>
                </a:lnTo>
                <a:lnTo>
                  <a:pt x="4061771" y="6043329"/>
                </a:lnTo>
                <a:lnTo>
                  <a:pt x="3969463" y="6070582"/>
                </a:lnTo>
                <a:lnTo>
                  <a:pt x="3969461" y="6070581"/>
                </a:lnTo>
                <a:lnTo>
                  <a:pt x="3963859" y="6071931"/>
                </a:lnTo>
                <a:lnTo>
                  <a:pt x="3875895" y="6093133"/>
                </a:lnTo>
                <a:lnTo>
                  <a:pt x="3874795" y="6093399"/>
                </a:lnTo>
                <a:lnTo>
                  <a:pt x="3872533" y="6091961"/>
                </a:lnTo>
                <a:lnTo>
                  <a:pt x="3869339" y="6090847"/>
                </a:lnTo>
                <a:lnTo>
                  <a:pt x="3854995" y="6080823"/>
                </a:lnTo>
                <a:lnTo>
                  <a:pt x="3826791" y="6062909"/>
                </a:lnTo>
                <a:lnTo>
                  <a:pt x="3820921" y="6057010"/>
                </a:lnTo>
                <a:lnTo>
                  <a:pt x="3812661" y="6051236"/>
                </a:lnTo>
                <a:lnTo>
                  <a:pt x="3783039" y="6020501"/>
                </a:lnTo>
                <a:lnTo>
                  <a:pt x="3784361" y="6020252"/>
                </a:lnTo>
                <a:lnTo>
                  <a:pt x="3753671" y="5989398"/>
                </a:lnTo>
                <a:cubicBezTo>
                  <a:pt x="3700185" y="5923382"/>
                  <a:pt x="3650777" y="5834128"/>
                  <a:pt x="3612377" y="5730038"/>
                </a:cubicBezTo>
                <a:lnTo>
                  <a:pt x="3597275" y="5682410"/>
                </a:lnTo>
                <a:lnTo>
                  <a:pt x="3546071" y="5692103"/>
                </a:lnTo>
                <a:lnTo>
                  <a:pt x="3459467" y="5699838"/>
                </a:lnTo>
                <a:lnTo>
                  <a:pt x="3457175" y="5750466"/>
                </a:lnTo>
                <a:cubicBezTo>
                  <a:pt x="3447023" y="5860950"/>
                  <a:pt x="3422401" y="5959950"/>
                  <a:pt x="3387825" y="6037559"/>
                </a:cubicBezTo>
                <a:lnTo>
                  <a:pt x="3366165" y="6075306"/>
                </a:lnTo>
                <a:lnTo>
                  <a:pt x="3367509" y="6075204"/>
                </a:lnTo>
                <a:lnTo>
                  <a:pt x="3346851" y="6112559"/>
                </a:lnTo>
                <a:lnTo>
                  <a:pt x="3340357" y="6120283"/>
                </a:lnTo>
                <a:lnTo>
                  <a:pt x="3336221" y="6127491"/>
                </a:lnTo>
                <a:lnTo>
                  <a:pt x="3313635" y="6152072"/>
                </a:lnTo>
                <a:lnTo>
                  <a:pt x="3302357" y="6165489"/>
                </a:lnTo>
                <a:lnTo>
                  <a:pt x="3299557" y="6167394"/>
                </a:lnTo>
                <a:lnTo>
                  <a:pt x="3297745" y="6169365"/>
                </a:lnTo>
                <a:lnTo>
                  <a:pt x="3296617" y="6169393"/>
                </a:lnTo>
                <a:lnTo>
                  <a:pt x="3296615" y="6169395"/>
                </a:lnTo>
                <a:lnTo>
                  <a:pt x="3200399" y="6171828"/>
                </a:lnTo>
                <a:lnTo>
                  <a:pt x="3200397" y="6171828"/>
                </a:lnTo>
                <a:lnTo>
                  <a:pt x="3194637" y="6171682"/>
                </a:lnTo>
                <a:lnTo>
                  <a:pt x="3104183" y="6169395"/>
                </a:lnTo>
                <a:lnTo>
                  <a:pt x="3103051" y="6169366"/>
                </a:lnTo>
                <a:lnTo>
                  <a:pt x="3101237" y="6167391"/>
                </a:lnTo>
                <a:lnTo>
                  <a:pt x="3098441" y="6165489"/>
                </a:lnTo>
                <a:lnTo>
                  <a:pt x="3087181" y="6152094"/>
                </a:lnTo>
                <a:lnTo>
                  <a:pt x="3064573" y="6127492"/>
                </a:lnTo>
                <a:lnTo>
                  <a:pt x="3060431" y="6120273"/>
                </a:lnTo>
                <a:lnTo>
                  <a:pt x="3053947" y="6112558"/>
                </a:lnTo>
                <a:lnTo>
                  <a:pt x="3033289" y="6075203"/>
                </a:lnTo>
                <a:lnTo>
                  <a:pt x="3034631" y="6075305"/>
                </a:lnTo>
                <a:lnTo>
                  <a:pt x="3012971" y="6037558"/>
                </a:lnTo>
                <a:cubicBezTo>
                  <a:pt x="2978395" y="5959951"/>
                  <a:pt x="2953771" y="5860950"/>
                  <a:pt x="2943619" y="5750466"/>
                </a:cubicBezTo>
                <a:lnTo>
                  <a:pt x="2941297" y="5699177"/>
                </a:lnTo>
                <a:lnTo>
                  <a:pt x="2803061" y="5683860"/>
                </a:lnTo>
                <a:lnTo>
                  <a:pt x="2788420" y="5730035"/>
                </a:lnTo>
                <a:cubicBezTo>
                  <a:pt x="2750019" y="5834127"/>
                  <a:pt x="2700611" y="5923380"/>
                  <a:pt x="2647126" y="5989394"/>
                </a:cubicBezTo>
                <a:lnTo>
                  <a:pt x="2616436" y="6020250"/>
                </a:lnTo>
                <a:lnTo>
                  <a:pt x="2617757" y="6020499"/>
                </a:lnTo>
                <a:lnTo>
                  <a:pt x="2588135" y="6051234"/>
                </a:lnTo>
                <a:lnTo>
                  <a:pt x="2579875" y="6057007"/>
                </a:lnTo>
                <a:lnTo>
                  <a:pt x="2574006" y="6062908"/>
                </a:lnTo>
                <a:lnTo>
                  <a:pt x="2545803" y="6080821"/>
                </a:lnTo>
                <a:lnTo>
                  <a:pt x="2531459" y="6090845"/>
                </a:lnTo>
                <a:lnTo>
                  <a:pt x="2528265" y="6091959"/>
                </a:lnTo>
                <a:lnTo>
                  <a:pt x="2526001" y="6093397"/>
                </a:lnTo>
                <a:lnTo>
                  <a:pt x="2524902" y="6093132"/>
                </a:lnTo>
                <a:lnTo>
                  <a:pt x="2436939" y="6071930"/>
                </a:lnTo>
                <a:lnTo>
                  <a:pt x="2431336" y="6070580"/>
                </a:lnTo>
                <a:lnTo>
                  <a:pt x="2431334" y="6070580"/>
                </a:lnTo>
                <a:lnTo>
                  <a:pt x="2339027" y="6043327"/>
                </a:lnTo>
                <a:lnTo>
                  <a:pt x="2339026" y="6043325"/>
                </a:lnTo>
                <a:lnTo>
                  <a:pt x="2337943" y="6043007"/>
                </a:lnTo>
                <a:lnTo>
                  <a:pt x="2336704" y="6040633"/>
                </a:lnTo>
                <a:lnTo>
                  <a:pt x="2334492" y="6038067"/>
                </a:lnTo>
                <a:lnTo>
                  <a:pt x="2327071" y="6022189"/>
                </a:lnTo>
                <a:lnTo>
                  <a:pt x="2311615" y="5992600"/>
                </a:lnTo>
                <a:lnTo>
                  <a:pt x="2309485" y="5984567"/>
                </a:lnTo>
                <a:lnTo>
                  <a:pt x="2305212" y="5975426"/>
                </a:lnTo>
                <a:lnTo>
                  <a:pt x="2294927" y="5933997"/>
                </a:lnTo>
                <a:lnTo>
                  <a:pt x="2296198" y="5934443"/>
                </a:lnTo>
                <a:lnTo>
                  <a:pt x="2285047" y="5892376"/>
                </a:lnTo>
                <a:cubicBezTo>
                  <a:pt x="2271736" y="5808463"/>
                  <a:pt x="2273574" y="5706462"/>
                  <a:pt x="2292363" y="5597117"/>
                </a:cubicBezTo>
                <a:lnTo>
                  <a:pt x="2302771" y="5549808"/>
                </a:lnTo>
                <a:lnTo>
                  <a:pt x="2175397" y="5493953"/>
                </a:lnTo>
                <a:lnTo>
                  <a:pt x="2147739" y="5537213"/>
                </a:lnTo>
                <a:cubicBezTo>
                  <a:pt x="2083706" y="5627819"/>
                  <a:pt x="2012879" y="5701243"/>
                  <a:pt x="1944131" y="5751166"/>
                </a:cubicBezTo>
                <a:lnTo>
                  <a:pt x="1906501" y="5773027"/>
                </a:lnTo>
                <a:lnTo>
                  <a:pt x="1907713" y="5773608"/>
                </a:lnTo>
                <a:lnTo>
                  <a:pt x="1871145" y="5795631"/>
                </a:lnTo>
                <a:lnTo>
                  <a:pt x="1861673" y="5799069"/>
                </a:lnTo>
                <a:lnTo>
                  <a:pt x="1854477" y="5803249"/>
                </a:lnTo>
                <a:lnTo>
                  <a:pt x="1822598" y="5813253"/>
                </a:lnTo>
                <a:lnTo>
                  <a:pt x="1806147" y="5819223"/>
                </a:lnTo>
                <a:lnTo>
                  <a:pt x="1802776" y="5819471"/>
                </a:lnTo>
                <a:lnTo>
                  <a:pt x="1800217" y="5820275"/>
                </a:lnTo>
                <a:lnTo>
                  <a:pt x="1799222" y="5819734"/>
                </a:lnTo>
                <a:lnTo>
                  <a:pt x="1719744" y="5776487"/>
                </a:lnTo>
                <a:lnTo>
                  <a:pt x="1714682" y="5773734"/>
                </a:lnTo>
                <a:lnTo>
                  <a:pt x="1714681" y="5773734"/>
                </a:lnTo>
                <a:lnTo>
                  <a:pt x="1632570" y="5723517"/>
                </a:lnTo>
                <a:lnTo>
                  <a:pt x="1632570" y="5723516"/>
                </a:lnTo>
                <a:lnTo>
                  <a:pt x="1631607" y="5722928"/>
                </a:lnTo>
                <a:lnTo>
                  <a:pt x="1631024" y="5720315"/>
                </a:lnTo>
                <a:lnTo>
                  <a:pt x="1629552" y="5717265"/>
                </a:lnTo>
                <a:lnTo>
                  <a:pt x="1626493" y="5700007"/>
                </a:lnTo>
                <a:lnTo>
                  <a:pt x="1619223" y="5667425"/>
                </a:lnTo>
                <a:lnTo>
                  <a:pt x="1619245" y="5659115"/>
                </a:lnTo>
                <a:lnTo>
                  <a:pt x="1617483" y="5649179"/>
                </a:lnTo>
                <a:lnTo>
                  <a:pt x="1618271" y="5606500"/>
                </a:lnTo>
                <a:lnTo>
                  <a:pt x="1619383" y="5607259"/>
                </a:lnTo>
                <a:lnTo>
                  <a:pt x="1619500" y="5563740"/>
                </a:lnTo>
                <a:cubicBezTo>
                  <a:pt x="1628360" y="5479240"/>
                  <a:pt x="1656535" y="5381192"/>
                  <a:pt x="1702985" y="5280435"/>
                </a:cubicBezTo>
                <a:lnTo>
                  <a:pt x="1727726" y="5232722"/>
                </a:lnTo>
                <a:lnTo>
                  <a:pt x="1727724" y="5232721"/>
                </a:lnTo>
                <a:lnTo>
                  <a:pt x="1726315" y="5235439"/>
                </a:lnTo>
                <a:lnTo>
                  <a:pt x="1655184" y="5185442"/>
                </a:lnTo>
                <a:lnTo>
                  <a:pt x="1615685" y="5151443"/>
                </a:lnTo>
                <a:lnTo>
                  <a:pt x="1578794" y="5185138"/>
                </a:lnTo>
                <a:cubicBezTo>
                  <a:pt x="1493494" y="5256083"/>
                  <a:pt x="1406077" y="5308675"/>
                  <a:pt x="1326751" y="5339104"/>
                </a:cubicBezTo>
                <a:lnTo>
                  <a:pt x="1284744" y="5350479"/>
                </a:lnTo>
                <a:lnTo>
                  <a:pt x="1285764" y="5351355"/>
                </a:lnTo>
                <a:lnTo>
                  <a:pt x="1244743" y="5363161"/>
                </a:lnTo>
                <a:lnTo>
                  <a:pt x="1234705" y="5364032"/>
                </a:lnTo>
                <a:lnTo>
                  <a:pt x="1226672" y="5366207"/>
                </a:lnTo>
                <a:lnTo>
                  <a:pt x="1193289" y="5367618"/>
                </a:lnTo>
                <a:lnTo>
                  <a:pt x="1175855" y="5369128"/>
                </a:lnTo>
                <a:lnTo>
                  <a:pt x="1172533" y="5368495"/>
                </a:lnTo>
                <a:lnTo>
                  <a:pt x="1169855" y="5368609"/>
                </a:lnTo>
                <a:lnTo>
                  <a:pt x="1169033" y="5367830"/>
                </a:lnTo>
                <a:lnTo>
                  <a:pt x="1103456" y="5305485"/>
                </a:lnTo>
                <a:lnTo>
                  <a:pt x="1099279" y="5301516"/>
                </a:lnTo>
                <a:lnTo>
                  <a:pt x="1099278" y="5301515"/>
                </a:lnTo>
                <a:lnTo>
                  <a:pt x="1032963" y="5231759"/>
                </a:lnTo>
                <a:lnTo>
                  <a:pt x="1032963" y="5231757"/>
                </a:lnTo>
                <a:lnTo>
                  <a:pt x="1032184" y="5230940"/>
                </a:lnTo>
                <a:lnTo>
                  <a:pt x="1032298" y="5228264"/>
                </a:lnTo>
                <a:lnTo>
                  <a:pt x="1031665" y="5224937"/>
                </a:lnTo>
                <a:lnTo>
                  <a:pt x="1033176" y="5207476"/>
                </a:lnTo>
                <a:lnTo>
                  <a:pt x="1034588" y="5174123"/>
                </a:lnTo>
                <a:lnTo>
                  <a:pt x="1036760" y="5166100"/>
                </a:lnTo>
                <a:lnTo>
                  <a:pt x="1037630" y="5156049"/>
                </a:lnTo>
                <a:lnTo>
                  <a:pt x="1049437" y="5115027"/>
                </a:lnTo>
                <a:lnTo>
                  <a:pt x="1050315" y="5116048"/>
                </a:lnTo>
                <a:lnTo>
                  <a:pt x="1061690" y="5074042"/>
                </a:lnTo>
                <a:cubicBezTo>
                  <a:pt x="1092119" y="4994716"/>
                  <a:pt x="1144711" y="4907300"/>
                  <a:pt x="1215656" y="4821998"/>
                </a:cubicBezTo>
                <a:lnTo>
                  <a:pt x="1252061" y="4782141"/>
                </a:lnTo>
                <a:lnTo>
                  <a:pt x="1252059" y="4782138"/>
                </a:lnTo>
                <a:lnTo>
                  <a:pt x="1250113" y="4784269"/>
                </a:lnTo>
                <a:lnTo>
                  <a:pt x="1164166" y="4675093"/>
                </a:lnTo>
                <a:lnTo>
                  <a:pt x="1120359" y="4697808"/>
                </a:lnTo>
                <a:cubicBezTo>
                  <a:pt x="1019602" y="4744259"/>
                  <a:pt x="921552" y="4772434"/>
                  <a:pt x="837054" y="4781294"/>
                </a:cubicBezTo>
                <a:lnTo>
                  <a:pt x="793535" y="4781410"/>
                </a:lnTo>
                <a:lnTo>
                  <a:pt x="794293" y="4782521"/>
                </a:lnTo>
                <a:lnTo>
                  <a:pt x="751614" y="4783308"/>
                </a:lnTo>
                <a:lnTo>
                  <a:pt x="741691" y="4781550"/>
                </a:lnTo>
                <a:lnTo>
                  <a:pt x="733369" y="4781572"/>
                </a:lnTo>
                <a:lnTo>
                  <a:pt x="700759" y="4774295"/>
                </a:lnTo>
                <a:lnTo>
                  <a:pt x="683529" y="4771240"/>
                </a:lnTo>
                <a:lnTo>
                  <a:pt x="680483" y="4769769"/>
                </a:lnTo>
                <a:lnTo>
                  <a:pt x="677866" y="4769186"/>
                </a:lnTo>
                <a:lnTo>
                  <a:pt x="677275" y="4768221"/>
                </a:lnTo>
                <a:lnTo>
                  <a:pt x="630067" y="4691029"/>
                </a:lnTo>
                <a:lnTo>
                  <a:pt x="627060" y="4686113"/>
                </a:lnTo>
                <a:lnTo>
                  <a:pt x="581058" y="4601569"/>
                </a:lnTo>
                <a:lnTo>
                  <a:pt x="581059" y="4601568"/>
                </a:lnTo>
                <a:lnTo>
                  <a:pt x="580519" y="4600577"/>
                </a:lnTo>
                <a:lnTo>
                  <a:pt x="581321" y="4598022"/>
                </a:lnTo>
                <a:lnTo>
                  <a:pt x="581571" y="4594644"/>
                </a:lnTo>
                <a:lnTo>
                  <a:pt x="587550" y="4578170"/>
                </a:lnTo>
                <a:lnTo>
                  <a:pt x="597545" y="4546318"/>
                </a:lnTo>
                <a:lnTo>
                  <a:pt x="601720" y="4539132"/>
                </a:lnTo>
                <a:lnTo>
                  <a:pt x="605163" y="4529647"/>
                </a:lnTo>
                <a:lnTo>
                  <a:pt x="627184" y="4493079"/>
                </a:lnTo>
                <a:lnTo>
                  <a:pt x="627768" y="4494293"/>
                </a:lnTo>
                <a:lnTo>
                  <a:pt x="649628" y="4456663"/>
                </a:lnTo>
                <a:cubicBezTo>
                  <a:pt x="699551" y="4387915"/>
                  <a:pt x="772975" y="4317090"/>
                  <a:pt x="863580" y="4253058"/>
                </a:cubicBezTo>
                <a:lnTo>
                  <a:pt x="906970" y="4225317"/>
                </a:lnTo>
                <a:lnTo>
                  <a:pt x="906969" y="4225315"/>
                </a:lnTo>
                <a:lnTo>
                  <a:pt x="905215" y="4226436"/>
                </a:lnTo>
                <a:lnTo>
                  <a:pt x="853649" y="4097440"/>
                </a:lnTo>
                <a:lnTo>
                  <a:pt x="803678" y="4108433"/>
                </a:lnTo>
                <a:cubicBezTo>
                  <a:pt x="694332" y="4127224"/>
                  <a:pt x="592331" y="4129061"/>
                  <a:pt x="508418" y="4115749"/>
                </a:cubicBezTo>
                <a:lnTo>
                  <a:pt x="466352" y="4104598"/>
                </a:lnTo>
                <a:lnTo>
                  <a:pt x="466798" y="4105867"/>
                </a:lnTo>
                <a:lnTo>
                  <a:pt x="425369" y="4095581"/>
                </a:lnTo>
                <a:lnTo>
                  <a:pt x="416239" y="4091314"/>
                </a:lnTo>
                <a:lnTo>
                  <a:pt x="408196" y="4089182"/>
                </a:lnTo>
                <a:lnTo>
                  <a:pt x="378580" y="4073712"/>
                </a:lnTo>
                <a:lnTo>
                  <a:pt x="362728" y="4066303"/>
                </a:lnTo>
                <a:lnTo>
                  <a:pt x="360166" y="4064094"/>
                </a:lnTo>
                <a:lnTo>
                  <a:pt x="357789" y="4062853"/>
                </a:lnTo>
                <a:lnTo>
                  <a:pt x="357467" y="4061768"/>
                </a:lnTo>
                <a:lnTo>
                  <a:pt x="331848" y="3974989"/>
                </a:lnTo>
                <a:lnTo>
                  <a:pt x="330216" y="3969462"/>
                </a:lnTo>
                <a:lnTo>
                  <a:pt x="330215" y="3969461"/>
                </a:lnTo>
                <a:lnTo>
                  <a:pt x="307662" y="3875892"/>
                </a:lnTo>
                <a:lnTo>
                  <a:pt x="307664" y="3875891"/>
                </a:lnTo>
                <a:lnTo>
                  <a:pt x="307399" y="3874794"/>
                </a:lnTo>
                <a:lnTo>
                  <a:pt x="308834" y="3872533"/>
                </a:lnTo>
                <a:lnTo>
                  <a:pt x="309950" y="3869336"/>
                </a:lnTo>
                <a:lnTo>
                  <a:pt x="319990" y="3854970"/>
                </a:lnTo>
                <a:lnTo>
                  <a:pt x="337887" y="3826790"/>
                </a:lnTo>
                <a:lnTo>
                  <a:pt x="343779" y="3820930"/>
                </a:lnTo>
                <a:lnTo>
                  <a:pt x="349560" y="3812659"/>
                </a:lnTo>
                <a:lnTo>
                  <a:pt x="380296" y="3783037"/>
                </a:lnTo>
                <a:lnTo>
                  <a:pt x="380545" y="3784360"/>
                </a:lnTo>
                <a:lnTo>
                  <a:pt x="411399" y="3753669"/>
                </a:lnTo>
                <a:cubicBezTo>
                  <a:pt x="477415" y="3700185"/>
                  <a:pt x="566669" y="3650777"/>
                  <a:pt x="670761" y="3612377"/>
                </a:cubicBezTo>
                <a:lnTo>
                  <a:pt x="721313" y="3596348"/>
                </a:lnTo>
                <a:lnTo>
                  <a:pt x="721313" y="3596347"/>
                </a:lnTo>
                <a:lnTo>
                  <a:pt x="718542" y="3597226"/>
                </a:lnTo>
                <a:lnTo>
                  <a:pt x="708938" y="3546498"/>
                </a:lnTo>
                <a:lnTo>
                  <a:pt x="701166" y="3459477"/>
                </a:lnTo>
                <a:lnTo>
                  <a:pt x="650325" y="3457175"/>
                </a:lnTo>
                <a:cubicBezTo>
                  <a:pt x="539842" y="3447024"/>
                  <a:pt x="440842" y="3422400"/>
                  <a:pt x="363233" y="3387823"/>
                </a:cubicBezTo>
                <a:lnTo>
                  <a:pt x="325485" y="3366165"/>
                </a:lnTo>
                <a:lnTo>
                  <a:pt x="325588" y="3367506"/>
                </a:lnTo>
                <a:lnTo>
                  <a:pt x="288233" y="3346847"/>
                </a:lnTo>
                <a:lnTo>
                  <a:pt x="280519" y="3340364"/>
                </a:lnTo>
                <a:lnTo>
                  <a:pt x="273301" y="3336221"/>
                </a:lnTo>
                <a:lnTo>
                  <a:pt x="248698" y="3313614"/>
                </a:lnTo>
                <a:lnTo>
                  <a:pt x="235303" y="3302355"/>
                </a:lnTo>
                <a:lnTo>
                  <a:pt x="233401" y="3299558"/>
                </a:lnTo>
                <a:lnTo>
                  <a:pt x="231426" y="3297743"/>
                </a:lnTo>
                <a:lnTo>
                  <a:pt x="231397" y="3296613"/>
                </a:lnTo>
                <a:lnTo>
                  <a:pt x="229110" y="3206159"/>
                </a:lnTo>
                <a:lnTo>
                  <a:pt x="228964" y="3200398"/>
                </a:lnTo>
                <a:lnTo>
                  <a:pt x="228964" y="3200396"/>
                </a:lnTo>
                <a:lnTo>
                  <a:pt x="231396" y="3104181"/>
                </a:lnTo>
                <a:lnTo>
                  <a:pt x="231398" y="3104181"/>
                </a:lnTo>
                <a:lnTo>
                  <a:pt x="231426" y="3103053"/>
                </a:lnTo>
                <a:lnTo>
                  <a:pt x="233398" y="3101240"/>
                </a:lnTo>
                <a:lnTo>
                  <a:pt x="235303" y="3098441"/>
                </a:lnTo>
                <a:lnTo>
                  <a:pt x="248719" y="3087163"/>
                </a:lnTo>
                <a:lnTo>
                  <a:pt x="273301" y="3064575"/>
                </a:lnTo>
                <a:lnTo>
                  <a:pt x="280509" y="3060438"/>
                </a:lnTo>
                <a:lnTo>
                  <a:pt x="288233" y="3053946"/>
                </a:lnTo>
                <a:lnTo>
                  <a:pt x="325588" y="3033287"/>
                </a:lnTo>
                <a:lnTo>
                  <a:pt x="325485" y="3034632"/>
                </a:lnTo>
                <a:lnTo>
                  <a:pt x="363232" y="3012971"/>
                </a:lnTo>
                <a:cubicBezTo>
                  <a:pt x="440842" y="2978395"/>
                  <a:pt x="539842" y="2953772"/>
                  <a:pt x="650325" y="2943620"/>
                </a:cubicBezTo>
                <a:lnTo>
                  <a:pt x="704711" y="2941158"/>
                </a:lnTo>
                <a:lnTo>
                  <a:pt x="704711" y="2941156"/>
                </a:lnTo>
                <a:lnTo>
                  <a:pt x="701912" y="2941284"/>
                </a:lnTo>
                <a:lnTo>
                  <a:pt x="717216" y="2803150"/>
                </a:lnTo>
                <a:lnTo>
                  <a:pt x="670761" y="2788420"/>
                </a:lnTo>
                <a:cubicBezTo>
                  <a:pt x="566670" y="2750020"/>
                  <a:pt x="477416" y="2700614"/>
                  <a:pt x="411401" y="2647128"/>
                </a:cubicBezTo>
                <a:lnTo>
                  <a:pt x="380545" y="2616436"/>
                </a:lnTo>
                <a:lnTo>
                  <a:pt x="380298" y="2617759"/>
                </a:lnTo>
                <a:lnTo>
                  <a:pt x="349562" y="2588137"/>
                </a:lnTo>
                <a:lnTo>
                  <a:pt x="343789" y="2579877"/>
                </a:lnTo>
                <a:lnTo>
                  <a:pt x="337889" y="2574008"/>
                </a:lnTo>
                <a:lnTo>
                  <a:pt x="319976" y="2545803"/>
                </a:lnTo>
                <a:lnTo>
                  <a:pt x="309951" y="2531460"/>
                </a:lnTo>
                <a:lnTo>
                  <a:pt x="308838" y="2528265"/>
                </a:lnTo>
                <a:lnTo>
                  <a:pt x="307400" y="2526003"/>
                </a:lnTo>
                <a:lnTo>
                  <a:pt x="307665" y="2524902"/>
                </a:lnTo>
                <a:lnTo>
                  <a:pt x="328867" y="2436938"/>
                </a:lnTo>
                <a:lnTo>
                  <a:pt x="330216" y="2431335"/>
                </a:lnTo>
                <a:lnTo>
                  <a:pt x="330216" y="2431334"/>
                </a:lnTo>
                <a:lnTo>
                  <a:pt x="357470" y="2339025"/>
                </a:lnTo>
                <a:lnTo>
                  <a:pt x="357472" y="2339025"/>
                </a:lnTo>
                <a:lnTo>
                  <a:pt x="357790" y="2337943"/>
                </a:lnTo>
                <a:lnTo>
                  <a:pt x="360164" y="2336704"/>
                </a:lnTo>
                <a:lnTo>
                  <a:pt x="362729" y="2334493"/>
                </a:lnTo>
                <a:lnTo>
                  <a:pt x="378605" y="2327071"/>
                </a:lnTo>
                <a:lnTo>
                  <a:pt x="408197" y="2311617"/>
                </a:lnTo>
                <a:lnTo>
                  <a:pt x="416230" y="2309487"/>
                </a:lnTo>
                <a:lnTo>
                  <a:pt x="425371" y="2305213"/>
                </a:lnTo>
                <a:lnTo>
                  <a:pt x="466800" y="2294929"/>
                </a:lnTo>
                <a:lnTo>
                  <a:pt x="466354" y="2296199"/>
                </a:lnTo>
                <a:lnTo>
                  <a:pt x="508420" y="2285047"/>
                </a:lnTo>
                <a:cubicBezTo>
                  <a:pt x="536391" y="2280611"/>
                  <a:pt x="566372" y="2277857"/>
                  <a:pt x="597964" y="2276853"/>
                </a:cubicBezTo>
                <a:cubicBezTo>
                  <a:pt x="645354" y="2275347"/>
                  <a:pt x="696369" y="2277780"/>
                  <a:pt x="749668" y="2284375"/>
                </a:cubicBezTo>
                <a:lnTo>
                  <a:pt x="853477" y="2304770"/>
                </a:lnTo>
                <a:lnTo>
                  <a:pt x="854056" y="2303446"/>
                </a:lnTo>
                <a:lnTo>
                  <a:pt x="851382" y="2302859"/>
                </a:lnTo>
                <a:lnTo>
                  <a:pt x="907178" y="2175616"/>
                </a:lnTo>
                <a:lnTo>
                  <a:pt x="909170" y="2176889"/>
                </a:lnTo>
                <a:lnTo>
                  <a:pt x="909169" y="2176888"/>
                </a:lnTo>
                <a:lnTo>
                  <a:pt x="907179" y="2175615"/>
                </a:lnTo>
                <a:lnTo>
                  <a:pt x="907178" y="2175616"/>
                </a:lnTo>
                <a:lnTo>
                  <a:pt x="863583" y="2147743"/>
                </a:lnTo>
                <a:cubicBezTo>
                  <a:pt x="772978" y="2083710"/>
                  <a:pt x="699553" y="2012883"/>
                  <a:pt x="649630" y="1944135"/>
                </a:cubicBezTo>
                <a:lnTo>
                  <a:pt x="627770" y="1906504"/>
                </a:lnTo>
                <a:lnTo>
                  <a:pt x="627187" y="1907718"/>
                </a:lnTo>
                <a:lnTo>
                  <a:pt x="605166" y="1871149"/>
                </a:lnTo>
                <a:lnTo>
                  <a:pt x="601728" y="1861678"/>
                </a:lnTo>
                <a:lnTo>
                  <a:pt x="597548" y="1854482"/>
                </a:lnTo>
                <a:lnTo>
                  <a:pt x="587543" y="1822602"/>
                </a:lnTo>
                <a:lnTo>
                  <a:pt x="581574" y="1806152"/>
                </a:lnTo>
                <a:lnTo>
                  <a:pt x="581325" y="1802780"/>
                </a:lnTo>
                <a:lnTo>
                  <a:pt x="580522" y="1800220"/>
                </a:lnTo>
                <a:lnTo>
                  <a:pt x="581062" y="1799226"/>
                </a:lnTo>
                <a:lnTo>
                  <a:pt x="624309" y="1719746"/>
                </a:lnTo>
                <a:lnTo>
                  <a:pt x="627063" y="1714684"/>
                </a:lnTo>
                <a:lnTo>
                  <a:pt x="677279" y="1632579"/>
                </a:lnTo>
                <a:lnTo>
                  <a:pt x="677867" y="1631616"/>
                </a:lnTo>
                <a:lnTo>
                  <a:pt x="680482" y="1631032"/>
                </a:lnTo>
                <a:lnTo>
                  <a:pt x="683532" y="1629561"/>
                </a:lnTo>
                <a:lnTo>
                  <a:pt x="700789" y="1626500"/>
                </a:lnTo>
                <a:lnTo>
                  <a:pt x="733371" y="1619231"/>
                </a:lnTo>
                <a:lnTo>
                  <a:pt x="741682" y="1619253"/>
                </a:lnTo>
                <a:lnTo>
                  <a:pt x="751617" y="1617492"/>
                </a:lnTo>
                <a:lnTo>
                  <a:pt x="794297" y="1618280"/>
                </a:lnTo>
                <a:lnTo>
                  <a:pt x="793537" y="1619391"/>
                </a:lnTo>
                <a:lnTo>
                  <a:pt x="837057" y="1619507"/>
                </a:lnTo>
                <a:cubicBezTo>
                  <a:pt x="921556" y="1628368"/>
                  <a:pt x="1019605" y="1656543"/>
                  <a:pt x="1120361" y="1702990"/>
                </a:cubicBezTo>
                <a:lnTo>
                  <a:pt x="1168154" y="1727771"/>
                </a:lnTo>
                <a:lnTo>
                  <a:pt x="1168155" y="1727770"/>
                </a:lnTo>
                <a:lnTo>
                  <a:pt x="1165754" y="1726526"/>
                </a:lnTo>
                <a:lnTo>
                  <a:pt x="1215599" y="1655615"/>
                </a:lnTo>
                <a:lnTo>
                  <a:pt x="1249667" y="1616037"/>
                </a:lnTo>
                <a:lnTo>
                  <a:pt x="1215657" y="1578801"/>
                </a:lnTo>
                <a:cubicBezTo>
                  <a:pt x="1144712" y="1493498"/>
                  <a:pt x="1092119" y="1406084"/>
                  <a:pt x="1061692" y="1326757"/>
                </a:cubicBezTo>
                <a:lnTo>
                  <a:pt x="1050316" y="1284750"/>
                </a:lnTo>
                <a:lnTo>
                  <a:pt x="1049440" y="1285770"/>
                </a:lnTo>
                <a:lnTo>
                  <a:pt x="1037633" y="1244749"/>
                </a:lnTo>
                <a:lnTo>
                  <a:pt x="1036763" y="1234708"/>
                </a:lnTo>
                <a:lnTo>
                  <a:pt x="1034588" y="1226678"/>
                </a:lnTo>
                <a:lnTo>
                  <a:pt x="1033176" y="1193295"/>
                </a:lnTo>
                <a:lnTo>
                  <a:pt x="1031667" y="1175861"/>
                </a:lnTo>
                <a:lnTo>
                  <a:pt x="1032300" y="1172539"/>
                </a:lnTo>
                <a:lnTo>
                  <a:pt x="1032186" y="1169859"/>
                </a:lnTo>
                <a:lnTo>
                  <a:pt x="1032965" y="1169038"/>
                </a:lnTo>
                <a:lnTo>
                  <a:pt x="1095309" y="1103461"/>
                </a:lnTo>
                <a:lnTo>
                  <a:pt x="1099279" y="1099285"/>
                </a:lnTo>
                <a:lnTo>
                  <a:pt x="1099280" y="1099284"/>
                </a:lnTo>
                <a:lnTo>
                  <a:pt x="1169035" y="1032968"/>
                </a:lnTo>
                <a:lnTo>
                  <a:pt x="1169036" y="1032968"/>
                </a:lnTo>
                <a:lnTo>
                  <a:pt x="1169854" y="1032191"/>
                </a:lnTo>
                <a:lnTo>
                  <a:pt x="1172530" y="1032304"/>
                </a:lnTo>
                <a:lnTo>
                  <a:pt x="1175858" y="1031671"/>
                </a:lnTo>
                <a:lnTo>
                  <a:pt x="1193319" y="1033181"/>
                </a:lnTo>
                <a:lnTo>
                  <a:pt x="1226672" y="1034592"/>
                </a:lnTo>
                <a:lnTo>
                  <a:pt x="1234693" y="1036766"/>
                </a:lnTo>
                <a:lnTo>
                  <a:pt x="1244746" y="1037636"/>
                </a:lnTo>
                <a:lnTo>
                  <a:pt x="1285768" y="1049443"/>
                </a:lnTo>
                <a:lnTo>
                  <a:pt x="1284746" y="1050320"/>
                </a:lnTo>
                <a:lnTo>
                  <a:pt x="1326752" y="1061696"/>
                </a:lnTo>
                <a:cubicBezTo>
                  <a:pt x="1406079" y="1092125"/>
                  <a:pt x="1493494" y="1144716"/>
                  <a:pt x="1578795" y="1215662"/>
                </a:cubicBezTo>
                <a:lnTo>
                  <a:pt x="1618430" y="1251864"/>
                </a:lnTo>
                <a:lnTo>
                  <a:pt x="1618432" y="1251863"/>
                </a:lnTo>
                <a:lnTo>
                  <a:pt x="1616888" y="1250452"/>
                </a:lnTo>
                <a:lnTo>
                  <a:pt x="1725926" y="1164613"/>
                </a:lnTo>
                <a:lnTo>
                  <a:pt x="1702985" y="1120367"/>
                </a:lnTo>
                <a:cubicBezTo>
                  <a:pt x="1656534" y="1019611"/>
                  <a:pt x="1628360" y="921561"/>
                  <a:pt x="1619500" y="837061"/>
                </a:cubicBezTo>
                <a:lnTo>
                  <a:pt x="1619383" y="793542"/>
                </a:lnTo>
                <a:lnTo>
                  <a:pt x="1618273" y="794301"/>
                </a:lnTo>
                <a:lnTo>
                  <a:pt x="1617485" y="751622"/>
                </a:lnTo>
                <a:lnTo>
                  <a:pt x="1619244" y="741699"/>
                </a:lnTo>
                <a:lnTo>
                  <a:pt x="1619222" y="733377"/>
                </a:lnTo>
                <a:lnTo>
                  <a:pt x="1626499" y="700766"/>
                </a:lnTo>
                <a:lnTo>
                  <a:pt x="1629552" y="683536"/>
                </a:lnTo>
                <a:lnTo>
                  <a:pt x="1631023" y="680491"/>
                </a:lnTo>
                <a:lnTo>
                  <a:pt x="1631608" y="677873"/>
                </a:lnTo>
                <a:lnTo>
                  <a:pt x="1632572" y="677283"/>
                </a:lnTo>
                <a:lnTo>
                  <a:pt x="1709764" y="630074"/>
                </a:lnTo>
                <a:lnTo>
                  <a:pt x="1714680" y="627068"/>
                </a:lnTo>
                <a:lnTo>
                  <a:pt x="1714681" y="627068"/>
                </a:lnTo>
                <a:lnTo>
                  <a:pt x="1799224" y="581066"/>
                </a:lnTo>
                <a:lnTo>
                  <a:pt x="1799225" y="581065"/>
                </a:lnTo>
                <a:lnTo>
                  <a:pt x="1800217" y="580526"/>
                </a:lnTo>
                <a:lnTo>
                  <a:pt x="1802772" y="581328"/>
                </a:lnTo>
                <a:lnTo>
                  <a:pt x="1806149" y="581578"/>
                </a:lnTo>
                <a:lnTo>
                  <a:pt x="1822623" y="587557"/>
                </a:lnTo>
                <a:lnTo>
                  <a:pt x="1854475" y="597553"/>
                </a:lnTo>
                <a:lnTo>
                  <a:pt x="1861661" y="601727"/>
                </a:lnTo>
                <a:lnTo>
                  <a:pt x="1871146" y="605170"/>
                </a:lnTo>
                <a:lnTo>
                  <a:pt x="1907715" y="627192"/>
                </a:lnTo>
                <a:lnTo>
                  <a:pt x="1906500" y="627775"/>
                </a:lnTo>
                <a:lnTo>
                  <a:pt x="1944132" y="649635"/>
                </a:lnTo>
                <a:cubicBezTo>
                  <a:pt x="2012880" y="699559"/>
                  <a:pt x="2083704" y="772983"/>
                  <a:pt x="2147738" y="863588"/>
                </a:cubicBezTo>
                <a:lnTo>
                  <a:pt x="2174623" y="905640"/>
                </a:lnTo>
                <a:lnTo>
                  <a:pt x="2303462" y="854137"/>
                </a:lnTo>
                <a:lnTo>
                  <a:pt x="2303958" y="856392"/>
                </a:lnTo>
                <a:lnTo>
                  <a:pt x="2303959" y="856392"/>
                </a:lnTo>
                <a:lnTo>
                  <a:pt x="2292363" y="803681"/>
                </a:lnTo>
                <a:cubicBezTo>
                  <a:pt x="2273573" y="694337"/>
                  <a:pt x="2271735" y="592336"/>
                  <a:pt x="2285047" y="508422"/>
                </a:cubicBezTo>
                <a:lnTo>
                  <a:pt x="2296199" y="466357"/>
                </a:lnTo>
                <a:lnTo>
                  <a:pt x="2294930" y="466802"/>
                </a:lnTo>
                <a:lnTo>
                  <a:pt x="2305216" y="425374"/>
                </a:lnTo>
                <a:lnTo>
                  <a:pt x="2309481" y="416244"/>
                </a:lnTo>
                <a:lnTo>
                  <a:pt x="2311614" y="408200"/>
                </a:lnTo>
                <a:lnTo>
                  <a:pt x="2327083" y="378584"/>
                </a:lnTo>
                <a:lnTo>
                  <a:pt x="2334493" y="362732"/>
                </a:lnTo>
                <a:lnTo>
                  <a:pt x="2336702" y="360170"/>
                </a:lnTo>
                <a:lnTo>
                  <a:pt x="2337943" y="357792"/>
                </a:lnTo>
                <a:lnTo>
                  <a:pt x="2339028" y="357471"/>
                </a:lnTo>
                <a:lnTo>
                  <a:pt x="2425809" y="331851"/>
                </a:lnTo>
                <a:lnTo>
                  <a:pt x="2431336" y="330220"/>
                </a:lnTo>
                <a:lnTo>
                  <a:pt x="2431336" y="330220"/>
                </a:lnTo>
                <a:lnTo>
                  <a:pt x="2524905" y="307667"/>
                </a:lnTo>
                <a:lnTo>
                  <a:pt x="2524905" y="307668"/>
                </a:lnTo>
                <a:lnTo>
                  <a:pt x="2526002" y="307403"/>
                </a:lnTo>
                <a:lnTo>
                  <a:pt x="2528263" y="308839"/>
                </a:lnTo>
                <a:lnTo>
                  <a:pt x="2531461" y="309953"/>
                </a:lnTo>
                <a:lnTo>
                  <a:pt x="2545826" y="319994"/>
                </a:lnTo>
                <a:lnTo>
                  <a:pt x="2574006" y="337892"/>
                </a:lnTo>
                <a:lnTo>
                  <a:pt x="2579866" y="343783"/>
                </a:lnTo>
                <a:lnTo>
                  <a:pt x="2588139" y="349565"/>
                </a:lnTo>
                <a:lnTo>
                  <a:pt x="2617761" y="380300"/>
                </a:lnTo>
                <a:lnTo>
                  <a:pt x="2616436" y="380549"/>
                </a:lnTo>
                <a:lnTo>
                  <a:pt x="2647128" y="411403"/>
                </a:lnTo>
                <a:cubicBezTo>
                  <a:pt x="2700611" y="477419"/>
                  <a:pt x="2750020" y="566673"/>
                  <a:pt x="2788419" y="670766"/>
                </a:cubicBezTo>
                <a:lnTo>
                  <a:pt x="2803712" y="718994"/>
                </a:lnTo>
                <a:lnTo>
                  <a:pt x="2854545" y="709369"/>
                </a:lnTo>
                <a:lnTo>
                  <a:pt x="2941297" y="701623"/>
                </a:lnTo>
                <a:lnTo>
                  <a:pt x="2943618" y="650333"/>
                </a:lnTo>
                <a:cubicBezTo>
                  <a:pt x="2953770" y="539849"/>
                  <a:pt x="2978395" y="440849"/>
                  <a:pt x="3012971" y="363240"/>
                </a:cubicBezTo>
                <a:lnTo>
                  <a:pt x="3034629" y="325493"/>
                </a:lnTo>
                <a:lnTo>
                  <a:pt x="3033289" y="325594"/>
                </a:lnTo>
                <a:lnTo>
                  <a:pt x="3053947" y="288241"/>
                </a:lnTo>
                <a:lnTo>
                  <a:pt x="3060431" y="280526"/>
                </a:lnTo>
                <a:lnTo>
                  <a:pt x="3064573" y="273308"/>
                </a:lnTo>
                <a:lnTo>
                  <a:pt x="3087179" y="248704"/>
                </a:lnTo>
                <a:lnTo>
                  <a:pt x="3098439" y="235310"/>
                </a:lnTo>
                <a:lnTo>
                  <a:pt x="3101237" y="233408"/>
                </a:lnTo>
                <a:lnTo>
                  <a:pt x="3103051" y="231434"/>
                </a:lnTo>
                <a:lnTo>
                  <a:pt x="3104181" y="231403"/>
                </a:lnTo>
                <a:lnTo>
                  <a:pt x="3194635" y="229118"/>
                </a:lnTo>
                <a:lnTo>
                  <a:pt x="3200395" y="228972"/>
                </a:lnTo>
                <a:close/>
                <a:moveTo>
                  <a:pt x="3200399" y="91440"/>
                </a:moveTo>
                <a:cubicBezTo>
                  <a:pt x="1483369" y="91440"/>
                  <a:pt x="91440" y="1483369"/>
                  <a:pt x="91440" y="3200400"/>
                </a:cubicBezTo>
                <a:cubicBezTo>
                  <a:pt x="91440" y="4917431"/>
                  <a:pt x="1483369" y="6309360"/>
                  <a:pt x="3200399" y="6309360"/>
                </a:cubicBezTo>
                <a:cubicBezTo>
                  <a:pt x="4917431" y="6309360"/>
                  <a:pt x="6309359" y="4917431"/>
                  <a:pt x="6309359" y="3200400"/>
                </a:cubicBezTo>
                <a:cubicBezTo>
                  <a:pt x="6309359" y="1483369"/>
                  <a:pt x="4917431" y="91440"/>
                  <a:pt x="3200399" y="91440"/>
                </a:cubicBezTo>
                <a:close/>
                <a:moveTo>
                  <a:pt x="3200399" y="0"/>
                </a:moveTo>
                <a:cubicBezTo>
                  <a:pt x="4967931" y="0"/>
                  <a:pt x="6400799" y="1432868"/>
                  <a:pt x="6400799" y="3200400"/>
                </a:cubicBezTo>
                <a:cubicBezTo>
                  <a:pt x="6400799" y="4967932"/>
                  <a:pt x="4967931" y="6400800"/>
                  <a:pt x="3200399" y="6400800"/>
                </a:cubicBezTo>
                <a:cubicBezTo>
                  <a:pt x="1432868" y="6400800"/>
                  <a:pt x="0" y="4967932"/>
                  <a:pt x="0" y="3200400"/>
                </a:cubicBezTo>
                <a:cubicBezTo>
                  <a:pt x="0" y="1432868"/>
                  <a:pt x="1432868" y="0"/>
                  <a:pt x="3200399" y="0"/>
                </a:cubicBezTo>
                <a:close/>
              </a:path>
            </a:pathLst>
          </a:custGeom>
          <a:solidFill>
            <a:schemeClr val="tx1">
              <a:lumMod val="50000"/>
              <a:lumOff val="5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solidFill>
                <a:srgbClr val="002060"/>
              </a:solidFill>
            </a:endParaRPr>
          </a:p>
        </p:txBody>
      </p:sp>
    </p:spTree>
    <p:extLst>
      <p:ext uri="{BB962C8B-B14F-4D97-AF65-F5344CB8AC3E}">
        <p14:creationId xmlns:p14="http://schemas.microsoft.com/office/powerpoint/2010/main" val="8569466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Footer Placeholder 4"/>
          <p:cNvSpPr>
            <a:spLocks noGrp="1"/>
          </p:cNvSpPr>
          <p:nvPr>
            <p:ph type="ftr" sz="quarter" idx="3"/>
          </p:nvPr>
        </p:nvSpPr>
        <p:spPr>
          <a:xfrm>
            <a:off x="253353" y="6412447"/>
            <a:ext cx="10217797" cy="370850"/>
          </a:xfrm>
          <a:prstGeom prst="rect">
            <a:avLst/>
          </a:prstGeom>
        </p:spPr>
        <p:txBody>
          <a:bodyPr vert="horz" lIns="91440" tIns="45720" rIns="91440" bIns="45720" rtlCol="0" anchor="ctr"/>
          <a:lstStyle>
            <a:lvl1pPr algn="l">
              <a:defRPr sz="1400" cap="none" baseline="0">
                <a:solidFill>
                  <a:schemeClr val="bg1"/>
                </a:solidFill>
              </a:defRPr>
            </a:lvl1pPr>
          </a:lstStyle>
          <a:p>
            <a:endParaRPr lang="en-IN"/>
          </a:p>
        </p:txBody>
      </p:sp>
      <p:sp>
        <p:nvSpPr>
          <p:cNvPr id="2" name="Title Placeholder 1"/>
          <p:cNvSpPr>
            <a:spLocks noGrp="1"/>
          </p:cNvSpPr>
          <p:nvPr>
            <p:ph type="title"/>
          </p:nvPr>
        </p:nvSpPr>
        <p:spPr>
          <a:xfrm>
            <a:off x="253353" y="36191"/>
            <a:ext cx="11600329" cy="107543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53354" y="1111624"/>
            <a:ext cx="11600328" cy="530082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471150" y="6412447"/>
            <a:ext cx="1382532" cy="370850"/>
          </a:xfrm>
          <a:prstGeom prst="rect">
            <a:avLst/>
          </a:prstGeom>
        </p:spPr>
        <p:txBody>
          <a:bodyPr vert="horz" lIns="91440" tIns="45720" rIns="91440" bIns="45720" rtlCol="0" anchor="ctr"/>
          <a:lstStyle>
            <a:lvl1pPr algn="r">
              <a:defRPr sz="1400">
                <a:solidFill>
                  <a:schemeClr val="bg1"/>
                </a:solidFill>
              </a:defRPr>
            </a:lvl1pPr>
          </a:lstStyle>
          <a:p>
            <a:fld id="{09B41850-E7C2-49C5-BFEB-311EFCDD4E8C}" type="datetimeFigureOut">
              <a:rPr lang="en-IN" smtClean="0"/>
              <a:t>30-06-2023</a:t>
            </a:fld>
            <a:endParaRPr lang="en-IN"/>
          </a:p>
        </p:txBody>
      </p:sp>
      <p:sp>
        <p:nvSpPr>
          <p:cNvPr id="6" name="Slide Number Placeholder 5"/>
          <p:cNvSpPr>
            <a:spLocks noGrp="1"/>
          </p:cNvSpPr>
          <p:nvPr>
            <p:ph type="sldNum" sz="quarter" idx="4"/>
          </p:nvPr>
        </p:nvSpPr>
        <p:spPr>
          <a:xfrm>
            <a:off x="9265919" y="42255"/>
            <a:ext cx="2926080" cy="1069370"/>
          </a:xfrm>
          <a:prstGeom prst="rect">
            <a:avLst/>
          </a:prstGeom>
        </p:spPr>
        <p:txBody>
          <a:bodyPr vert="horz" lIns="91440" tIns="45720" rIns="91440" bIns="45720" rtlCol="0" anchor="b"/>
          <a:lstStyle>
            <a:lvl1pPr algn="r">
              <a:defRPr sz="8000" b="0">
                <a:ln>
                  <a:noFill/>
                </a:ln>
                <a:solidFill>
                  <a:schemeClr val="bg1">
                    <a:lumMod val="50000"/>
                  </a:schemeClr>
                </a:solidFill>
                <a:latin typeface="Calibri Light" panose="020F0302020204030204" pitchFamily="34" charset="0"/>
                <a:cs typeface="Calibri Light" panose="020F0302020204030204" pitchFamily="34" charset="0"/>
              </a:defRPr>
            </a:lvl1pPr>
          </a:lstStyle>
          <a:p>
            <a:fld id="{CC87DE77-F1B2-4907-956C-F167B6CDF25D}" type="slidenum">
              <a:rPr lang="en-IN" smtClean="0"/>
              <a:t>‹#›</a:t>
            </a:fld>
            <a:endParaRPr lang="en-IN"/>
          </a:p>
        </p:txBody>
      </p:sp>
    </p:spTree>
    <p:extLst>
      <p:ext uri="{BB962C8B-B14F-4D97-AF65-F5344CB8AC3E}">
        <p14:creationId xmlns:p14="http://schemas.microsoft.com/office/powerpoint/2010/main" val="228149671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914400" rtl="0" eaLnBrk="1" latinLnBrk="0" hangingPunct="1">
        <a:lnSpc>
          <a:spcPct val="85000"/>
        </a:lnSpc>
        <a:spcBef>
          <a:spcPct val="0"/>
        </a:spcBef>
        <a:buNone/>
        <a:defRPr sz="5400" kern="1200" spc="-120" baseline="0">
          <a:solidFill>
            <a:schemeClr val="accent5"/>
          </a:solidFill>
          <a:latin typeface="Calibri Light" panose="020F0302020204030204" pitchFamily="34" charset="0"/>
          <a:ea typeface="+mj-ea"/>
          <a:cs typeface="Calibri Light" panose="020F0302020204030204" pitchFamily="34" charset="0"/>
        </a:defRPr>
      </a:lvl1pPr>
    </p:titleStyle>
    <p:bodyStyle>
      <a:lvl1pPr marL="91440" indent="-91440" algn="l" defTabSz="914400" rtl="0" eaLnBrk="1" latinLnBrk="0" hangingPunct="1">
        <a:lnSpc>
          <a:spcPct val="85000"/>
        </a:lnSpc>
        <a:spcBef>
          <a:spcPts val="1300"/>
        </a:spcBef>
        <a:buFont typeface="Arial" pitchFamily="34" charset="0"/>
        <a:buChar char=" "/>
        <a:defRPr sz="3200" kern="1200">
          <a:solidFill>
            <a:schemeClr val="bg1"/>
          </a:solidFill>
          <a:latin typeface="Calibri Light" panose="020F0302020204030204" pitchFamily="34" charset="0"/>
          <a:ea typeface="+mn-ea"/>
          <a:cs typeface="Calibri Light" panose="020F0302020204030204" pitchFamily="34" charset="0"/>
        </a:defRPr>
      </a:lvl1pPr>
      <a:lvl2pPr marL="347472" indent="-342900" algn="l" defTabSz="914400" rtl="0" eaLnBrk="1" latinLnBrk="0" hangingPunct="1">
        <a:lnSpc>
          <a:spcPct val="85000"/>
        </a:lnSpc>
        <a:spcBef>
          <a:spcPts val="600"/>
        </a:spcBef>
        <a:buFont typeface="Arial" pitchFamily="34" charset="0"/>
        <a:buChar char=" "/>
        <a:defRPr sz="3200" kern="1200">
          <a:solidFill>
            <a:schemeClr val="bg1"/>
          </a:solidFill>
          <a:latin typeface="Calibri Light" panose="020F0302020204030204" pitchFamily="34" charset="0"/>
          <a:ea typeface="+mn-ea"/>
          <a:cs typeface="Calibri Light" panose="020F0302020204030204" pitchFamily="34" charset="0"/>
        </a:defRPr>
      </a:lvl2pPr>
      <a:lvl3pPr marL="548640" indent="-548640" algn="l" defTabSz="914400" rtl="0" eaLnBrk="1" latinLnBrk="0" hangingPunct="1">
        <a:lnSpc>
          <a:spcPct val="85000"/>
        </a:lnSpc>
        <a:spcBef>
          <a:spcPts val="600"/>
        </a:spcBef>
        <a:buFont typeface="Arial" pitchFamily="34" charset="0"/>
        <a:buChar char=" "/>
        <a:defRPr sz="2800" i="1" kern="1200">
          <a:solidFill>
            <a:schemeClr val="bg1"/>
          </a:solidFill>
          <a:latin typeface="Calibri Light" panose="020F0302020204030204" pitchFamily="34" charset="0"/>
          <a:ea typeface="+mn-ea"/>
          <a:cs typeface="Calibri Light" panose="020F0302020204030204" pitchFamily="34" charset="0"/>
        </a:defRPr>
      </a:lvl3pPr>
      <a:lvl4pPr marL="822960" indent="-822960" algn="l" defTabSz="914400" rtl="0" eaLnBrk="1" latinLnBrk="0" hangingPunct="1">
        <a:lnSpc>
          <a:spcPct val="85000"/>
        </a:lnSpc>
        <a:spcBef>
          <a:spcPts val="600"/>
        </a:spcBef>
        <a:buFont typeface="Arial" pitchFamily="34" charset="0"/>
        <a:buChar char=" "/>
        <a:defRPr sz="2400" kern="1200">
          <a:solidFill>
            <a:schemeClr val="bg1"/>
          </a:solidFill>
          <a:latin typeface="Calibri Light" panose="020F0302020204030204" pitchFamily="34" charset="0"/>
          <a:ea typeface="+mn-ea"/>
          <a:cs typeface="Calibri Light" panose="020F0302020204030204" pitchFamily="34" charset="0"/>
        </a:defRPr>
      </a:lvl4pPr>
      <a:lvl5pPr marL="1097280" indent="-1097280" algn="l" defTabSz="914400" rtl="0" eaLnBrk="1" latinLnBrk="0" hangingPunct="1">
        <a:lnSpc>
          <a:spcPct val="85000"/>
        </a:lnSpc>
        <a:spcBef>
          <a:spcPts val="600"/>
        </a:spcBef>
        <a:buFont typeface="Arial" pitchFamily="34" charset="0"/>
        <a:buChar char=" "/>
        <a:defRPr sz="2400" kern="1200">
          <a:solidFill>
            <a:schemeClr val="bg1"/>
          </a:solidFill>
          <a:latin typeface="Calibri Light" panose="020F0302020204030204" pitchFamily="34" charset="0"/>
          <a:ea typeface="+mn-ea"/>
          <a:cs typeface="Calibri Light" panose="020F0302020204030204" pitchFamily="34" charset="0"/>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0.pn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6.png"/><Relationship Id="rId4" Type="http://schemas.openxmlformats.org/officeDocument/2006/relationships/image" Target="../media/image190.png"/></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2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9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9.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png"/><Relationship Id="rId4" Type="http://schemas.openxmlformats.org/officeDocument/2006/relationships/image" Target="../media/image110.png"/></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4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5.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8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16F7790-057E-6D5F-41BD-A37811DC81E0}"/>
              </a:ext>
            </a:extLst>
          </p:cNvPr>
          <p:cNvSpPr>
            <a:spLocks noGrp="1"/>
          </p:cNvSpPr>
          <p:nvPr>
            <p:ph type="ctrTitle"/>
          </p:nvPr>
        </p:nvSpPr>
        <p:spPr/>
        <p:txBody>
          <a:bodyPr/>
          <a:lstStyle/>
          <a:p>
            <a:r>
              <a:rPr lang="en-US" dirty="0"/>
              <a:t>Probabilistic ML</a:t>
            </a:r>
            <a:endParaRPr lang="en-IN" dirty="0"/>
          </a:p>
        </p:txBody>
      </p:sp>
      <p:sp>
        <p:nvSpPr>
          <p:cNvPr id="5" name="Subtitle 4">
            <a:extLst>
              <a:ext uri="{FF2B5EF4-FFF2-40B4-BE49-F238E27FC236}">
                <a16:creationId xmlns:a16="http://schemas.microsoft.com/office/drawing/2014/main" id="{DD4CE69E-DCBB-BC3E-93FB-D429D0D88BB4}"/>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31018087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Probabilistic Regression Revisited</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53353" y="1111624"/>
                <a:ext cx="11938645" cy="5746376"/>
              </a:xfrm>
            </p:spPr>
            <p:txBody>
              <a:bodyPr/>
              <a:lstStyle/>
              <a:p>
                <a:r>
                  <a:rPr lang="en-IN" dirty="0"/>
                  <a:t>Recall that the prior encodes our beliefs before we have seen data</a:t>
                </a:r>
              </a:p>
              <a:p>
                <a:r>
                  <a:rPr lang="en-IN" dirty="0"/>
                  <a:t>Posterior encodes our beliefs after we have seen data – Bayes Rule</a:t>
                </a:r>
              </a:p>
              <a:p>
                <a14:m>
                  <m:oMath xmlns:m="http://schemas.openxmlformats.org/officeDocument/2006/math">
                    <m:r>
                      <a:rPr lang="en-IN" i="1" smtClean="0">
                        <a:latin typeface="Cambria Math" panose="02040503050406030204" pitchFamily="18" charset="0"/>
                        <a:ea typeface="Cambria Math" panose="02040503050406030204" pitchFamily="18" charset="0"/>
                      </a:rPr>
                      <m:t>ℙ</m:t>
                    </m:r>
                    <m:d>
                      <m:dPr>
                        <m:begChr m:val="["/>
                        <m:endChr m:val="]"/>
                        <m:ctrlPr>
                          <a:rPr lang="en-IN" b="0" i="1" smtClean="0">
                            <a:latin typeface="Cambria Math" panose="02040503050406030204" pitchFamily="18" charset="0"/>
                            <a:ea typeface="Cambria Math" panose="02040503050406030204" pitchFamily="18" charset="0"/>
                          </a:rPr>
                        </m:ctrlPr>
                      </m:dPr>
                      <m:e>
                        <m:r>
                          <a:rPr lang="en-IN" b="1" i="0" smtClean="0">
                            <a:latin typeface="Cambria Math" panose="02040503050406030204" pitchFamily="18" charset="0"/>
                            <a:ea typeface="Cambria Math" panose="02040503050406030204" pitchFamily="18" charset="0"/>
                          </a:rPr>
                          <m:t>𝐰</m:t>
                        </m:r>
                        <m:r>
                          <a:rPr lang="en-IN" b="0" i="1" smtClean="0">
                            <a:latin typeface="Cambria Math" panose="02040503050406030204" pitchFamily="18" charset="0"/>
                            <a:ea typeface="Cambria Math" panose="02040503050406030204" pitchFamily="18" charset="0"/>
                          </a:rPr>
                          <m:t> | </m:t>
                        </m:r>
                        <m:sSup>
                          <m:sSupPr>
                            <m:ctrlPr>
                              <a:rPr lang="en-IN" b="0" i="1" smtClean="0">
                                <a:latin typeface="Cambria Math" panose="02040503050406030204" pitchFamily="18" charset="0"/>
                                <a:ea typeface="Cambria Math" panose="02040503050406030204" pitchFamily="18" charset="0"/>
                              </a:rPr>
                            </m:ctrlPr>
                          </m:sSupPr>
                          <m:e>
                            <m:r>
                              <a:rPr lang="en-IN" b="0" i="1" smtClean="0">
                                <a:latin typeface="Cambria Math" panose="02040503050406030204" pitchFamily="18" charset="0"/>
                                <a:ea typeface="Cambria Math" panose="02040503050406030204" pitchFamily="18" charset="0"/>
                              </a:rPr>
                              <m:t>𝑦</m:t>
                            </m:r>
                          </m:e>
                          <m:sup>
                            <m:r>
                              <a:rPr lang="en-IN" b="0" i="1" smtClean="0">
                                <a:latin typeface="Cambria Math" panose="02040503050406030204" pitchFamily="18" charset="0"/>
                                <a:ea typeface="Cambria Math" panose="02040503050406030204" pitchFamily="18" charset="0"/>
                              </a:rPr>
                              <m:t>1</m:t>
                            </m:r>
                          </m:sup>
                        </m:sSup>
                        <m:r>
                          <a:rPr lang="en-IN" b="0" i="1" smtClean="0">
                            <a:latin typeface="Cambria Math" panose="02040503050406030204" pitchFamily="18" charset="0"/>
                            <a:ea typeface="Cambria Math" panose="02040503050406030204" pitchFamily="18" charset="0"/>
                          </a:rPr>
                          <m:t>,…,</m:t>
                        </m:r>
                        <m:sSup>
                          <m:sSupPr>
                            <m:ctrlPr>
                              <a:rPr lang="en-IN" b="0" i="1" smtClean="0">
                                <a:latin typeface="Cambria Math" panose="02040503050406030204" pitchFamily="18" charset="0"/>
                                <a:ea typeface="Cambria Math" panose="02040503050406030204" pitchFamily="18" charset="0"/>
                              </a:rPr>
                            </m:ctrlPr>
                          </m:sSupPr>
                          <m:e>
                            <m:r>
                              <a:rPr lang="en-IN" b="0" i="1" smtClean="0">
                                <a:latin typeface="Cambria Math" panose="02040503050406030204" pitchFamily="18" charset="0"/>
                                <a:ea typeface="Cambria Math" panose="02040503050406030204" pitchFamily="18" charset="0"/>
                              </a:rPr>
                              <m:t>𝑦</m:t>
                            </m:r>
                          </m:e>
                          <m:sup>
                            <m:r>
                              <a:rPr lang="en-IN" b="0" i="1" smtClean="0">
                                <a:latin typeface="Cambria Math" panose="02040503050406030204" pitchFamily="18" charset="0"/>
                                <a:ea typeface="Cambria Math" panose="02040503050406030204" pitchFamily="18" charset="0"/>
                              </a:rPr>
                              <m:t>𝑛</m:t>
                            </m:r>
                          </m:sup>
                        </m:sSup>
                        <m:r>
                          <a:rPr lang="en-IN" b="0" i="1" smtClean="0">
                            <a:latin typeface="Cambria Math" panose="02040503050406030204" pitchFamily="18" charset="0"/>
                            <a:ea typeface="Cambria Math" panose="02040503050406030204" pitchFamily="18" charset="0"/>
                          </a:rPr>
                          <m:t>,</m:t>
                        </m:r>
                        <m:sSup>
                          <m:sSupPr>
                            <m:ctrlPr>
                              <a:rPr lang="en-IN" b="0" i="1" smtClean="0">
                                <a:latin typeface="Cambria Math" panose="02040503050406030204" pitchFamily="18" charset="0"/>
                                <a:ea typeface="Cambria Math" panose="02040503050406030204" pitchFamily="18" charset="0"/>
                              </a:rPr>
                            </m:ctrlPr>
                          </m:sSupPr>
                          <m:e>
                            <m:r>
                              <a:rPr lang="en-IN" b="1" i="0" smtClean="0">
                                <a:latin typeface="Cambria Math" panose="02040503050406030204" pitchFamily="18" charset="0"/>
                                <a:ea typeface="Cambria Math" panose="02040503050406030204" pitchFamily="18" charset="0"/>
                              </a:rPr>
                              <m:t>𝐱</m:t>
                            </m:r>
                          </m:e>
                          <m:sup>
                            <m:r>
                              <a:rPr lang="en-IN" b="0" i="1" smtClean="0">
                                <a:latin typeface="Cambria Math" panose="02040503050406030204" pitchFamily="18" charset="0"/>
                                <a:ea typeface="Cambria Math" panose="02040503050406030204" pitchFamily="18" charset="0"/>
                              </a:rPr>
                              <m:t>1</m:t>
                            </m:r>
                          </m:sup>
                        </m:sSup>
                        <m:r>
                          <a:rPr lang="en-IN" b="0" i="1" smtClean="0">
                            <a:latin typeface="Cambria Math" panose="02040503050406030204" pitchFamily="18" charset="0"/>
                            <a:ea typeface="Cambria Math" panose="02040503050406030204" pitchFamily="18" charset="0"/>
                          </a:rPr>
                          <m:t>,…,</m:t>
                        </m:r>
                        <m:sSup>
                          <m:sSupPr>
                            <m:ctrlPr>
                              <a:rPr lang="en-IN" b="0" i="1" smtClean="0">
                                <a:latin typeface="Cambria Math" panose="02040503050406030204" pitchFamily="18" charset="0"/>
                                <a:ea typeface="Cambria Math" panose="02040503050406030204" pitchFamily="18" charset="0"/>
                              </a:rPr>
                            </m:ctrlPr>
                          </m:sSupPr>
                          <m:e>
                            <m:r>
                              <a:rPr lang="en-IN" b="1" i="0" smtClean="0">
                                <a:latin typeface="Cambria Math" panose="02040503050406030204" pitchFamily="18" charset="0"/>
                                <a:ea typeface="Cambria Math" panose="02040503050406030204" pitchFamily="18" charset="0"/>
                              </a:rPr>
                              <m:t>𝐱</m:t>
                            </m:r>
                          </m:e>
                          <m:sup>
                            <m:r>
                              <a:rPr lang="en-IN" b="0" i="1" smtClean="0">
                                <a:latin typeface="Cambria Math" panose="02040503050406030204" pitchFamily="18" charset="0"/>
                                <a:ea typeface="Cambria Math" panose="02040503050406030204" pitchFamily="18" charset="0"/>
                              </a:rPr>
                              <m:t>𝑛</m:t>
                            </m:r>
                          </m:sup>
                        </m:sSup>
                      </m:e>
                    </m:d>
                    <m:r>
                      <a:rPr lang="en-IN" b="0" i="1" smtClean="0">
                        <a:latin typeface="Cambria Math" panose="02040503050406030204" pitchFamily="18" charset="0"/>
                        <a:ea typeface="Cambria Math" panose="02040503050406030204" pitchFamily="18" charset="0"/>
                      </a:rPr>
                      <m:t>=</m:t>
                    </m:r>
                  </m:oMath>
                </a14:m>
                <a:r>
                  <a:rPr lang="en-IN" dirty="0"/>
                  <a:t> </a:t>
                </a:r>
                <a14:m>
                  <m:oMath xmlns:m="http://schemas.openxmlformats.org/officeDocument/2006/math">
                    <m:f>
                      <m:fPr>
                        <m:ctrlPr>
                          <a:rPr lang="en-IN" sz="4000" b="0" i="1" dirty="0" smtClean="0">
                            <a:latin typeface="Cambria Math" panose="02040503050406030204" pitchFamily="18" charset="0"/>
                          </a:rPr>
                        </m:ctrlPr>
                      </m:fPr>
                      <m:num>
                        <m:r>
                          <a:rPr lang="en-IN" sz="4000" i="1">
                            <a:latin typeface="Cambria Math" panose="02040503050406030204" pitchFamily="18" charset="0"/>
                            <a:ea typeface="Cambria Math" panose="02040503050406030204" pitchFamily="18" charset="0"/>
                          </a:rPr>
                          <m:t>ℙ</m:t>
                        </m:r>
                        <m:d>
                          <m:dPr>
                            <m:begChr m:val="["/>
                            <m:endChr m:val="]"/>
                            <m:ctrlPr>
                              <a:rPr lang="en-IN" sz="4000" i="1">
                                <a:latin typeface="Cambria Math" panose="02040503050406030204" pitchFamily="18" charset="0"/>
                                <a:ea typeface="Cambria Math" panose="02040503050406030204" pitchFamily="18" charset="0"/>
                              </a:rPr>
                            </m:ctrlPr>
                          </m:dPr>
                          <m:e>
                            <m:sSup>
                              <m:sSupPr>
                                <m:ctrlPr>
                                  <a:rPr lang="en-IN" sz="4000" i="1">
                                    <a:latin typeface="Cambria Math" panose="02040503050406030204" pitchFamily="18" charset="0"/>
                                    <a:ea typeface="Cambria Math" panose="02040503050406030204" pitchFamily="18" charset="0"/>
                                  </a:rPr>
                                </m:ctrlPr>
                              </m:sSupPr>
                              <m:e>
                                <m:r>
                                  <a:rPr lang="en-IN" sz="4000" i="1">
                                    <a:latin typeface="Cambria Math" panose="02040503050406030204" pitchFamily="18" charset="0"/>
                                    <a:ea typeface="Cambria Math" panose="02040503050406030204" pitchFamily="18" charset="0"/>
                                  </a:rPr>
                                  <m:t>𝑦</m:t>
                                </m:r>
                              </m:e>
                              <m:sup>
                                <m:r>
                                  <a:rPr lang="en-IN" sz="4000" i="1">
                                    <a:latin typeface="Cambria Math" panose="02040503050406030204" pitchFamily="18" charset="0"/>
                                    <a:ea typeface="Cambria Math" panose="02040503050406030204" pitchFamily="18" charset="0"/>
                                  </a:rPr>
                                  <m:t>1</m:t>
                                </m:r>
                              </m:sup>
                            </m:sSup>
                            <m:r>
                              <a:rPr lang="en-IN" sz="4000" b="0" i="1" smtClean="0">
                                <a:latin typeface="Cambria Math" panose="02040503050406030204" pitchFamily="18" charset="0"/>
                                <a:ea typeface="Cambria Math" panose="02040503050406030204" pitchFamily="18" charset="0"/>
                              </a:rPr>
                              <m:t>,…,</m:t>
                            </m:r>
                            <m:sSup>
                              <m:sSupPr>
                                <m:ctrlPr>
                                  <a:rPr lang="en-IN" sz="4000" i="1">
                                    <a:latin typeface="Cambria Math" panose="02040503050406030204" pitchFamily="18" charset="0"/>
                                    <a:ea typeface="Cambria Math" panose="02040503050406030204" pitchFamily="18" charset="0"/>
                                  </a:rPr>
                                </m:ctrlPr>
                              </m:sSupPr>
                              <m:e>
                                <m:r>
                                  <a:rPr lang="en-IN" sz="4000" i="1">
                                    <a:latin typeface="Cambria Math" panose="02040503050406030204" pitchFamily="18" charset="0"/>
                                    <a:ea typeface="Cambria Math" panose="02040503050406030204" pitchFamily="18" charset="0"/>
                                  </a:rPr>
                                  <m:t>𝑦</m:t>
                                </m:r>
                              </m:e>
                              <m:sup>
                                <m:r>
                                  <a:rPr lang="en-IN" sz="4000" i="1">
                                    <a:latin typeface="Cambria Math" panose="02040503050406030204" pitchFamily="18" charset="0"/>
                                    <a:ea typeface="Cambria Math" panose="02040503050406030204" pitchFamily="18" charset="0"/>
                                  </a:rPr>
                                  <m:t>𝑛</m:t>
                                </m:r>
                              </m:sup>
                            </m:sSup>
                            <m:r>
                              <a:rPr lang="en-IN" sz="4000" b="1" i="0" smtClean="0">
                                <a:latin typeface="Cambria Math" panose="02040503050406030204" pitchFamily="18" charset="0"/>
                                <a:ea typeface="Cambria Math" panose="02040503050406030204" pitchFamily="18" charset="0"/>
                              </a:rPr>
                              <m:t> | </m:t>
                            </m:r>
                            <m:sSup>
                              <m:sSupPr>
                                <m:ctrlPr>
                                  <a:rPr lang="en-IN" sz="4000" i="1">
                                    <a:latin typeface="Cambria Math" panose="02040503050406030204" pitchFamily="18" charset="0"/>
                                    <a:ea typeface="Cambria Math" panose="02040503050406030204" pitchFamily="18" charset="0"/>
                                  </a:rPr>
                                </m:ctrlPr>
                              </m:sSupPr>
                              <m:e>
                                <m:r>
                                  <a:rPr lang="en-IN" sz="4000" b="1">
                                    <a:latin typeface="Cambria Math" panose="02040503050406030204" pitchFamily="18" charset="0"/>
                                    <a:ea typeface="Cambria Math" panose="02040503050406030204" pitchFamily="18" charset="0"/>
                                  </a:rPr>
                                  <m:t>𝐱</m:t>
                                </m:r>
                              </m:e>
                              <m:sup>
                                <m:r>
                                  <a:rPr lang="en-IN" sz="4000" i="1">
                                    <a:latin typeface="Cambria Math" panose="02040503050406030204" pitchFamily="18" charset="0"/>
                                    <a:ea typeface="Cambria Math" panose="02040503050406030204" pitchFamily="18" charset="0"/>
                                  </a:rPr>
                                  <m:t>1</m:t>
                                </m:r>
                              </m:sup>
                            </m:sSup>
                            <m:r>
                              <a:rPr lang="en-IN" sz="4000" b="0" i="1" smtClean="0">
                                <a:latin typeface="Cambria Math" panose="02040503050406030204" pitchFamily="18" charset="0"/>
                                <a:ea typeface="Cambria Math" panose="02040503050406030204" pitchFamily="18" charset="0"/>
                              </a:rPr>
                              <m:t>,…,</m:t>
                            </m:r>
                            <m:sSup>
                              <m:sSupPr>
                                <m:ctrlPr>
                                  <a:rPr lang="en-IN" sz="4000" i="1">
                                    <a:latin typeface="Cambria Math" panose="02040503050406030204" pitchFamily="18" charset="0"/>
                                    <a:ea typeface="Cambria Math" panose="02040503050406030204" pitchFamily="18" charset="0"/>
                                  </a:rPr>
                                </m:ctrlPr>
                              </m:sSupPr>
                              <m:e>
                                <m:r>
                                  <a:rPr lang="en-IN" sz="4000" b="1">
                                    <a:latin typeface="Cambria Math" panose="02040503050406030204" pitchFamily="18" charset="0"/>
                                    <a:ea typeface="Cambria Math" panose="02040503050406030204" pitchFamily="18" charset="0"/>
                                  </a:rPr>
                                  <m:t>𝐱</m:t>
                                </m:r>
                              </m:e>
                              <m:sup>
                                <m:r>
                                  <a:rPr lang="en-IN" sz="4000" i="1">
                                    <a:latin typeface="Cambria Math" panose="02040503050406030204" pitchFamily="18" charset="0"/>
                                    <a:ea typeface="Cambria Math" panose="02040503050406030204" pitchFamily="18" charset="0"/>
                                  </a:rPr>
                                  <m:t>𝑛</m:t>
                                </m:r>
                              </m:sup>
                            </m:sSup>
                            <m:r>
                              <a:rPr lang="en-IN" sz="4000" b="1" i="0" smtClean="0">
                                <a:latin typeface="Cambria Math" panose="02040503050406030204" pitchFamily="18" charset="0"/>
                                <a:ea typeface="Cambria Math" panose="02040503050406030204" pitchFamily="18" charset="0"/>
                              </a:rPr>
                              <m:t>,</m:t>
                            </m:r>
                            <m:r>
                              <a:rPr lang="en-IN" sz="4000" b="1">
                                <a:latin typeface="Cambria Math" panose="02040503050406030204" pitchFamily="18" charset="0"/>
                                <a:ea typeface="Cambria Math" panose="02040503050406030204" pitchFamily="18" charset="0"/>
                              </a:rPr>
                              <m:t>𝐰</m:t>
                            </m:r>
                          </m:e>
                        </m:d>
                        <m:r>
                          <a:rPr lang="en-IN" sz="4000" b="0" i="1" smtClean="0">
                            <a:latin typeface="Cambria Math" panose="02040503050406030204" pitchFamily="18" charset="0"/>
                            <a:ea typeface="Cambria Math" panose="02040503050406030204" pitchFamily="18" charset="0"/>
                          </a:rPr>
                          <m:t>⋅</m:t>
                        </m:r>
                        <m:r>
                          <a:rPr lang="en-IN" sz="4000" i="1">
                            <a:latin typeface="Cambria Math" panose="02040503050406030204" pitchFamily="18" charset="0"/>
                            <a:ea typeface="Cambria Math" panose="02040503050406030204" pitchFamily="18" charset="0"/>
                          </a:rPr>
                          <m:t>ℙ</m:t>
                        </m:r>
                        <m:d>
                          <m:dPr>
                            <m:begChr m:val="["/>
                            <m:endChr m:val="]"/>
                            <m:ctrlPr>
                              <a:rPr lang="en-IN" sz="4000" i="1">
                                <a:latin typeface="Cambria Math" panose="02040503050406030204" pitchFamily="18" charset="0"/>
                                <a:ea typeface="Cambria Math" panose="02040503050406030204" pitchFamily="18" charset="0"/>
                              </a:rPr>
                            </m:ctrlPr>
                          </m:dPr>
                          <m:e>
                            <m:r>
                              <a:rPr lang="en-IN" sz="4000" b="1" smtClean="0">
                                <a:latin typeface="Cambria Math" panose="02040503050406030204" pitchFamily="18" charset="0"/>
                                <a:ea typeface="Cambria Math" panose="02040503050406030204" pitchFamily="18" charset="0"/>
                              </a:rPr>
                              <m:t>𝐰</m:t>
                            </m:r>
                          </m:e>
                        </m:d>
                      </m:num>
                      <m:den>
                        <m:r>
                          <a:rPr lang="en-IN" sz="4000" i="1">
                            <a:latin typeface="Cambria Math" panose="02040503050406030204" pitchFamily="18" charset="0"/>
                            <a:ea typeface="Cambria Math" panose="02040503050406030204" pitchFamily="18" charset="0"/>
                          </a:rPr>
                          <m:t>ℙ</m:t>
                        </m:r>
                        <m:d>
                          <m:dPr>
                            <m:begChr m:val="["/>
                            <m:endChr m:val="]"/>
                            <m:ctrlPr>
                              <a:rPr lang="en-IN" sz="4000" i="1">
                                <a:latin typeface="Cambria Math" panose="02040503050406030204" pitchFamily="18" charset="0"/>
                                <a:ea typeface="Cambria Math" panose="02040503050406030204" pitchFamily="18" charset="0"/>
                              </a:rPr>
                            </m:ctrlPr>
                          </m:dPr>
                          <m:e>
                            <m:sSup>
                              <m:sSupPr>
                                <m:ctrlPr>
                                  <a:rPr lang="en-IN" sz="4000" i="1">
                                    <a:latin typeface="Cambria Math" panose="02040503050406030204" pitchFamily="18" charset="0"/>
                                    <a:ea typeface="Cambria Math" panose="02040503050406030204" pitchFamily="18" charset="0"/>
                                  </a:rPr>
                                </m:ctrlPr>
                              </m:sSupPr>
                              <m:e>
                                <m:r>
                                  <a:rPr lang="en-IN" sz="4000" i="1">
                                    <a:latin typeface="Cambria Math" panose="02040503050406030204" pitchFamily="18" charset="0"/>
                                    <a:ea typeface="Cambria Math" panose="02040503050406030204" pitchFamily="18" charset="0"/>
                                  </a:rPr>
                                  <m:t>𝑦</m:t>
                                </m:r>
                              </m:e>
                              <m:sup>
                                <m:r>
                                  <a:rPr lang="en-IN" sz="4000" i="1">
                                    <a:latin typeface="Cambria Math" panose="02040503050406030204" pitchFamily="18" charset="0"/>
                                    <a:ea typeface="Cambria Math" panose="02040503050406030204" pitchFamily="18" charset="0"/>
                                  </a:rPr>
                                  <m:t>1</m:t>
                                </m:r>
                              </m:sup>
                            </m:sSup>
                            <m:r>
                              <a:rPr lang="en-IN" sz="4000" b="0" i="1" smtClean="0">
                                <a:latin typeface="Cambria Math" panose="02040503050406030204" pitchFamily="18" charset="0"/>
                                <a:ea typeface="Cambria Math" panose="02040503050406030204" pitchFamily="18" charset="0"/>
                              </a:rPr>
                              <m:t>,</m:t>
                            </m:r>
                            <m:r>
                              <a:rPr lang="en-IN" sz="4000" i="1">
                                <a:latin typeface="Cambria Math" panose="02040503050406030204" pitchFamily="18" charset="0"/>
                                <a:ea typeface="Cambria Math" panose="02040503050406030204" pitchFamily="18" charset="0"/>
                              </a:rPr>
                              <m:t>…</m:t>
                            </m:r>
                            <m:r>
                              <a:rPr lang="en-IN" sz="4000" b="0" i="1" smtClean="0">
                                <a:latin typeface="Cambria Math" panose="02040503050406030204" pitchFamily="18" charset="0"/>
                                <a:ea typeface="Cambria Math" panose="02040503050406030204" pitchFamily="18" charset="0"/>
                              </a:rPr>
                              <m:t>,</m:t>
                            </m:r>
                            <m:sSup>
                              <m:sSupPr>
                                <m:ctrlPr>
                                  <a:rPr lang="en-IN" sz="4000" i="1">
                                    <a:latin typeface="Cambria Math" panose="02040503050406030204" pitchFamily="18" charset="0"/>
                                    <a:ea typeface="Cambria Math" panose="02040503050406030204" pitchFamily="18" charset="0"/>
                                  </a:rPr>
                                </m:ctrlPr>
                              </m:sSupPr>
                              <m:e>
                                <m:r>
                                  <a:rPr lang="en-IN" sz="4000" i="1">
                                    <a:latin typeface="Cambria Math" panose="02040503050406030204" pitchFamily="18" charset="0"/>
                                    <a:ea typeface="Cambria Math" panose="02040503050406030204" pitchFamily="18" charset="0"/>
                                  </a:rPr>
                                  <m:t>𝑦</m:t>
                                </m:r>
                              </m:e>
                              <m:sup>
                                <m:r>
                                  <a:rPr lang="en-IN" sz="4000" i="1">
                                    <a:latin typeface="Cambria Math" panose="02040503050406030204" pitchFamily="18" charset="0"/>
                                    <a:ea typeface="Cambria Math" panose="02040503050406030204" pitchFamily="18" charset="0"/>
                                  </a:rPr>
                                  <m:t>𝑛</m:t>
                                </m:r>
                              </m:sup>
                            </m:sSup>
                            <m:r>
                              <a:rPr lang="en-IN" sz="4000" i="1">
                                <a:latin typeface="Cambria Math" panose="02040503050406030204" pitchFamily="18" charset="0"/>
                                <a:ea typeface="Cambria Math" panose="02040503050406030204" pitchFamily="18" charset="0"/>
                              </a:rPr>
                              <m:t>,</m:t>
                            </m:r>
                            <m:sSup>
                              <m:sSupPr>
                                <m:ctrlPr>
                                  <a:rPr lang="en-IN" sz="4000" i="1">
                                    <a:latin typeface="Cambria Math" panose="02040503050406030204" pitchFamily="18" charset="0"/>
                                    <a:ea typeface="Cambria Math" panose="02040503050406030204" pitchFamily="18" charset="0"/>
                                  </a:rPr>
                                </m:ctrlPr>
                              </m:sSupPr>
                              <m:e>
                                <m:r>
                                  <a:rPr lang="en-IN" sz="4000" b="1">
                                    <a:latin typeface="Cambria Math" panose="02040503050406030204" pitchFamily="18" charset="0"/>
                                    <a:ea typeface="Cambria Math" panose="02040503050406030204" pitchFamily="18" charset="0"/>
                                  </a:rPr>
                                  <m:t>𝐱</m:t>
                                </m:r>
                              </m:e>
                              <m:sup>
                                <m:r>
                                  <a:rPr lang="en-IN" sz="4000" i="1">
                                    <a:latin typeface="Cambria Math" panose="02040503050406030204" pitchFamily="18" charset="0"/>
                                    <a:ea typeface="Cambria Math" panose="02040503050406030204" pitchFamily="18" charset="0"/>
                                  </a:rPr>
                                  <m:t>1</m:t>
                                </m:r>
                              </m:sup>
                            </m:sSup>
                            <m:r>
                              <a:rPr lang="en-IN" sz="4000" b="0" i="1" smtClean="0">
                                <a:latin typeface="Cambria Math" panose="02040503050406030204" pitchFamily="18" charset="0"/>
                                <a:ea typeface="Cambria Math" panose="02040503050406030204" pitchFamily="18" charset="0"/>
                              </a:rPr>
                              <m:t>,</m:t>
                            </m:r>
                            <m:r>
                              <a:rPr lang="en-IN" sz="4000" i="1">
                                <a:latin typeface="Cambria Math" panose="02040503050406030204" pitchFamily="18" charset="0"/>
                                <a:ea typeface="Cambria Math" panose="02040503050406030204" pitchFamily="18" charset="0"/>
                              </a:rPr>
                              <m:t>…</m:t>
                            </m:r>
                            <m:r>
                              <a:rPr lang="en-IN" sz="4000" b="0" i="1" smtClean="0">
                                <a:latin typeface="Cambria Math" panose="02040503050406030204" pitchFamily="18" charset="0"/>
                                <a:ea typeface="Cambria Math" panose="02040503050406030204" pitchFamily="18" charset="0"/>
                              </a:rPr>
                              <m:t>,</m:t>
                            </m:r>
                            <m:sSup>
                              <m:sSupPr>
                                <m:ctrlPr>
                                  <a:rPr lang="en-IN" sz="4000" i="1">
                                    <a:latin typeface="Cambria Math" panose="02040503050406030204" pitchFamily="18" charset="0"/>
                                    <a:ea typeface="Cambria Math" panose="02040503050406030204" pitchFamily="18" charset="0"/>
                                  </a:rPr>
                                </m:ctrlPr>
                              </m:sSupPr>
                              <m:e>
                                <m:r>
                                  <a:rPr lang="en-IN" sz="4000" b="1">
                                    <a:latin typeface="Cambria Math" panose="02040503050406030204" pitchFamily="18" charset="0"/>
                                    <a:ea typeface="Cambria Math" panose="02040503050406030204" pitchFamily="18" charset="0"/>
                                  </a:rPr>
                                  <m:t>𝐱</m:t>
                                </m:r>
                              </m:e>
                              <m:sup>
                                <m:r>
                                  <a:rPr lang="en-IN" sz="4000" i="1">
                                    <a:latin typeface="Cambria Math" panose="02040503050406030204" pitchFamily="18" charset="0"/>
                                    <a:ea typeface="Cambria Math" panose="02040503050406030204" pitchFamily="18" charset="0"/>
                                  </a:rPr>
                                  <m:t>𝑛</m:t>
                                </m:r>
                              </m:sup>
                            </m:sSup>
                          </m:e>
                        </m:d>
                      </m:den>
                    </m:f>
                  </m:oMath>
                </a14:m>
                <a:endParaRPr lang="en-IN" dirty="0"/>
              </a:p>
              <a:p>
                <a:r>
                  <a:rPr lang="en-IN" dirty="0"/>
                  <a:t>Using independence gives us </a:t>
                </a:r>
                <a14:m>
                  <m:oMath xmlns:m="http://schemas.openxmlformats.org/officeDocument/2006/math">
                    <m:r>
                      <a:rPr lang="en-IN" sz="4000" b="0" i="1" smtClean="0">
                        <a:latin typeface="Cambria Math" panose="02040503050406030204" pitchFamily="18" charset="0"/>
                      </a:rPr>
                      <m:t>=</m:t>
                    </m:r>
                    <m:f>
                      <m:fPr>
                        <m:ctrlPr>
                          <a:rPr lang="en-IN" sz="4000" i="1" dirty="0">
                            <a:latin typeface="Cambria Math" panose="02040503050406030204" pitchFamily="18" charset="0"/>
                          </a:rPr>
                        </m:ctrlPr>
                      </m:fPr>
                      <m:num>
                        <m:r>
                          <a:rPr lang="en-IN" sz="4000" i="1">
                            <a:latin typeface="Cambria Math" panose="02040503050406030204" pitchFamily="18" charset="0"/>
                            <a:ea typeface="Cambria Math" panose="02040503050406030204" pitchFamily="18" charset="0"/>
                          </a:rPr>
                          <m:t>ℙ</m:t>
                        </m:r>
                        <m:d>
                          <m:dPr>
                            <m:begChr m:val="["/>
                            <m:endChr m:val="]"/>
                            <m:ctrlPr>
                              <a:rPr lang="en-IN" sz="4000" i="1">
                                <a:latin typeface="Cambria Math" panose="02040503050406030204" pitchFamily="18" charset="0"/>
                                <a:ea typeface="Cambria Math" panose="02040503050406030204" pitchFamily="18" charset="0"/>
                              </a:rPr>
                            </m:ctrlPr>
                          </m:dPr>
                          <m:e>
                            <m:r>
                              <a:rPr lang="en-IN" sz="4000" b="1">
                                <a:latin typeface="Cambria Math" panose="02040503050406030204" pitchFamily="18" charset="0"/>
                                <a:ea typeface="Cambria Math" panose="02040503050406030204" pitchFamily="18" charset="0"/>
                              </a:rPr>
                              <m:t>𝐰</m:t>
                            </m:r>
                          </m:e>
                        </m:d>
                        <m:r>
                          <m:rPr>
                            <m:brk m:alnAt="25"/>
                          </m:rPr>
                          <a:rPr lang="en-IN" sz="4000" b="0" i="1" smtClean="0">
                            <a:latin typeface="Cambria Math" panose="02040503050406030204" pitchFamily="18" charset="0"/>
                            <a:ea typeface="Cambria Math" panose="02040503050406030204" pitchFamily="18" charset="0"/>
                          </a:rPr>
                          <m:t>⋅</m:t>
                        </m:r>
                        <m:nary>
                          <m:naryPr>
                            <m:chr m:val="∏"/>
                            <m:limLoc m:val="subSup"/>
                            <m:ctrlPr>
                              <a:rPr lang="en-IN" sz="4000" i="1" dirty="0" smtClean="0">
                                <a:latin typeface="Cambria Math" panose="02040503050406030204" pitchFamily="18" charset="0"/>
                              </a:rPr>
                            </m:ctrlPr>
                          </m:naryPr>
                          <m:sub>
                            <m:r>
                              <m:rPr>
                                <m:brk m:alnAt="25"/>
                              </m:rPr>
                              <a:rPr lang="en-IN" sz="4000" b="0" i="1" dirty="0" smtClean="0">
                                <a:latin typeface="Cambria Math" panose="02040503050406030204" pitchFamily="18" charset="0"/>
                              </a:rPr>
                              <m:t>𝑖</m:t>
                            </m:r>
                            <m:r>
                              <a:rPr lang="en-IN" sz="4000" b="0" i="1" dirty="0" smtClean="0">
                                <a:latin typeface="Cambria Math" panose="02040503050406030204" pitchFamily="18" charset="0"/>
                              </a:rPr>
                              <m:t>=1</m:t>
                            </m:r>
                          </m:sub>
                          <m:sup>
                            <m:r>
                              <a:rPr lang="en-IN" sz="4000" b="0" i="1" dirty="0" smtClean="0">
                                <a:latin typeface="Cambria Math" panose="02040503050406030204" pitchFamily="18" charset="0"/>
                              </a:rPr>
                              <m:t>𝑛</m:t>
                            </m:r>
                          </m:sup>
                          <m:e>
                            <m:r>
                              <a:rPr lang="en-IN" sz="4000" i="1">
                                <a:latin typeface="Cambria Math" panose="02040503050406030204" pitchFamily="18" charset="0"/>
                                <a:ea typeface="Cambria Math" panose="02040503050406030204" pitchFamily="18" charset="0"/>
                              </a:rPr>
                              <m:t>ℙ</m:t>
                            </m:r>
                            <m:d>
                              <m:dPr>
                                <m:begChr m:val="["/>
                                <m:endChr m:val="]"/>
                                <m:ctrlPr>
                                  <a:rPr lang="en-IN" sz="4000" i="1">
                                    <a:latin typeface="Cambria Math" panose="02040503050406030204" pitchFamily="18" charset="0"/>
                                    <a:ea typeface="Cambria Math" panose="02040503050406030204" pitchFamily="18" charset="0"/>
                                  </a:rPr>
                                </m:ctrlPr>
                              </m:dPr>
                              <m:e>
                                <m:sSup>
                                  <m:sSupPr>
                                    <m:ctrlPr>
                                      <a:rPr lang="en-IN" sz="4000" i="1">
                                        <a:latin typeface="Cambria Math" panose="02040503050406030204" pitchFamily="18" charset="0"/>
                                        <a:ea typeface="Cambria Math" panose="02040503050406030204" pitchFamily="18" charset="0"/>
                                      </a:rPr>
                                    </m:ctrlPr>
                                  </m:sSupPr>
                                  <m:e>
                                    <m:r>
                                      <a:rPr lang="en-IN" sz="4000" i="1">
                                        <a:latin typeface="Cambria Math" panose="02040503050406030204" pitchFamily="18" charset="0"/>
                                        <a:ea typeface="Cambria Math" panose="02040503050406030204" pitchFamily="18" charset="0"/>
                                      </a:rPr>
                                      <m:t>𝑦</m:t>
                                    </m:r>
                                  </m:e>
                                  <m:sup>
                                    <m:r>
                                      <a:rPr lang="en-IN" sz="4000" b="0" i="1" smtClean="0">
                                        <a:latin typeface="Cambria Math" panose="02040503050406030204" pitchFamily="18" charset="0"/>
                                        <a:ea typeface="Cambria Math" panose="02040503050406030204" pitchFamily="18" charset="0"/>
                                      </a:rPr>
                                      <m:t>𝑖</m:t>
                                    </m:r>
                                  </m:sup>
                                </m:sSup>
                                <m:r>
                                  <a:rPr lang="en-IN" sz="4000" i="1" smtClean="0">
                                    <a:latin typeface="Cambria Math" panose="02040503050406030204" pitchFamily="18" charset="0"/>
                                    <a:ea typeface="Cambria Math" panose="02040503050406030204" pitchFamily="18" charset="0"/>
                                  </a:rPr>
                                  <m:t> </m:t>
                                </m:r>
                                <m:r>
                                  <a:rPr lang="en-IN" sz="4000" b="1">
                                    <a:latin typeface="Cambria Math" panose="02040503050406030204" pitchFamily="18" charset="0"/>
                                    <a:ea typeface="Cambria Math" panose="02040503050406030204" pitchFamily="18" charset="0"/>
                                  </a:rPr>
                                  <m:t>|</m:t>
                                </m:r>
                                <m:r>
                                  <a:rPr lang="en-IN" sz="4000" b="1" i="0" smtClean="0">
                                    <a:latin typeface="Cambria Math" panose="02040503050406030204" pitchFamily="18" charset="0"/>
                                    <a:ea typeface="Cambria Math" panose="02040503050406030204" pitchFamily="18" charset="0"/>
                                  </a:rPr>
                                  <m:t> </m:t>
                                </m:r>
                                <m:sSup>
                                  <m:sSupPr>
                                    <m:ctrlPr>
                                      <a:rPr lang="en-IN" sz="4000" i="1">
                                        <a:latin typeface="Cambria Math" panose="02040503050406030204" pitchFamily="18" charset="0"/>
                                        <a:ea typeface="Cambria Math" panose="02040503050406030204" pitchFamily="18" charset="0"/>
                                      </a:rPr>
                                    </m:ctrlPr>
                                  </m:sSupPr>
                                  <m:e>
                                    <m:r>
                                      <a:rPr lang="en-IN" sz="4000" b="1">
                                        <a:latin typeface="Cambria Math" panose="02040503050406030204" pitchFamily="18" charset="0"/>
                                        <a:ea typeface="Cambria Math" panose="02040503050406030204" pitchFamily="18" charset="0"/>
                                      </a:rPr>
                                      <m:t>𝐱</m:t>
                                    </m:r>
                                  </m:e>
                                  <m:sup>
                                    <m:r>
                                      <a:rPr lang="en-IN" sz="4000" i="1">
                                        <a:latin typeface="Cambria Math" panose="02040503050406030204" pitchFamily="18" charset="0"/>
                                        <a:ea typeface="Cambria Math" panose="02040503050406030204" pitchFamily="18" charset="0"/>
                                      </a:rPr>
                                      <m:t>𝑖</m:t>
                                    </m:r>
                                  </m:sup>
                                </m:sSup>
                                <m:r>
                                  <a:rPr lang="en-IN" sz="4000" b="0" i="1" smtClean="0">
                                    <a:latin typeface="Cambria Math" panose="02040503050406030204" pitchFamily="18" charset="0"/>
                                    <a:ea typeface="Cambria Math" panose="02040503050406030204" pitchFamily="18" charset="0"/>
                                  </a:rPr>
                                  <m:t>,</m:t>
                                </m:r>
                                <m:r>
                                  <a:rPr lang="en-IN" sz="4000" b="1">
                                    <a:latin typeface="Cambria Math" panose="02040503050406030204" pitchFamily="18" charset="0"/>
                                    <a:ea typeface="Cambria Math" panose="02040503050406030204" pitchFamily="18" charset="0"/>
                                  </a:rPr>
                                  <m:t>𝐰</m:t>
                                </m:r>
                              </m:e>
                            </m:d>
                          </m:e>
                        </m:nary>
                      </m:num>
                      <m:den>
                        <m:nary>
                          <m:naryPr>
                            <m:chr m:val="∏"/>
                            <m:limLoc m:val="subSup"/>
                            <m:ctrlPr>
                              <a:rPr lang="en-IN" sz="4000" i="1" dirty="0">
                                <a:latin typeface="Cambria Math" panose="02040503050406030204" pitchFamily="18" charset="0"/>
                              </a:rPr>
                            </m:ctrlPr>
                          </m:naryPr>
                          <m:sub>
                            <m:r>
                              <m:rPr>
                                <m:brk m:alnAt="25"/>
                              </m:rPr>
                              <a:rPr lang="en-IN" sz="4000" i="1" dirty="0">
                                <a:latin typeface="Cambria Math" panose="02040503050406030204" pitchFamily="18" charset="0"/>
                              </a:rPr>
                              <m:t>𝑖</m:t>
                            </m:r>
                            <m:r>
                              <a:rPr lang="en-IN" sz="4000" i="1" dirty="0">
                                <a:latin typeface="Cambria Math" panose="02040503050406030204" pitchFamily="18" charset="0"/>
                              </a:rPr>
                              <m:t>=1</m:t>
                            </m:r>
                          </m:sub>
                          <m:sup>
                            <m:r>
                              <a:rPr lang="en-IN" sz="4000" i="1" dirty="0">
                                <a:latin typeface="Cambria Math" panose="02040503050406030204" pitchFamily="18" charset="0"/>
                              </a:rPr>
                              <m:t>𝑛</m:t>
                            </m:r>
                          </m:sup>
                          <m:e>
                            <m:r>
                              <a:rPr lang="en-IN" sz="4000" i="1">
                                <a:latin typeface="Cambria Math" panose="02040503050406030204" pitchFamily="18" charset="0"/>
                                <a:ea typeface="Cambria Math" panose="02040503050406030204" pitchFamily="18" charset="0"/>
                              </a:rPr>
                              <m:t>ℙ</m:t>
                            </m:r>
                            <m:d>
                              <m:dPr>
                                <m:begChr m:val="["/>
                                <m:endChr m:val="]"/>
                                <m:ctrlPr>
                                  <a:rPr lang="en-IN" sz="4000" i="1">
                                    <a:latin typeface="Cambria Math" panose="02040503050406030204" pitchFamily="18" charset="0"/>
                                    <a:ea typeface="Cambria Math" panose="02040503050406030204" pitchFamily="18" charset="0"/>
                                  </a:rPr>
                                </m:ctrlPr>
                              </m:dPr>
                              <m:e>
                                <m:sSup>
                                  <m:sSupPr>
                                    <m:ctrlPr>
                                      <a:rPr lang="en-IN" sz="4000" i="1">
                                        <a:latin typeface="Cambria Math" panose="02040503050406030204" pitchFamily="18" charset="0"/>
                                        <a:ea typeface="Cambria Math" panose="02040503050406030204" pitchFamily="18" charset="0"/>
                                      </a:rPr>
                                    </m:ctrlPr>
                                  </m:sSupPr>
                                  <m:e>
                                    <m:r>
                                      <a:rPr lang="en-IN" sz="4000" i="1">
                                        <a:latin typeface="Cambria Math" panose="02040503050406030204" pitchFamily="18" charset="0"/>
                                        <a:ea typeface="Cambria Math" panose="02040503050406030204" pitchFamily="18" charset="0"/>
                                      </a:rPr>
                                      <m:t>𝑦</m:t>
                                    </m:r>
                                  </m:e>
                                  <m:sup>
                                    <m:r>
                                      <a:rPr lang="en-IN" sz="4000" i="1">
                                        <a:latin typeface="Cambria Math" panose="02040503050406030204" pitchFamily="18" charset="0"/>
                                        <a:ea typeface="Cambria Math" panose="02040503050406030204" pitchFamily="18" charset="0"/>
                                      </a:rPr>
                                      <m:t>𝑖</m:t>
                                    </m:r>
                                  </m:sup>
                                </m:sSup>
                                <m:r>
                                  <a:rPr lang="en-IN" sz="4000" i="1">
                                    <a:latin typeface="Cambria Math" panose="02040503050406030204" pitchFamily="18" charset="0"/>
                                    <a:ea typeface="Cambria Math" panose="02040503050406030204" pitchFamily="18" charset="0"/>
                                  </a:rPr>
                                  <m:t>,  </m:t>
                                </m:r>
                                <m:sSup>
                                  <m:sSupPr>
                                    <m:ctrlPr>
                                      <a:rPr lang="en-IN" sz="4000" i="1">
                                        <a:latin typeface="Cambria Math" panose="02040503050406030204" pitchFamily="18" charset="0"/>
                                        <a:ea typeface="Cambria Math" panose="02040503050406030204" pitchFamily="18" charset="0"/>
                                      </a:rPr>
                                    </m:ctrlPr>
                                  </m:sSupPr>
                                  <m:e>
                                    <m:r>
                                      <a:rPr lang="en-IN" sz="4000" b="1">
                                        <a:latin typeface="Cambria Math" panose="02040503050406030204" pitchFamily="18" charset="0"/>
                                        <a:ea typeface="Cambria Math" panose="02040503050406030204" pitchFamily="18" charset="0"/>
                                      </a:rPr>
                                      <m:t>𝐱</m:t>
                                    </m:r>
                                  </m:e>
                                  <m:sup>
                                    <m:r>
                                      <a:rPr lang="en-IN" sz="4000" i="1">
                                        <a:latin typeface="Cambria Math" panose="02040503050406030204" pitchFamily="18" charset="0"/>
                                        <a:ea typeface="Cambria Math" panose="02040503050406030204" pitchFamily="18" charset="0"/>
                                      </a:rPr>
                                      <m:t>𝑖</m:t>
                                    </m:r>
                                  </m:sup>
                                </m:sSup>
                              </m:e>
                            </m:d>
                          </m:e>
                        </m:nary>
                      </m:den>
                    </m:f>
                  </m:oMath>
                </a14:m>
                <a:endParaRPr lang="en-IN" dirty="0"/>
              </a:p>
              <a:p>
                <a:r>
                  <a:rPr lang="en-IN" dirty="0"/>
                  <a:t>Ignoring terms that don’t involve </a:t>
                </a:r>
                <a14:m>
                  <m:oMath xmlns:m="http://schemas.openxmlformats.org/officeDocument/2006/math">
                    <m:r>
                      <a:rPr lang="en-IN" b="1" i="0" smtClean="0">
                        <a:latin typeface="Cambria Math" panose="02040503050406030204" pitchFamily="18" charset="0"/>
                      </a:rPr>
                      <m:t>𝐰</m:t>
                    </m:r>
                  </m:oMath>
                </a14:m>
                <a:r>
                  <a:rPr lang="en-IN" dirty="0"/>
                  <a:t>, taking logs gives us MAP estimate</a:t>
                </a:r>
              </a:p>
              <a:p>
                <a14:m>
                  <m:oMath xmlns:m="http://schemas.openxmlformats.org/officeDocument/2006/math">
                    <m:sSub>
                      <m:sSubPr>
                        <m:ctrlPr>
                          <a:rPr lang="en-IN" b="0" i="1" dirty="0" smtClean="0">
                            <a:latin typeface="Cambria Math" panose="02040503050406030204" pitchFamily="18" charset="0"/>
                          </a:rPr>
                        </m:ctrlPr>
                      </m:sSubPr>
                      <m:e>
                        <m:acc>
                          <m:accPr>
                            <m:chr m:val="̂"/>
                            <m:ctrlPr>
                              <a:rPr lang="en-IN" b="0" i="1" smtClean="0">
                                <a:latin typeface="Cambria Math" panose="02040503050406030204" pitchFamily="18" charset="0"/>
                              </a:rPr>
                            </m:ctrlPr>
                          </m:accPr>
                          <m:e>
                            <m:r>
                              <a:rPr lang="en-IN" b="1" i="0" smtClean="0">
                                <a:latin typeface="Cambria Math" panose="02040503050406030204" pitchFamily="18" charset="0"/>
                              </a:rPr>
                              <m:t>𝐰</m:t>
                            </m:r>
                          </m:e>
                        </m:acc>
                      </m:e>
                      <m:sub>
                        <m:r>
                          <m:rPr>
                            <m:sty m:val="p"/>
                          </m:rPr>
                          <a:rPr lang="en-IN" b="0" i="0" dirty="0" smtClean="0">
                            <a:latin typeface="Cambria Math" panose="02040503050406030204" pitchFamily="18" charset="0"/>
                          </a:rPr>
                          <m:t>MAP</m:t>
                        </m:r>
                      </m:sub>
                    </m:sSub>
                    <m:r>
                      <a:rPr lang="en-IN" b="0" i="1" dirty="0" smtClean="0">
                        <a:latin typeface="Cambria Math" panose="02040503050406030204" pitchFamily="18" charset="0"/>
                      </a:rPr>
                      <m:t>=</m:t>
                    </m:r>
                    <m:func>
                      <m:funcPr>
                        <m:ctrlPr>
                          <a:rPr lang="en-IN" b="0" i="1" dirty="0" smtClean="0">
                            <a:latin typeface="Cambria Math" panose="02040503050406030204" pitchFamily="18" charset="0"/>
                          </a:rPr>
                        </m:ctrlPr>
                      </m:funcPr>
                      <m:fName>
                        <m:r>
                          <m:rPr>
                            <m:sty m:val="p"/>
                          </m:rPr>
                          <a:rPr lang="en-IN" b="0" i="0" dirty="0" smtClean="0">
                            <a:latin typeface="Cambria Math" panose="02040503050406030204" pitchFamily="18" charset="0"/>
                          </a:rPr>
                          <m:t>arg</m:t>
                        </m:r>
                      </m:fName>
                      <m:e>
                        <m:func>
                          <m:funcPr>
                            <m:ctrlPr>
                              <a:rPr lang="en-IN" b="0" i="1" dirty="0" smtClean="0">
                                <a:latin typeface="Cambria Math" panose="02040503050406030204" pitchFamily="18" charset="0"/>
                              </a:rPr>
                            </m:ctrlPr>
                          </m:funcPr>
                          <m:fName>
                            <m:limLow>
                              <m:limLowPr>
                                <m:ctrlPr>
                                  <a:rPr lang="en-IN" b="0" i="1" dirty="0" smtClean="0">
                                    <a:latin typeface="Cambria Math" panose="02040503050406030204" pitchFamily="18" charset="0"/>
                                  </a:rPr>
                                </m:ctrlPr>
                              </m:limLowPr>
                              <m:e>
                                <m:r>
                                  <m:rPr>
                                    <m:sty m:val="p"/>
                                  </m:rPr>
                                  <a:rPr lang="en-IN" b="0" i="0" dirty="0" smtClean="0">
                                    <a:latin typeface="Cambria Math" panose="02040503050406030204" pitchFamily="18" charset="0"/>
                                  </a:rPr>
                                  <m:t>min</m:t>
                                </m:r>
                              </m:e>
                              <m:lim>
                                <m:r>
                                  <a:rPr lang="en-IN" b="1" i="0" dirty="0" smtClean="0">
                                    <a:latin typeface="Cambria Math" panose="02040503050406030204" pitchFamily="18" charset="0"/>
                                  </a:rPr>
                                  <m:t>𝐰</m:t>
                                </m:r>
                                <m:r>
                                  <a:rPr lang="en-IN" b="0" i="1" dirty="0" smtClean="0">
                                    <a:latin typeface="Cambria Math" panose="02040503050406030204" pitchFamily="18" charset="0"/>
                                  </a:rPr>
                                  <m:t>∈</m:t>
                                </m:r>
                                <m:sSup>
                                  <m:sSupPr>
                                    <m:ctrlPr>
                                      <a:rPr lang="en-IN" b="0" i="1" dirty="0" smtClean="0">
                                        <a:latin typeface="Cambria Math" panose="02040503050406030204" pitchFamily="18" charset="0"/>
                                        <a:ea typeface="Cambria Math" panose="02040503050406030204" pitchFamily="18" charset="0"/>
                                      </a:rPr>
                                    </m:ctrlPr>
                                  </m:sSupPr>
                                  <m:e>
                                    <m:r>
                                      <a:rPr lang="en-IN" b="0" i="1" dirty="0" smtClean="0">
                                        <a:latin typeface="Cambria Math" panose="02040503050406030204" pitchFamily="18" charset="0"/>
                                        <a:ea typeface="Cambria Math" panose="02040503050406030204" pitchFamily="18" charset="0"/>
                                      </a:rPr>
                                      <m:t>ℝ</m:t>
                                    </m:r>
                                  </m:e>
                                  <m:sup>
                                    <m:r>
                                      <a:rPr lang="en-IN" b="0" i="1" dirty="0" smtClean="0">
                                        <a:latin typeface="Cambria Math" panose="02040503050406030204" pitchFamily="18" charset="0"/>
                                        <a:ea typeface="Cambria Math" panose="02040503050406030204" pitchFamily="18" charset="0"/>
                                      </a:rPr>
                                      <m:t>𝑑</m:t>
                                    </m:r>
                                  </m:sup>
                                </m:sSup>
                              </m:lim>
                            </m:limLow>
                          </m:fName>
                          <m:e>
                            <m:r>
                              <a:rPr lang="en-IN" b="0" i="1" dirty="0" smtClean="0">
                                <a:latin typeface="Cambria Math" panose="02040503050406030204" pitchFamily="18" charset="0"/>
                              </a:rPr>
                              <m:t>−</m:t>
                            </m:r>
                            <m:func>
                              <m:funcPr>
                                <m:ctrlPr>
                                  <a:rPr lang="en-IN" b="0" i="1" dirty="0" smtClean="0">
                                    <a:latin typeface="Cambria Math" panose="02040503050406030204" pitchFamily="18" charset="0"/>
                                  </a:rPr>
                                </m:ctrlPr>
                              </m:funcPr>
                              <m:fName>
                                <m:r>
                                  <m:rPr>
                                    <m:sty m:val="p"/>
                                  </m:rPr>
                                  <a:rPr lang="en-IN" b="0" i="0" dirty="0" smtClean="0">
                                    <a:latin typeface="Cambria Math" panose="02040503050406030204" pitchFamily="18" charset="0"/>
                                  </a:rPr>
                                  <m:t>ln</m:t>
                                </m:r>
                              </m:fName>
                              <m:e>
                                <m:r>
                                  <a:rPr lang="en-IN" i="1">
                                    <a:latin typeface="Cambria Math" panose="02040503050406030204" pitchFamily="18" charset="0"/>
                                    <a:ea typeface="Cambria Math" panose="02040503050406030204" pitchFamily="18" charset="0"/>
                                  </a:rPr>
                                  <m:t>ℙ</m:t>
                                </m:r>
                                <m:d>
                                  <m:dPr>
                                    <m:begChr m:val="["/>
                                    <m:endChr m:val="]"/>
                                    <m:ctrlPr>
                                      <a:rPr lang="en-IN" i="1">
                                        <a:latin typeface="Cambria Math" panose="02040503050406030204" pitchFamily="18" charset="0"/>
                                        <a:ea typeface="Cambria Math" panose="02040503050406030204" pitchFamily="18" charset="0"/>
                                      </a:rPr>
                                    </m:ctrlPr>
                                  </m:dPr>
                                  <m:e>
                                    <m:r>
                                      <a:rPr lang="en-IN" b="1">
                                        <a:latin typeface="Cambria Math" panose="02040503050406030204" pitchFamily="18" charset="0"/>
                                        <a:ea typeface="Cambria Math" panose="02040503050406030204" pitchFamily="18" charset="0"/>
                                      </a:rPr>
                                      <m:t>𝐰</m:t>
                                    </m:r>
                                  </m:e>
                                </m:d>
                              </m:e>
                            </m:func>
                            <m:r>
                              <a:rPr lang="en-IN" b="0" i="1" dirty="0" smtClean="0">
                                <a:latin typeface="Cambria Math" panose="02040503050406030204" pitchFamily="18" charset="0"/>
                              </a:rPr>
                              <m:t>−</m:t>
                            </m:r>
                            <m:nary>
                              <m:naryPr>
                                <m:chr m:val="∑"/>
                                <m:limLoc m:val="subSup"/>
                                <m:ctrlPr>
                                  <a:rPr lang="en-IN" b="0" i="1" dirty="0" smtClean="0">
                                    <a:latin typeface="Cambria Math" panose="02040503050406030204" pitchFamily="18" charset="0"/>
                                  </a:rPr>
                                </m:ctrlPr>
                              </m:naryPr>
                              <m:sub>
                                <m:r>
                                  <m:rPr>
                                    <m:brk m:alnAt="25"/>
                                  </m:rPr>
                                  <a:rPr lang="en-IN" b="0" i="1" dirty="0" smtClean="0">
                                    <a:latin typeface="Cambria Math" panose="02040503050406030204" pitchFamily="18" charset="0"/>
                                  </a:rPr>
                                  <m:t>𝑖</m:t>
                                </m:r>
                                <m:r>
                                  <a:rPr lang="en-IN" b="0" i="1" dirty="0" smtClean="0">
                                    <a:latin typeface="Cambria Math" panose="02040503050406030204" pitchFamily="18" charset="0"/>
                                  </a:rPr>
                                  <m:t>=1</m:t>
                                </m:r>
                              </m:sub>
                              <m:sup>
                                <m:r>
                                  <a:rPr lang="en-IN" b="0" i="1" dirty="0" smtClean="0">
                                    <a:latin typeface="Cambria Math" panose="02040503050406030204" pitchFamily="18" charset="0"/>
                                  </a:rPr>
                                  <m:t>𝑛</m:t>
                                </m:r>
                              </m:sup>
                              <m:e>
                                <m:func>
                                  <m:funcPr>
                                    <m:ctrlPr>
                                      <a:rPr lang="en-IN" b="0" i="1" dirty="0" smtClean="0">
                                        <a:latin typeface="Cambria Math" panose="02040503050406030204" pitchFamily="18" charset="0"/>
                                      </a:rPr>
                                    </m:ctrlPr>
                                  </m:funcPr>
                                  <m:fName>
                                    <m:r>
                                      <m:rPr>
                                        <m:sty m:val="p"/>
                                      </m:rPr>
                                      <a:rPr lang="en-IN" b="0" i="0" dirty="0" smtClean="0">
                                        <a:latin typeface="Cambria Math" panose="02040503050406030204" pitchFamily="18" charset="0"/>
                                      </a:rPr>
                                      <m:t>ln</m:t>
                                    </m:r>
                                  </m:fName>
                                  <m:e>
                                    <m:r>
                                      <a:rPr lang="en-IN" i="1">
                                        <a:latin typeface="Cambria Math" panose="02040503050406030204" pitchFamily="18" charset="0"/>
                                        <a:ea typeface="Cambria Math" panose="02040503050406030204" pitchFamily="18" charset="0"/>
                                      </a:rPr>
                                      <m:t>ℙ</m:t>
                                    </m:r>
                                    <m:d>
                                      <m:dPr>
                                        <m:begChr m:val="["/>
                                        <m:endChr m:val="]"/>
                                        <m:ctrlPr>
                                          <a:rPr lang="en-IN" i="1">
                                            <a:latin typeface="Cambria Math" panose="02040503050406030204" pitchFamily="18" charset="0"/>
                                            <a:ea typeface="Cambria Math" panose="02040503050406030204" pitchFamily="18" charset="0"/>
                                          </a:rPr>
                                        </m:ctrlPr>
                                      </m:dPr>
                                      <m:e>
                                        <m:sSup>
                                          <m:sSupPr>
                                            <m:ctrlPr>
                                              <a:rPr lang="en-IN" i="1">
                                                <a:latin typeface="Cambria Math" panose="02040503050406030204" pitchFamily="18" charset="0"/>
                                                <a:ea typeface="Cambria Math" panose="02040503050406030204" pitchFamily="18" charset="0"/>
                                              </a:rPr>
                                            </m:ctrlPr>
                                          </m:sSupPr>
                                          <m:e>
                                            <m:r>
                                              <a:rPr lang="en-IN" i="1">
                                                <a:latin typeface="Cambria Math" panose="02040503050406030204" pitchFamily="18" charset="0"/>
                                                <a:ea typeface="Cambria Math" panose="02040503050406030204" pitchFamily="18" charset="0"/>
                                              </a:rPr>
                                              <m:t>𝑦</m:t>
                                            </m:r>
                                          </m:e>
                                          <m:sup>
                                            <m:r>
                                              <a:rPr lang="en-IN" i="1">
                                                <a:latin typeface="Cambria Math" panose="02040503050406030204" pitchFamily="18" charset="0"/>
                                                <a:ea typeface="Cambria Math" panose="02040503050406030204" pitchFamily="18" charset="0"/>
                                              </a:rPr>
                                              <m:t>𝑖</m:t>
                                            </m:r>
                                          </m:sup>
                                        </m:sSup>
                                        <m:r>
                                          <a:rPr lang="en-IN" i="1">
                                            <a:latin typeface="Cambria Math" panose="02040503050406030204" pitchFamily="18" charset="0"/>
                                            <a:ea typeface="Cambria Math" panose="02040503050406030204" pitchFamily="18" charset="0"/>
                                          </a:rPr>
                                          <m:t> </m:t>
                                        </m:r>
                                        <m:r>
                                          <a:rPr lang="en-IN" b="1">
                                            <a:latin typeface="Cambria Math" panose="02040503050406030204" pitchFamily="18" charset="0"/>
                                            <a:ea typeface="Cambria Math" panose="02040503050406030204" pitchFamily="18" charset="0"/>
                                          </a:rPr>
                                          <m:t>|</m:t>
                                        </m:r>
                                        <m:r>
                                          <a:rPr lang="en-IN" b="0" i="1" smtClean="0">
                                            <a:latin typeface="Cambria Math" panose="02040503050406030204" pitchFamily="18" charset="0"/>
                                            <a:ea typeface="Cambria Math" panose="02040503050406030204" pitchFamily="18" charset="0"/>
                                          </a:rPr>
                                          <m:t> </m:t>
                                        </m:r>
                                        <m:sSup>
                                          <m:sSupPr>
                                            <m:ctrlPr>
                                              <a:rPr lang="en-IN" i="1">
                                                <a:latin typeface="Cambria Math" panose="02040503050406030204" pitchFamily="18" charset="0"/>
                                                <a:ea typeface="Cambria Math" panose="02040503050406030204" pitchFamily="18" charset="0"/>
                                              </a:rPr>
                                            </m:ctrlPr>
                                          </m:sSupPr>
                                          <m:e>
                                            <m:r>
                                              <a:rPr lang="en-IN" b="1">
                                                <a:latin typeface="Cambria Math" panose="02040503050406030204" pitchFamily="18" charset="0"/>
                                                <a:ea typeface="Cambria Math" panose="02040503050406030204" pitchFamily="18" charset="0"/>
                                              </a:rPr>
                                              <m:t>𝐱</m:t>
                                            </m:r>
                                          </m:e>
                                          <m:sup>
                                            <m:r>
                                              <a:rPr lang="en-IN" i="1">
                                                <a:latin typeface="Cambria Math" panose="02040503050406030204" pitchFamily="18" charset="0"/>
                                                <a:ea typeface="Cambria Math" panose="02040503050406030204" pitchFamily="18" charset="0"/>
                                              </a:rPr>
                                              <m:t>𝑖</m:t>
                                            </m:r>
                                          </m:sup>
                                        </m:sSup>
                                        <m:r>
                                          <a:rPr lang="en-IN" b="0" i="1" smtClean="0">
                                            <a:latin typeface="Cambria Math" panose="02040503050406030204" pitchFamily="18" charset="0"/>
                                            <a:ea typeface="Cambria Math" panose="02040503050406030204" pitchFamily="18" charset="0"/>
                                          </a:rPr>
                                          <m:t>,</m:t>
                                        </m:r>
                                        <m:r>
                                          <a:rPr lang="en-IN" b="1">
                                            <a:latin typeface="Cambria Math" panose="02040503050406030204" pitchFamily="18" charset="0"/>
                                            <a:ea typeface="Cambria Math" panose="02040503050406030204" pitchFamily="18" charset="0"/>
                                          </a:rPr>
                                          <m:t>𝐰</m:t>
                                        </m:r>
                                      </m:e>
                                    </m:d>
                                  </m:e>
                                </m:func>
                              </m:e>
                            </m:nary>
                          </m:e>
                        </m:func>
                      </m:e>
                    </m:func>
                  </m:oMath>
                </a14:m>
                <a:endParaRPr lang="en-IN" dirty="0"/>
              </a:p>
              <a:p>
                <a:r>
                  <a:rPr lang="en-IN" dirty="0"/>
                  <a:t>Note: Likelihood is a distribution over labels i.e. over </a:t>
                </a:r>
                <a14:m>
                  <m:oMath xmlns:m="http://schemas.openxmlformats.org/officeDocument/2006/math">
                    <m:r>
                      <a:rPr lang="en-IN" i="1" smtClean="0">
                        <a:latin typeface="Cambria Math" panose="02040503050406030204" pitchFamily="18" charset="0"/>
                        <a:ea typeface="Cambria Math" panose="02040503050406030204" pitchFamily="18" charset="0"/>
                      </a:rPr>
                      <m:t>ℝ</m:t>
                    </m:r>
                  </m:oMath>
                </a14:m>
                <a:r>
                  <a:rPr lang="en-IN" dirty="0"/>
                  <a:t> but the prior and posterior are distributions over models i.e. over </a:t>
                </a:r>
                <a14:m>
                  <m:oMath xmlns:m="http://schemas.openxmlformats.org/officeDocument/2006/math">
                    <m:sSup>
                      <m:sSupPr>
                        <m:ctrlPr>
                          <a:rPr lang="en-IN" b="0" i="1" smtClean="0">
                            <a:latin typeface="Cambria Math" panose="02040503050406030204" pitchFamily="18" charset="0"/>
                            <a:ea typeface="Cambria Math" panose="02040503050406030204" pitchFamily="18" charset="0"/>
                          </a:rPr>
                        </m:ctrlPr>
                      </m:sSupPr>
                      <m:e>
                        <m:r>
                          <a:rPr lang="en-IN" i="1" smtClean="0">
                            <a:latin typeface="Cambria Math" panose="02040503050406030204" pitchFamily="18" charset="0"/>
                            <a:ea typeface="Cambria Math" panose="02040503050406030204" pitchFamily="18" charset="0"/>
                          </a:rPr>
                          <m:t>ℝ</m:t>
                        </m:r>
                      </m:e>
                      <m:sup>
                        <m:r>
                          <a:rPr lang="en-IN" b="0" i="1" smtClean="0">
                            <a:latin typeface="Cambria Math" panose="02040503050406030204" pitchFamily="18" charset="0"/>
                            <a:ea typeface="Cambria Math" panose="02040503050406030204" pitchFamily="18" charset="0"/>
                          </a:rPr>
                          <m:t>𝑑</m:t>
                        </m:r>
                      </m:sup>
                    </m:sSup>
                  </m:oMath>
                </a14:m>
                <a:endParaRPr lang="en-IN"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53353" y="1111624"/>
                <a:ext cx="11938645" cy="5746376"/>
              </a:xfrm>
              <a:blipFill>
                <a:blip r:embed="rId2"/>
                <a:stretch>
                  <a:fillRect l="-562" t="-2545" b="-1060"/>
                </a:stretch>
              </a:blipFill>
            </p:spPr>
            <p:txBody>
              <a:bodyPr/>
              <a:lstStyle/>
              <a:p>
                <a:r>
                  <a:rPr lang="en-IN">
                    <a:noFill/>
                  </a:rPr>
                  <a:t> </a:t>
                </a:r>
              </a:p>
            </p:txBody>
          </p:sp>
        </mc:Fallback>
      </mc:AlternateContent>
      <p:sp>
        <p:nvSpPr>
          <p:cNvPr id="4" name="Slide Number Placeholder 3"/>
          <p:cNvSpPr>
            <a:spLocks noGrp="1"/>
          </p:cNvSpPr>
          <p:nvPr>
            <p:ph type="sldNum" sz="quarter" idx="12"/>
          </p:nvPr>
        </p:nvSpPr>
        <p:spPr/>
        <p:txBody>
          <a:bodyPr/>
          <a:lstStyle/>
          <a:p>
            <a:fld id="{157B8E69-23A9-4619-9CFE-E27BFD8A78F9}" type="slidenum">
              <a:rPr lang="en-US" smtClean="0"/>
              <a:t>10</a:t>
            </a:fld>
            <a:endParaRPr lang="en-US"/>
          </a:p>
        </p:txBody>
      </p:sp>
      <p:pic>
        <p:nvPicPr>
          <p:cNvPr id="19" name="Picture 1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10240653" y="0"/>
            <a:ext cx="1832396" cy="1832396"/>
          </a:xfrm>
          <a:prstGeom prst="rect">
            <a:avLst/>
          </a:prstGeom>
        </p:spPr>
      </p:pic>
      <mc:AlternateContent xmlns:mc="http://schemas.openxmlformats.org/markup-compatibility/2006" xmlns:a14="http://schemas.microsoft.com/office/drawing/2010/main">
        <mc:Choice Requires="a14">
          <p:sp>
            <p:nvSpPr>
              <p:cNvPr id="20" name="Rectangular Callout 19"/>
              <p:cNvSpPr/>
              <p:nvPr/>
            </p:nvSpPr>
            <p:spPr>
              <a:xfrm>
                <a:off x="134402" y="139906"/>
                <a:ext cx="10106249" cy="2047151"/>
              </a:xfrm>
              <a:prstGeom prst="wedgeRectCallout">
                <a:avLst>
                  <a:gd name="adj1" fmla="val 61527"/>
                  <a:gd name="adj2" fmla="val 5117"/>
                </a:avLst>
              </a:prstGeom>
              <a:solidFill>
                <a:schemeClr val="tx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solidFill>
                      <a:schemeClr val="bg1"/>
                    </a:solidFill>
                    <a:latin typeface="+mj-lt"/>
                  </a:rPr>
                  <a:t>You might be wondering why conditioned as </a:t>
                </a:r>
                <a14:m>
                  <m:oMath xmlns:m="http://schemas.openxmlformats.org/officeDocument/2006/math">
                    <m:r>
                      <a:rPr lang="en-IN" sz="2400" i="1">
                        <a:solidFill>
                          <a:schemeClr val="bg1"/>
                        </a:solidFill>
                        <a:latin typeface="Cambria Math" panose="02040503050406030204" pitchFamily="18" charset="0"/>
                        <a:ea typeface="Cambria Math" panose="02040503050406030204" pitchFamily="18" charset="0"/>
                      </a:rPr>
                      <m:t>ℙ</m:t>
                    </m:r>
                    <m:d>
                      <m:dPr>
                        <m:begChr m:val="["/>
                        <m:endChr m:val="]"/>
                        <m:ctrlPr>
                          <a:rPr lang="en-IN" sz="2400" i="1">
                            <a:solidFill>
                              <a:schemeClr val="bg1"/>
                            </a:solidFill>
                            <a:latin typeface="Cambria Math" panose="02040503050406030204" pitchFamily="18" charset="0"/>
                            <a:ea typeface="Cambria Math" panose="02040503050406030204" pitchFamily="18" charset="0"/>
                          </a:rPr>
                        </m:ctrlPr>
                      </m:dPr>
                      <m:e>
                        <m:sSup>
                          <m:sSupPr>
                            <m:ctrlPr>
                              <a:rPr lang="en-IN" sz="2400" i="1">
                                <a:solidFill>
                                  <a:schemeClr val="bg1"/>
                                </a:solidFill>
                                <a:latin typeface="Cambria Math" panose="02040503050406030204" pitchFamily="18" charset="0"/>
                                <a:ea typeface="Cambria Math" panose="02040503050406030204" pitchFamily="18" charset="0"/>
                              </a:rPr>
                            </m:ctrlPr>
                          </m:sSupPr>
                          <m:e>
                            <m:r>
                              <a:rPr lang="en-IN" sz="2400" i="1">
                                <a:solidFill>
                                  <a:schemeClr val="bg1"/>
                                </a:solidFill>
                                <a:latin typeface="Cambria Math" panose="02040503050406030204" pitchFamily="18" charset="0"/>
                                <a:ea typeface="Cambria Math" panose="02040503050406030204" pitchFamily="18" charset="0"/>
                              </a:rPr>
                              <m:t>𝑦</m:t>
                            </m:r>
                          </m:e>
                          <m:sup>
                            <m:r>
                              <a:rPr lang="en-IN" sz="2400" i="1">
                                <a:solidFill>
                                  <a:schemeClr val="bg1"/>
                                </a:solidFill>
                                <a:latin typeface="Cambria Math" panose="02040503050406030204" pitchFamily="18" charset="0"/>
                                <a:ea typeface="Cambria Math" panose="02040503050406030204" pitchFamily="18" charset="0"/>
                              </a:rPr>
                              <m:t>𝑖</m:t>
                            </m:r>
                          </m:sup>
                        </m:sSup>
                        <m:r>
                          <a:rPr lang="en-IN" sz="2400" i="1">
                            <a:solidFill>
                              <a:schemeClr val="bg1"/>
                            </a:solidFill>
                            <a:latin typeface="Cambria Math" panose="02040503050406030204" pitchFamily="18" charset="0"/>
                            <a:ea typeface="Cambria Math" panose="02040503050406030204" pitchFamily="18" charset="0"/>
                          </a:rPr>
                          <m:t> </m:t>
                        </m:r>
                        <m:r>
                          <a:rPr lang="en-IN" sz="2400" b="1">
                            <a:solidFill>
                              <a:schemeClr val="bg1"/>
                            </a:solidFill>
                            <a:latin typeface="Cambria Math" panose="02040503050406030204" pitchFamily="18" charset="0"/>
                            <a:ea typeface="Cambria Math" panose="02040503050406030204" pitchFamily="18" charset="0"/>
                          </a:rPr>
                          <m:t>|</m:t>
                        </m:r>
                        <m:r>
                          <a:rPr lang="en-IN" sz="2400" i="1">
                            <a:solidFill>
                              <a:schemeClr val="bg1"/>
                            </a:solidFill>
                            <a:latin typeface="Cambria Math" panose="02040503050406030204" pitchFamily="18" charset="0"/>
                            <a:ea typeface="Cambria Math" panose="02040503050406030204" pitchFamily="18" charset="0"/>
                          </a:rPr>
                          <m:t> </m:t>
                        </m:r>
                        <m:sSup>
                          <m:sSupPr>
                            <m:ctrlPr>
                              <a:rPr lang="en-IN" sz="2400" i="1">
                                <a:solidFill>
                                  <a:schemeClr val="bg1"/>
                                </a:solidFill>
                                <a:latin typeface="Cambria Math" panose="02040503050406030204" pitchFamily="18" charset="0"/>
                                <a:ea typeface="Cambria Math" panose="02040503050406030204" pitchFamily="18" charset="0"/>
                              </a:rPr>
                            </m:ctrlPr>
                          </m:sSupPr>
                          <m:e>
                            <m:r>
                              <a:rPr lang="en-IN" sz="2400" b="1">
                                <a:solidFill>
                                  <a:schemeClr val="bg1"/>
                                </a:solidFill>
                                <a:latin typeface="Cambria Math" panose="02040503050406030204" pitchFamily="18" charset="0"/>
                                <a:ea typeface="Cambria Math" panose="02040503050406030204" pitchFamily="18" charset="0"/>
                              </a:rPr>
                              <m:t>𝐱</m:t>
                            </m:r>
                          </m:e>
                          <m:sup>
                            <m:r>
                              <a:rPr lang="en-IN" sz="2400" i="1">
                                <a:solidFill>
                                  <a:schemeClr val="bg1"/>
                                </a:solidFill>
                                <a:latin typeface="Cambria Math" panose="02040503050406030204" pitchFamily="18" charset="0"/>
                                <a:ea typeface="Cambria Math" panose="02040503050406030204" pitchFamily="18" charset="0"/>
                              </a:rPr>
                              <m:t>𝑖</m:t>
                            </m:r>
                          </m:sup>
                        </m:sSup>
                        <m:r>
                          <a:rPr lang="en-IN" sz="2400" i="1">
                            <a:solidFill>
                              <a:schemeClr val="bg1"/>
                            </a:solidFill>
                            <a:latin typeface="Cambria Math" panose="02040503050406030204" pitchFamily="18" charset="0"/>
                            <a:ea typeface="Cambria Math" panose="02040503050406030204" pitchFamily="18" charset="0"/>
                          </a:rPr>
                          <m:t>,</m:t>
                        </m:r>
                        <m:r>
                          <a:rPr lang="en-IN" sz="2400" b="1">
                            <a:solidFill>
                              <a:schemeClr val="bg1"/>
                            </a:solidFill>
                            <a:latin typeface="Cambria Math" panose="02040503050406030204" pitchFamily="18" charset="0"/>
                            <a:ea typeface="Cambria Math" panose="02040503050406030204" pitchFamily="18" charset="0"/>
                          </a:rPr>
                          <m:t>𝐰</m:t>
                        </m:r>
                      </m:e>
                    </m:d>
                  </m:oMath>
                </a14:m>
                <a:r>
                  <a:rPr lang="en-IN" sz="2400" dirty="0">
                    <a:solidFill>
                      <a:schemeClr val="bg1"/>
                    </a:solidFill>
                    <a:latin typeface="+mj-lt"/>
                  </a:rPr>
                  <a:t> and not </a:t>
                </a:r>
                <a14:m>
                  <m:oMath xmlns:m="http://schemas.openxmlformats.org/officeDocument/2006/math">
                    <m:r>
                      <a:rPr lang="en-IN" sz="2400" i="1">
                        <a:solidFill>
                          <a:schemeClr val="bg1"/>
                        </a:solidFill>
                        <a:latin typeface="Cambria Math" panose="02040503050406030204" pitchFamily="18" charset="0"/>
                        <a:ea typeface="Cambria Math" panose="02040503050406030204" pitchFamily="18" charset="0"/>
                      </a:rPr>
                      <m:t>ℙ</m:t>
                    </m:r>
                    <m:d>
                      <m:dPr>
                        <m:begChr m:val="["/>
                        <m:endChr m:val="]"/>
                        <m:ctrlPr>
                          <a:rPr lang="en-IN" sz="2400" i="1">
                            <a:solidFill>
                              <a:schemeClr val="bg1"/>
                            </a:solidFill>
                            <a:latin typeface="Cambria Math" panose="02040503050406030204" pitchFamily="18" charset="0"/>
                            <a:ea typeface="Cambria Math" panose="02040503050406030204" pitchFamily="18" charset="0"/>
                          </a:rPr>
                        </m:ctrlPr>
                      </m:dPr>
                      <m:e>
                        <m:sSup>
                          <m:sSupPr>
                            <m:ctrlPr>
                              <a:rPr lang="en-IN" sz="2400" i="1">
                                <a:solidFill>
                                  <a:schemeClr val="bg1"/>
                                </a:solidFill>
                                <a:latin typeface="Cambria Math" panose="02040503050406030204" pitchFamily="18" charset="0"/>
                                <a:ea typeface="Cambria Math" panose="02040503050406030204" pitchFamily="18" charset="0"/>
                              </a:rPr>
                            </m:ctrlPr>
                          </m:sSupPr>
                          <m:e>
                            <m:r>
                              <a:rPr lang="en-IN" sz="2400" i="1">
                                <a:solidFill>
                                  <a:schemeClr val="bg1"/>
                                </a:solidFill>
                                <a:latin typeface="Cambria Math" panose="02040503050406030204" pitchFamily="18" charset="0"/>
                                <a:ea typeface="Cambria Math" panose="02040503050406030204" pitchFamily="18" charset="0"/>
                              </a:rPr>
                              <m:t>𝑦</m:t>
                            </m:r>
                          </m:e>
                          <m:sup>
                            <m:r>
                              <a:rPr lang="en-IN" sz="2400" i="1">
                                <a:solidFill>
                                  <a:schemeClr val="bg1"/>
                                </a:solidFill>
                                <a:latin typeface="Cambria Math" panose="02040503050406030204" pitchFamily="18" charset="0"/>
                                <a:ea typeface="Cambria Math" panose="02040503050406030204" pitchFamily="18" charset="0"/>
                              </a:rPr>
                              <m:t>𝑖</m:t>
                            </m:r>
                          </m:sup>
                        </m:sSup>
                        <m:r>
                          <a:rPr lang="en-IN" sz="2400" b="0" i="1" smtClean="0">
                            <a:solidFill>
                              <a:schemeClr val="bg1"/>
                            </a:solidFill>
                            <a:latin typeface="Cambria Math" panose="02040503050406030204" pitchFamily="18" charset="0"/>
                            <a:ea typeface="Cambria Math" panose="02040503050406030204" pitchFamily="18" charset="0"/>
                          </a:rPr>
                          <m:t>,</m:t>
                        </m:r>
                        <m:sSup>
                          <m:sSupPr>
                            <m:ctrlPr>
                              <a:rPr lang="en-IN" sz="2400" i="1">
                                <a:solidFill>
                                  <a:schemeClr val="bg1"/>
                                </a:solidFill>
                                <a:latin typeface="Cambria Math" panose="02040503050406030204" pitchFamily="18" charset="0"/>
                                <a:ea typeface="Cambria Math" panose="02040503050406030204" pitchFamily="18" charset="0"/>
                              </a:rPr>
                            </m:ctrlPr>
                          </m:sSupPr>
                          <m:e>
                            <m:r>
                              <a:rPr lang="en-IN" sz="2400" b="1">
                                <a:solidFill>
                                  <a:schemeClr val="bg1"/>
                                </a:solidFill>
                                <a:latin typeface="Cambria Math" panose="02040503050406030204" pitchFamily="18" charset="0"/>
                                <a:ea typeface="Cambria Math" panose="02040503050406030204" pitchFamily="18" charset="0"/>
                              </a:rPr>
                              <m:t>𝐱</m:t>
                            </m:r>
                          </m:e>
                          <m:sup>
                            <m:r>
                              <a:rPr lang="en-IN" sz="2400" i="1">
                                <a:solidFill>
                                  <a:schemeClr val="bg1"/>
                                </a:solidFill>
                                <a:latin typeface="Cambria Math" panose="02040503050406030204" pitchFamily="18" charset="0"/>
                                <a:ea typeface="Cambria Math" panose="02040503050406030204" pitchFamily="18" charset="0"/>
                              </a:rPr>
                              <m:t>𝑖</m:t>
                            </m:r>
                          </m:sup>
                        </m:sSup>
                        <m:r>
                          <a:rPr lang="en-IN" sz="2400" b="1" i="0" smtClean="0">
                            <a:solidFill>
                              <a:schemeClr val="bg1"/>
                            </a:solidFill>
                            <a:latin typeface="Cambria Math" panose="02040503050406030204" pitchFamily="18" charset="0"/>
                            <a:ea typeface="Cambria Math" panose="02040503050406030204" pitchFamily="18" charset="0"/>
                          </a:rPr>
                          <m:t> </m:t>
                        </m:r>
                        <m:r>
                          <a:rPr lang="en-IN" sz="2400" b="1" smtClean="0">
                            <a:solidFill>
                              <a:schemeClr val="bg1"/>
                            </a:solidFill>
                            <a:latin typeface="Cambria Math" panose="02040503050406030204" pitchFamily="18" charset="0"/>
                            <a:ea typeface="Cambria Math" panose="02040503050406030204" pitchFamily="18" charset="0"/>
                          </a:rPr>
                          <m:t>|</m:t>
                        </m:r>
                        <m:r>
                          <a:rPr lang="en-IN" sz="2400" b="0" i="1" smtClean="0">
                            <a:solidFill>
                              <a:schemeClr val="bg1"/>
                            </a:solidFill>
                            <a:latin typeface="Cambria Math" panose="02040503050406030204" pitchFamily="18" charset="0"/>
                            <a:ea typeface="Cambria Math" panose="02040503050406030204" pitchFamily="18" charset="0"/>
                          </a:rPr>
                          <m:t> </m:t>
                        </m:r>
                        <m:r>
                          <a:rPr lang="en-IN" sz="2400" b="1">
                            <a:solidFill>
                              <a:schemeClr val="bg1"/>
                            </a:solidFill>
                            <a:latin typeface="Cambria Math" panose="02040503050406030204" pitchFamily="18" charset="0"/>
                            <a:ea typeface="Cambria Math" panose="02040503050406030204" pitchFamily="18" charset="0"/>
                          </a:rPr>
                          <m:t>𝐰</m:t>
                        </m:r>
                      </m:e>
                    </m:d>
                  </m:oMath>
                </a14:m>
                <a:r>
                  <a:rPr lang="en-IN" sz="2400" dirty="0">
                    <a:solidFill>
                      <a:schemeClr val="bg1"/>
                    </a:solidFill>
                    <a:latin typeface="+mj-lt"/>
                  </a:rPr>
                  <a:t>. This is because we are currently assuming that features </a:t>
                </a:r>
                <a14:m>
                  <m:oMath xmlns:m="http://schemas.openxmlformats.org/officeDocument/2006/math">
                    <m:sSup>
                      <m:sSupPr>
                        <m:ctrlPr>
                          <a:rPr lang="en-IN" sz="2400" i="1">
                            <a:solidFill>
                              <a:schemeClr val="bg1"/>
                            </a:solidFill>
                            <a:latin typeface="Cambria Math" panose="02040503050406030204" pitchFamily="18" charset="0"/>
                            <a:ea typeface="Cambria Math" panose="02040503050406030204" pitchFamily="18" charset="0"/>
                          </a:rPr>
                        </m:ctrlPr>
                      </m:sSupPr>
                      <m:e>
                        <m:r>
                          <a:rPr lang="en-IN" sz="2400" b="1">
                            <a:solidFill>
                              <a:schemeClr val="bg1"/>
                            </a:solidFill>
                            <a:latin typeface="Cambria Math" panose="02040503050406030204" pitchFamily="18" charset="0"/>
                            <a:ea typeface="Cambria Math" panose="02040503050406030204" pitchFamily="18" charset="0"/>
                          </a:rPr>
                          <m:t>𝐱</m:t>
                        </m:r>
                      </m:e>
                      <m:sup>
                        <m:r>
                          <a:rPr lang="en-IN" sz="2400" i="1">
                            <a:solidFill>
                              <a:schemeClr val="bg1"/>
                            </a:solidFill>
                            <a:latin typeface="Cambria Math" panose="02040503050406030204" pitchFamily="18" charset="0"/>
                            <a:ea typeface="Cambria Math" panose="02040503050406030204" pitchFamily="18" charset="0"/>
                          </a:rPr>
                          <m:t>𝑖</m:t>
                        </m:r>
                      </m:sup>
                    </m:sSup>
                  </m:oMath>
                </a14:m>
                <a:r>
                  <a:rPr lang="en-IN" sz="2400" dirty="0">
                    <a:solidFill>
                      <a:schemeClr val="bg1"/>
                    </a:solidFill>
                    <a:latin typeface="+mj-lt"/>
                  </a:rPr>
                  <a:t> do not depend on the model </a:t>
                </a:r>
                <a14:m>
                  <m:oMath xmlns:m="http://schemas.openxmlformats.org/officeDocument/2006/math">
                    <m:r>
                      <a:rPr lang="en-IN" sz="2400" b="1">
                        <a:solidFill>
                          <a:schemeClr val="bg1"/>
                        </a:solidFill>
                        <a:latin typeface="Cambria Math" panose="02040503050406030204" pitchFamily="18" charset="0"/>
                        <a:ea typeface="Cambria Math" panose="02040503050406030204" pitchFamily="18" charset="0"/>
                      </a:rPr>
                      <m:t>𝐰</m:t>
                    </m:r>
                  </m:oMath>
                </a14:m>
                <a:r>
                  <a:rPr lang="en-IN" sz="2400" dirty="0">
                    <a:solidFill>
                      <a:schemeClr val="bg1"/>
                    </a:solidFill>
                    <a:latin typeface="+mj-lt"/>
                  </a:rPr>
                  <a:t>. Thus, the chain rule gives us </a:t>
                </a:r>
                <a14:m>
                  <m:oMath xmlns:m="http://schemas.openxmlformats.org/officeDocument/2006/math">
                    <m:r>
                      <a:rPr lang="en-IN" sz="2400" i="1">
                        <a:solidFill>
                          <a:schemeClr val="bg1"/>
                        </a:solidFill>
                        <a:latin typeface="Cambria Math" panose="02040503050406030204" pitchFamily="18" charset="0"/>
                        <a:ea typeface="Cambria Math" panose="02040503050406030204" pitchFamily="18" charset="0"/>
                      </a:rPr>
                      <m:t>ℙ</m:t>
                    </m:r>
                    <m:d>
                      <m:dPr>
                        <m:begChr m:val="["/>
                        <m:endChr m:val="]"/>
                        <m:ctrlPr>
                          <a:rPr lang="en-IN" sz="2400" i="1">
                            <a:solidFill>
                              <a:schemeClr val="bg1"/>
                            </a:solidFill>
                            <a:latin typeface="Cambria Math" panose="02040503050406030204" pitchFamily="18" charset="0"/>
                            <a:ea typeface="Cambria Math" panose="02040503050406030204" pitchFamily="18" charset="0"/>
                          </a:rPr>
                        </m:ctrlPr>
                      </m:dPr>
                      <m:e>
                        <m:sSup>
                          <m:sSupPr>
                            <m:ctrlPr>
                              <a:rPr lang="en-IN" sz="2400" i="1">
                                <a:solidFill>
                                  <a:schemeClr val="bg1"/>
                                </a:solidFill>
                                <a:latin typeface="Cambria Math" panose="02040503050406030204" pitchFamily="18" charset="0"/>
                                <a:ea typeface="Cambria Math" panose="02040503050406030204" pitchFamily="18" charset="0"/>
                              </a:rPr>
                            </m:ctrlPr>
                          </m:sSupPr>
                          <m:e>
                            <m:r>
                              <a:rPr lang="en-IN" sz="2400" i="1">
                                <a:solidFill>
                                  <a:schemeClr val="bg1"/>
                                </a:solidFill>
                                <a:latin typeface="Cambria Math" panose="02040503050406030204" pitchFamily="18" charset="0"/>
                                <a:ea typeface="Cambria Math" panose="02040503050406030204" pitchFamily="18" charset="0"/>
                              </a:rPr>
                              <m:t>𝑦</m:t>
                            </m:r>
                          </m:e>
                          <m:sup>
                            <m:r>
                              <a:rPr lang="en-IN" sz="2400" i="1">
                                <a:solidFill>
                                  <a:schemeClr val="bg1"/>
                                </a:solidFill>
                                <a:latin typeface="Cambria Math" panose="02040503050406030204" pitchFamily="18" charset="0"/>
                                <a:ea typeface="Cambria Math" panose="02040503050406030204" pitchFamily="18" charset="0"/>
                              </a:rPr>
                              <m:t>𝑖</m:t>
                            </m:r>
                          </m:sup>
                        </m:sSup>
                        <m:r>
                          <a:rPr lang="en-IN" sz="2400" i="1">
                            <a:solidFill>
                              <a:schemeClr val="bg1"/>
                            </a:solidFill>
                            <a:latin typeface="Cambria Math" panose="02040503050406030204" pitchFamily="18" charset="0"/>
                            <a:ea typeface="Cambria Math" panose="02040503050406030204" pitchFamily="18" charset="0"/>
                          </a:rPr>
                          <m:t>,</m:t>
                        </m:r>
                        <m:sSup>
                          <m:sSupPr>
                            <m:ctrlPr>
                              <a:rPr lang="en-IN" sz="2400" i="1">
                                <a:solidFill>
                                  <a:schemeClr val="bg1"/>
                                </a:solidFill>
                                <a:latin typeface="Cambria Math" panose="02040503050406030204" pitchFamily="18" charset="0"/>
                                <a:ea typeface="Cambria Math" panose="02040503050406030204" pitchFamily="18" charset="0"/>
                              </a:rPr>
                            </m:ctrlPr>
                          </m:sSupPr>
                          <m:e>
                            <m:r>
                              <a:rPr lang="en-IN" sz="2400" b="1">
                                <a:solidFill>
                                  <a:schemeClr val="bg1"/>
                                </a:solidFill>
                                <a:latin typeface="Cambria Math" panose="02040503050406030204" pitchFamily="18" charset="0"/>
                                <a:ea typeface="Cambria Math" panose="02040503050406030204" pitchFamily="18" charset="0"/>
                              </a:rPr>
                              <m:t>𝐱</m:t>
                            </m:r>
                          </m:e>
                          <m:sup>
                            <m:r>
                              <a:rPr lang="en-IN" sz="2400" i="1">
                                <a:solidFill>
                                  <a:schemeClr val="bg1"/>
                                </a:solidFill>
                                <a:latin typeface="Cambria Math" panose="02040503050406030204" pitchFamily="18" charset="0"/>
                                <a:ea typeface="Cambria Math" panose="02040503050406030204" pitchFamily="18" charset="0"/>
                              </a:rPr>
                              <m:t>𝑖</m:t>
                            </m:r>
                          </m:sup>
                        </m:sSup>
                        <m:r>
                          <a:rPr lang="en-IN" sz="2400" b="1">
                            <a:solidFill>
                              <a:schemeClr val="bg1"/>
                            </a:solidFill>
                            <a:latin typeface="Cambria Math" panose="02040503050406030204" pitchFamily="18" charset="0"/>
                            <a:ea typeface="Cambria Math" panose="02040503050406030204" pitchFamily="18" charset="0"/>
                          </a:rPr>
                          <m:t> |</m:t>
                        </m:r>
                        <m:r>
                          <a:rPr lang="en-IN" sz="2400" i="1">
                            <a:solidFill>
                              <a:schemeClr val="bg1"/>
                            </a:solidFill>
                            <a:latin typeface="Cambria Math" panose="02040503050406030204" pitchFamily="18" charset="0"/>
                            <a:ea typeface="Cambria Math" panose="02040503050406030204" pitchFamily="18" charset="0"/>
                          </a:rPr>
                          <m:t> </m:t>
                        </m:r>
                        <m:r>
                          <a:rPr lang="en-IN" sz="2400" b="1">
                            <a:solidFill>
                              <a:schemeClr val="bg1"/>
                            </a:solidFill>
                            <a:latin typeface="Cambria Math" panose="02040503050406030204" pitchFamily="18" charset="0"/>
                            <a:ea typeface="Cambria Math" panose="02040503050406030204" pitchFamily="18" charset="0"/>
                          </a:rPr>
                          <m:t>𝐰</m:t>
                        </m:r>
                      </m:e>
                    </m:d>
                    <m:r>
                      <a:rPr lang="en-IN" sz="2400" b="1" i="1" smtClean="0">
                        <a:solidFill>
                          <a:schemeClr val="bg1"/>
                        </a:solidFill>
                        <a:latin typeface="Cambria Math" panose="02040503050406030204" pitchFamily="18" charset="0"/>
                        <a:ea typeface="Cambria Math" panose="02040503050406030204" pitchFamily="18" charset="0"/>
                      </a:rPr>
                      <m:t>=</m:t>
                    </m:r>
                    <m:r>
                      <a:rPr lang="en-IN" sz="2400" i="1">
                        <a:solidFill>
                          <a:schemeClr val="bg1"/>
                        </a:solidFill>
                        <a:latin typeface="Cambria Math" panose="02040503050406030204" pitchFamily="18" charset="0"/>
                        <a:ea typeface="Cambria Math" panose="02040503050406030204" pitchFamily="18" charset="0"/>
                      </a:rPr>
                      <m:t>ℙ</m:t>
                    </m:r>
                    <m:d>
                      <m:dPr>
                        <m:begChr m:val="["/>
                        <m:endChr m:val="]"/>
                        <m:ctrlPr>
                          <a:rPr lang="en-IN" sz="2400" i="1">
                            <a:solidFill>
                              <a:schemeClr val="bg1"/>
                            </a:solidFill>
                            <a:latin typeface="Cambria Math" panose="02040503050406030204" pitchFamily="18" charset="0"/>
                            <a:ea typeface="Cambria Math" panose="02040503050406030204" pitchFamily="18" charset="0"/>
                          </a:rPr>
                        </m:ctrlPr>
                      </m:dPr>
                      <m:e>
                        <m:sSup>
                          <m:sSupPr>
                            <m:ctrlPr>
                              <a:rPr lang="en-IN" sz="2400" i="1">
                                <a:solidFill>
                                  <a:schemeClr val="bg1"/>
                                </a:solidFill>
                                <a:latin typeface="Cambria Math" panose="02040503050406030204" pitchFamily="18" charset="0"/>
                                <a:ea typeface="Cambria Math" panose="02040503050406030204" pitchFamily="18" charset="0"/>
                              </a:rPr>
                            </m:ctrlPr>
                          </m:sSupPr>
                          <m:e>
                            <m:r>
                              <a:rPr lang="en-IN" sz="2400" i="1">
                                <a:solidFill>
                                  <a:schemeClr val="bg1"/>
                                </a:solidFill>
                                <a:latin typeface="Cambria Math" panose="02040503050406030204" pitchFamily="18" charset="0"/>
                                <a:ea typeface="Cambria Math" panose="02040503050406030204" pitchFamily="18" charset="0"/>
                              </a:rPr>
                              <m:t>𝑦</m:t>
                            </m:r>
                          </m:e>
                          <m:sup>
                            <m:r>
                              <a:rPr lang="en-IN" sz="2400" i="1">
                                <a:solidFill>
                                  <a:schemeClr val="bg1"/>
                                </a:solidFill>
                                <a:latin typeface="Cambria Math" panose="02040503050406030204" pitchFamily="18" charset="0"/>
                                <a:ea typeface="Cambria Math" panose="02040503050406030204" pitchFamily="18" charset="0"/>
                              </a:rPr>
                              <m:t>𝑖</m:t>
                            </m:r>
                          </m:sup>
                        </m:sSup>
                        <m:r>
                          <a:rPr lang="en-IN" sz="2400" i="1">
                            <a:solidFill>
                              <a:schemeClr val="bg1"/>
                            </a:solidFill>
                            <a:latin typeface="Cambria Math" panose="02040503050406030204" pitchFamily="18" charset="0"/>
                            <a:ea typeface="Cambria Math" panose="02040503050406030204" pitchFamily="18" charset="0"/>
                          </a:rPr>
                          <m:t> </m:t>
                        </m:r>
                        <m:r>
                          <a:rPr lang="en-IN" sz="2400" b="1">
                            <a:solidFill>
                              <a:schemeClr val="bg1"/>
                            </a:solidFill>
                            <a:latin typeface="Cambria Math" panose="02040503050406030204" pitchFamily="18" charset="0"/>
                            <a:ea typeface="Cambria Math" panose="02040503050406030204" pitchFamily="18" charset="0"/>
                          </a:rPr>
                          <m:t>|</m:t>
                        </m:r>
                        <m:r>
                          <a:rPr lang="en-IN" sz="2400" i="1">
                            <a:solidFill>
                              <a:schemeClr val="bg1"/>
                            </a:solidFill>
                            <a:latin typeface="Cambria Math" panose="02040503050406030204" pitchFamily="18" charset="0"/>
                            <a:ea typeface="Cambria Math" panose="02040503050406030204" pitchFamily="18" charset="0"/>
                          </a:rPr>
                          <m:t> </m:t>
                        </m:r>
                        <m:sSup>
                          <m:sSupPr>
                            <m:ctrlPr>
                              <a:rPr lang="en-IN" sz="2400" i="1">
                                <a:solidFill>
                                  <a:schemeClr val="bg1"/>
                                </a:solidFill>
                                <a:latin typeface="Cambria Math" panose="02040503050406030204" pitchFamily="18" charset="0"/>
                                <a:ea typeface="Cambria Math" panose="02040503050406030204" pitchFamily="18" charset="0"/>
                              </a:rPr>
                            </m:ctrlPr>
                          </m:sSupPr>
                          <m:e>
                            <m:r>
                              <a:rPr lang="en-IN" sz="2400" b="1">
                                <a:solidFill>
                                  <a:schemeClr val="bg1"/>
                                </a:solidFill>
                                <a:latin typeface="Cambria Math" panose="02040503050406030204" pitchFamily="18" charset="0"/>
                                <a:ea typeface="Cambria Math" panose="02040503050406030204" pitchFamily="18" charset="0"/>
                              </a:rPr>
                              <m:t>𝐱</m:t>
                            </m:r>
                          </m:e>
                          <m:sup>
                            <m:r>
                              <a:rPr lang="en-IN" sz="2400" i="1">
                                <a:solidFill>
                                  <a:schemeClr val="bg1"/>
                                </a:solidFill>
                                <a:latin typeface="Cambria Math" panose="02040503050406030204" pitchFamily="18" charset="0"/>
                                <a:ea typeface="Cambria Math" panose="02040503050406030204" pitchFamily="18" charset="0"/>
                              </a:rPr>
                              <m:t>𝑖</m:t>
                            </m:r>
                          </m:sup>
                        </m:sSup>
                        <m:r>
                          <a:rPr lang="en-IN" sz="2400" i="1">
                            <a:solidFill>
                              <a:schemeClr val="bg1"/>
                            </a:solidFill>
                            <a:latin typeface="Cambria Math" panose="02040503050406030204" pitchFamily="18" charset="0"/>
                            <a:ea typeface="Cambria Math" panose="02040503050406030204" pitchFamily="18" charset="0"/>
                          </a:rPr>
                          <m:t>,</m:t>
                        </m:r>
                        <m:r>
                          <a:rPr lang="en-IN" sz="2400" b="1">
                            <a:solidFill>
                              <a:schemeClr val="bg1"/>
                            </a:solidFill>
                            <a:latin typeface="Cambria Math" panose="02040503050406030204" pitchFamily="18" charset="0"/>
                            <a:ea typeface="Cambria Math" panose="02040503050406030204" pitchFamily="18" charset="0"/>
                          </a:rPr>
                          <m:t>𝐰</m:t>
                        </m:r>
                      </m:e>
                    </m:d>
                    <m:r>
                      <a:rPr lang="en-IN" sz="2400" b="1" i="1" smtClean="0">
                        <a:solidFill>
                          <a:schemeClr val="bg1"/>
                        </a:solidFill>
                        <a:latin typeface="Cambria Math" panose="02040503050406030204" pitchFamily="18" charset="0"/>
                        <a:ea typeface="Cambria Math" panose="02040503050406030204" pitchFamily="18" charset="0"/>
                      </a:rPr>
                      <m:t>⋅</m:t>
                    </m:r>
                    <m:r>
                      <a:rPr lang="en-IN" sz="2400" i="1">
                        <a:solidFill>
                          <a:schemeClr val="bg1"/>
                        </a:solidFill>
                        <a:latin typeface="Cambria Math" panose="02040503050406030204" pitchFamily="18" charset="0"/>
                        <a:ea typeface="Cambria Math" panose="02040503050406030204" pitchFamily="18" charset="0"/>
                      </a:rPr>
                      <m:t>ℙ</m:t>
                    </m:r>
                    <m:d>
                      <m:dPr>
                        <m:begChr m:val="["/>
                        <m:endChr m:val="]"/>
                        <m:ctrlPr>
                          <a:rPr lang="en-IN" sz="2400" i="1">
                            <a:solidFill>
                              <a:schemeClr val="bg1"/>
                            </a:solidFill>
                            <a:latin typeface="Cambria Math" panose="02040503050406030204" pitchFamily="18" charset="0"/>
                            <a:ea typeface="Cambria Math" panose="02040503050406030204" pitchFamily="18" charset="0"/>
                          </a:rPr>
                        </m:ctrlPr>
                      </m:dPr>
                      <m:e>
                        <m:sSup>
                          <m:sSupPr>
                            <m:ctrlPr>
                              <a:rPr lang="en-IN" sz="2400" i="1">
                                <a:solidFill>
                                  <a:schemeClr val="bg1"/>
                                </a:solidFill>
                                <a:latin typeface="Cambria Math" panose="02040503050406030204" pitchFamily="18" charset="0"/>
                                <a:ea typeface="Cambria Math" panose="02040503050406030204" pitchFamily="18" charset="0"/>
                              </a:rPr>
                            </m:ctrlPr>
                          </m:sSupPr>
                          <m:e>
                            <m:r>
                              <a:rPr lang="en-IN" sz="2400" b="1">
                                <a:solidFill>
                                  <a:schemeClr val="bg1"/>
                                </a:solidFill>
                                <a:latin typeface="Cambria Math" panose="02040503050406030204" pitchFamily="18" charset="0"/>
                                <a:ea typeface="Cambria Math" panose="02040503050406030204" pitchFamily="18" charset="0"/>
                              </a:rPr>
                              <m:t>𝐱</m:t>
                            </m:r>
                          </m:e>
                          <m:sup>
                            <m:r>
                              <a:rPr lang="en-IN" sz="2400" i="1">
                                <a:solidFill>
                                  <a:schemeClr val="bg1"/>
                                </a:solidFill>
                                <a:latin typeface="Cambria Math" panose="02040503050406030204" pitchFamily="18" charset="0"/>
                                <a:ea typeface="Cambria Math" panose="02040503050406030204" pitchFamily="18" charset="0"/>
                              </a:rPr>
                              <m:t>𝑖</m:t>
                            </m:r>
                          </m:sup>
                        </m:sSup>
                        <m:r>
                          <a:rPr lang="en-IN" sz="2400" b="1">
                            <a:solidFill>
                              <a:schemeClr val="bg1"/>
                            </a:solidFill>
                            <a:latin typeface="Cambria Math" panose="02040503050406030204" pitchFamily="18" charset="0"/>
                            <a:ea typeface="Cambria Math" panose="02040503050406030204" pitchFamily="18" charset="0"/>
                          </a:rPr>
                          <m:t> |</m:t>
                        </m:r>
                        <m:r>
                          <a:rPr lang="en-IN" sz="2400" i="1">
                            <a:solidFill>
                              <a:schemeClr val="bg1"/>
                            </a:solidFill>
                            <a:latin typeface="Cambria Math" panose="02040503050406030204" pitchFamily="18" charset="0"/>
                            <a:ea typeface="Cambria Math" panose="02040503050406030204" pitchFamily="18" charset="0"/>
                          </a:rPr>
                          <m:t> </m:t>
                        </m:r>
                        <m:r>
                          <a:rPr lang="en-IN" sz="2400" b="1">
                            <a:solidFill>
                              <a:schemeClr val="bg1"/>
                            </a:solidFill>
                            <a:latin typeface="Cambria Math" panose="02040503050406030204" pitchFamily="18" charset="0"/>
                            <a:ea typeface="Cambria Math" panose="02040503050406030204" pitchFamily="18" charset="0"/>
                          </a:rPr>
                          <m:t>𝐰</m:t>
                        </m:r>
                      </m:e>
                    </m:d>
                  </m:oMath>
                </a14:m>
                <a:r>
                  <a:rPr lang="en-IN" sz="2400" dirty="0">
                    <a:solidFill>
                      <a:schemeClr val="bg1"/>
                    </a:solidFill>
                    <a:latin typeface="+mj-lt"/>
                  </a:rPr>
                  <a:t> and </a:t>
                </a:r>
                <a14:m>
                  <m:oMath xmlns:m="http://schemas.openxmlformats.org/officeDocument/2006/math">
                    <m:r>
                      <a:rPr lang="en-IN" sz="2400" i="1">
                        <a:solidFill>
                          <a:schemeClr val="bg1"/>
                        </a:solidFill>
                        <a:latin typeface="Cambria Math" panose="02040503050406030204" pitchFamily="18" charset="0"/>
                        <a:ea typeface="Cambria Math" panose="02040503050406030204" pitchFamily="18" charset="0"/>
                      </a:rPr>
                      <m:t>ℙ</m:t>
                    </m:r>
                    <m:d>
                      <m:dPr>
                        <m:begChr m:val="["/>
                        <m:endChr m:val="]"/>
                        <m:ctrlPr>
                          <a:rPr lang="en-IN" sz="2400" i="1">
                            <a:solidFill>
                              <a:schemeClr val="bg1"/>
                            </a:solidFill>
                            <a:latin typeface="Cambria Math" panose="02040503050406030204" pitchFamily="18" charset="0"/>
                            <a:ea typeface="Cambria Math" panose="02040503050406030204" pitchFamily="18" charset="0"/>
                          </a:rPr>
                        </m:ctrlPr>
                      </m:dPr>
                      <m:e>
                        <m:sSup>
                          <m:sSupPr>
                            <m:ctrlPr>
                              <a:rPr lang="en-IN" sz="2400" i="1">
                                <a:solidFill>
                                  <a:schemeClr val="bg1"/>
                                </a:solidFill>
                                <a:latin typeface="Cambria Math" panose="02040503050406030204" pitchFamily="18" charset="0"/>
                                <a:ea typeface="Cambria Math" panose="02040503050406030204" pitchFamily="18" charset="0"/>
                              </a:rPr>
                            </m:ctrlPr>
                          </m:sSupPr>
                          <m:e>
                            <m:r>
                              <a:rPr lang="en-IN" sz="2400" b="1">
                                <a:solidFill>
                                  <a:schemeClr val="bg1"/>
                                </a:solidFill>
                                <a:latin typeface="Cambria Math" panose="02040503050406030204" pitchFamily="18" charset="0"/>
                                <a:ea typeface="Cambria Math" panose="02040503050406030204" pitchFamily="18" charset="0"/>
                              </a:rPr>
                              <m:t>𝐱</m:t>
                            </m:r>
                          </m:e>
                          <m:sup>
                            <m:r>
                              <a:rPr lang="en-IN" sz="2400" i="1">
                                <a:solidFill>
                                  <a:schemeClr val="bg1"/>
                                </a:solidFill>
                                <a:latin typeface="Cambria Math" panose="02040503050406030204" pitchFamily="18" charset="0"/>
                                <a:ea typeface="Cambria Math" panose="02040503050406030204" pitchFamily="18" charset="0"/>
                              </a:rPr>
                              <m:t>𝑖</m:t>
                            </m:r>
                          </m:sup>
                        </m:sSup>
                        <m:r>
                          <a:rPr lang="en-IN" sz="2400" b="1">
                            <a:solidFill>
                              <a:schemeClr val="bg1"/>
                            </a:solidFill>
                            <a:latin typeface="Cambria Math" panose="02040503050406030204" pitchFamily="18" charset="0"/>
                            <a:ea typeface="Cambria Math" panose="02040503050406030204" pitchFamily="18" charset="0"/>
                          </a:rPr>
                          <m:t> |</m:t>
                        </m:r>
                        <m:r>
                          <a:rPr lang="en-IN" sz="2400" i="1">
                            <a:solidFill>
                              <a:schemeClr val="bg1"/>
                            </a:solidFill>
                            <a:latin typeface="Cambria Math" panose="02040503050406030204" pitchFamily="18" charset="0"/>
                            <a:ea typeface="Cambria Math" panose="02040503050406030204" pitchFamily="18" charset="0"/>
                          </a:rPr>
                          <m:t> </m:t>
                        </m:r>
                        <m:r>
                          <a:rPr lang="en-IN" sz="2400" b="1">
                            <a:solidFill>
                              <a:schemeClr val="bg1"/>
                            </a:solidFill>
                            <a:latin typeface="Cambria Math" panose="02040503050406030204" pitchFamily="18" charset="0"/>
                            <a:ea typeface="Cambria Math" panose="02040503050406030204" pitchFamily="18" charset="0"/>
                          </a:rPr>
                          <m:t>𝐰</m:t>
                        </m:r>
                      </m:e>
                    </m:d>
                  </m:oMath>
                </a14:m>
                <a:r>
                  <a:rPr lang="en-IN" sz="2400" dirty="0">
                    <a:solidFill>
                      <a:schemeClr val="bg1"/>
                    </a:solidFill>
                    <a:latin typeface="+mj-lt"/>
                  </a:rPr>
                  <a:t> is just </a:t>
                </a:r>
                <a14:m>
                  <m:oMath xmlns:m="http://schemas.openxmlformats.org/officeDocument/2006/math">
                    <m:r>
                      <a:rPr lang="en-IN" sz="2400" i="1">
                        <a:solidFill>
                          <a:schemeClr val="bg1"/>
                        </a:solidFill>
                        <a:latin typeface="Cambria Math" panose="02040503050406030204" pitchFamily="18" charset="0"/>
                        <a:ea typeface="Cambria Math" panose="02040503050406030204" pitchFamily="18" charset="0"/>
                      </a:rPr>
                      <m:t>ℙ</m:t>
                    </m:r>
                    <m:d>
                      <m:dPr>
                        <m:begChr m:val="["/>
                        <m:endChr m:val="]"/>
                        <m:ctrlPr>
                          <a:rPr lang="en-IN" sz="2400" i="1">
                            <a:solidFill>
                              <a:schemeClr val="bg1"/>
                            </a:solidFill>
                            <a:latin typeface="Cambria Math" panose="02040503050406030204" pitchFamily="18" charset="0"/>
                            <a:ea typeface="Cambria Math" panose="02040503050406030204" pitchFamily="18" charset="0"/>
                          </a:rPr>
                        </m:ctrlPr>
                      </m:dPr>
                      <m:e>
                        <m:sSup>
                          <m:sSupPr>
                            <m:ctrlPr>
                              <a:rPr lang="en-IN" sz="2400" i="1">
                                <a:solidFill>
                                  <a:schemeClr val="bg1"/>
                                </a:solidFill>
                                <a:latin typeface="Cambria Math" panose="02040503050406030204" pitchFamily="18" charset="0"/>
                                <a:ea typeface="Cambria Math" panose="02040503050406030204" pitchFamily="18" charset="0"/>
                              </a:rPr>
                            </m:ctrlPr>
                          </m:sSupPr>
                          <m:e>
                            <m:r>
                              <a:rPr lang="en-IN" sz="2400" b="1">
                                <a:solidFill>
                                  <a:schemeClr val="bg1"/>
                                </a:solidFill>
                                <a:latin typeface="Cambria Math" panose="02040503050406030204" pitchFamily="18" charset="0"/>
                                <a:ea typeface="Cambria Math" panose="02040503050406030204" pitchFamily="18" charset="0"/>
                              </a:rPr>
                              <m:t>𝐱</m:t>
                            </m:r>
                          </m:e>
                          <m:sup>
                            <m:r>
                              <a:rPr lang="en-IN" sz="2400" i="1">
                                <a:solidFill>
                                  <a:schemeClr val="bg1"/>
                                </a:solidFill>
                                <a:latin typeface="Cambria Math" panose="02040503050406030204" pitchFamily="18" charset="0"/>
                                <a:ea typeface="Cambria Math" panose="02040503050406030204" pitchFamily="18" charset="0"/>
                              </a:rPr>
                              <m:t>𝑖</m:t>
                            </m:r>
                          </m:sup>
                        </m:sSup>
                      </m:e>
                    </m:d>
                  </m:oMath>
                </a14:m>
                <a:r>
                  <a:rPr lang="en-IN" sz="2400" dirty="0">
                    <a:solidFill>
                      <a:schemeClr val="bg1"/>
                    </a:solidFill>
                    <a:latin typeface="+mj-lt"/>
                  </a:rPr>
                  <a:t> which does not depend on the model </a:t>
                </a:r>
                <a14:m>
                  <m:oMath xmlns:m="http://schemas.openxmlformats.org/officeDocument/2006/math">
                    <m:r>
                      <a:rPr lang="en-IN" sz="2400" b="1">
                        <a:solidFill>
                          <a:schemeClr val="bg1"/>
                        </a:solidFill>
                        <a:latin typeface="Cambria Math" panose="02040503050406030204" pitchFamily="18" charset="0"/>
                        <a:ea typeface="Cambria Math" panose="02040503050406030204" pitchFamily="18" charset="0"/>
                      </a:rPr>
                      <m:t>𝐰</m:t>
                    </m:r>
                  </m:oMath>
                </a14:m>
                <a:r>
                  <a:rPr lang="en-IN" sz="2400" dirty="0">
                    <a:solidFill>
                      <a:schemeClr val="bg1"/>
                    </a:solidFill>
                    <a:latin typeface="+mj-lt"/>
                  </a:rPr>
                  <a:t>. Note that we also assume in calculations that </a:t>
                </a:r>
                <a14:m>
                  <m:oMath xmlns:m="http://schemas.openxmlformats.org/officeDocument/2006/math">
                    <m:sSup>
                      <m:sSupPr>
                        <m:ctrlPr>
                          <a:rPr lang="en-IN" sz="2400" i="1">
                            <a:solidFill>
                              <a:schemeClr val="bg1"/>
                            </a:solidFill>
                            <a:latin typeface="Cambria Math" panose="02040503050406030204" pitchFamily="18" charset="0"/>
                            <a:ea typeface="Cambria Math" panose="02040503050406030204" pitchFamily="18" charset="0"/>
                          </a:rPr>
                        </m:ctrlPr>
                      </m:sSupPr>
                      <m:e>
                        <m:r>
                          <a:rPr lang="en-IN" sz="2400" i="1">
                            <a:solidFill>
                              <a:schemeClr val="bg1"/>
                            </a:solidFill>
                            <a:latin typeface="Cambria Math" panose="02040503050406030204" pitchFamily="18" charset="0"/>
                            <a:ea typeface="Cambria Math" panose="02040503050406030204" pitchFamily="18" charset="0"/>
                          </a:rPr>
                          <m:t>𝑦</m:t>
                        </m:r>
                      </m:e>
                      <m:sup>
                        <m:r>
                          <a:rPr lang="en-IN" sz="2400" i="1">
                            <a:solidFill>
                              <a:schemeClr val="bg1"/>
                            </a:solidFill>
                            <a:latin typeface="Cambria Math" panose="02040503050406030204" pitchFamily="18" charset="0"/>
                            <a:ea typeface="Cambria Math" panose="02040503050406030204" pitchFamily="18" charset="0"/>
                          </a:rPr>
                          <m:t>𝑖</m:t>
                        </m:r>
                      </m:sup>
                    </m:sSup>
                    <m:r>
                      <a:rPr lang="en-IN" sz="2400" i="1">
                        <a:solidFill>
                          <a:schemeClr val="bg1"/>
                        </a:solidFill>
                        <a:latin typeface="Cambria Math" panose="02040503050406030204" pitchFamily="18" charset="0"/>
                        <a:ea typeface="Cambria Math" panose="02040503050406030204" pitchFamily="18" charset="0"/>
                      </a:rPr>
                      <m:t>,</m:t>
                    </m:r>
                    <m:sSup>
                      <m:sSupPr>
                        <m:ctrlPr>
                          <a:rPr lang="en-IN" sz="2400" i="1">
                            <a:solidFill>
                              <a:schemeClr val="bg1"/>
                            </a:solidFill>
                            <a:latin typeface="Cambria Math" panose="02040503050406030204" pitchFamily="18" charset="0"/>
                            <a:ea typeface="Cambria Math" panose="02040503050406030204" pitchFamily="18" charset="0"/>
                          </a:rPr>
                        </m:ctrlPr>
                      </m:sSupPr>
                      <m:e>
                        <m:r>
                          <a:rPr lang="en-IN" sz="2400" b="1">
                            <a:solidFill>
                              <a:schemeClr val="bg1"/>
                            </a:solidFill>
                            <a:latin typeface="Cambria Math" panose="02040503050406030204" pitchFamily="18" charset="0"/>
                            <a:ea typeface="Cambria Math" panose="02040503050406030204" pitchFamily="18" charset="0"/>
                          </a:rPr>
                          <m:t>𝐱</m:t>
                        </m:r>
                      </m:e>
                      <m:sup>
                        <m:r>
                          <a:rPr lang="en-IN" sz="2400" i="1">
                            <a:solidFill>
                              <a:schemeClr val="bg1"/>
                            </a:solidFill>
                            <a:latin typeface="Cambria Math" panose="02040503050406030204" pitchFamily="18" charset="0"/>
                            <a:ea typeface="Cambria Math" panose="02040503050406030204" pitchFamily="18" charset="0"/>
                          </a:rPr>
                          <m:t>𝑖</m:t>
                        </m:r>
                      </m:sup>
                    </m:sSup>
                  </m:oMath>
                </a14:m>
                <a:r>
                  <a:rPr lang="en-IN" sz="2400" dirty="0">
                    <a:solidFill>
                      <a:schemeClr val="bg1"/>
                    </a:solidFill>
                    <a:latin typeface="+mj-lt"/>
                  </a:rPr>
                  <a:t> are independent of </a:t>
                </a:r>
                <a14:m>
                  <m:oMath xmlns:m="http://schemas.openxmlformats.org/officeDocument/2006/math">
                    <m:sSup>
                      <m:sSupPr>
                        <m:ctrlPr>
                          <a:rPr lang="en-IN" sz="2400" i="1">
                            <a:solidFill>
                              <a:schemeClr val="bg1"/>
                            </a:solidFill>
                            <a:latin typeface="Cambria Math" panose="02040503050406030204" pitchFamily="18" charset="0"/>
                            <a:ea typeface="Cambria Math" panose="02040503050406030204" pitchFamily="18" charset="0"/>
                          </a:rPr>
                        </m:ctrlPr>
                      </m:sSupPr>
                      <m:e>
                        <m:r>
                          <a:rPr lang="en-IN" sz="2400" i="1">
                            <a:solidFill>
                              <a:schemeClr val="bg1"/>
                            </a:solidFill>
                            <a:latin typeface="Cambria Math" panose="02040503050406030204" pitchFamily="18" charset="0"/>
                            <a:ea typeface="Cambria Math" panose="02040503050406030204" pitchFamily="18" charset="0"/>
                          </a:rPr>
                          <m:t>𝑦</m:t>
                        </m:r>
                      </m:e>
                      <m:sup>
                        <m:r>
                          <a:rPr lang="en-IN" sz="2400" b="0" i="1" smtClean="0">
                            <a:solidFill>
                              <a:schemeClr val="bg1"/>
                            </a:solidFill>
                            <a:latin typeface="Cambria Math" panose="02040503050406030204" pitchFamily="18" charset="0"/>
                            <a:ea typeface="Cambria Math" panose="02040503050406030204" pitchFamily="18" charset="0"/>
                          </a:rPr>
                          <m:t>𝑗</m:t>
                        </m:r>
                      </m:sup>
                    </m:sSup>
                    <m:r>
                      <a:rPr lang="en-IN" sz="2400" i="1">
                        <a:solidFill>
                          <a:schemeClr val="bg1"/>
                        </a:solidFill>
                        <a:latin typeface="Cambria Math" panose="02040503050406030204" pitchFamily="18" charset="0"/>
                        <a:ea typeface="Cambria Math" panose="02040503050406030204" pitchFamily="18" charset="0"/>
                      </a:rPr>
                      <m:t>,</m:t>
                    </m:r>
                    <m:sSup>
                      <m:sSupPr>
                        <m:ctrlPr>
                          <a:rPr lang="en-IN" sz="2400" i="1">
                            <a:solidFill>
                              <a:schemeClr val="bg1"/>
                            </a:solidFill>
                            <a:latin typeface="Cambria Math" panose="02040503050406030204" pitchFamily="18" charset="0"/>
                            <a:ea typeface="Cambria Math" panose="02040503050406030204" pitchFamily="18" charset="0"/>
                          </a:rPr>
                        </m:ctrlPr>
                      </m:sSupPr>
                      <m:e>
                        <m:r>
                          <a:rPr lang="en-IN" sz="2400" b="1">
                            <a:solidFill>
                              <a:schemeClr val="bg1"/>
                            </a:solidFill>
                            <a:latin typeface="Cambria Math" panose="02040503050406030204" pitchFamily="18" charset="0"/>
                            <a:ea typeface="Cambria Math" panose="02040503050406030204" pitchFamily="18" charset="0"/>
                          </a:rPr>
                          <m:t>𝐱</m:t>
                        </m:r>
                      </m:e>
                      <m:sup>
                        <m:r>
                          <a:rPr lang="en-IN" sz="2400" b="0" i="1" smtClean="0">
                            <a:solidFill>
                              <a:schemeClr val="bg1"/>
                            </a:solidFill>
                            <a:latin typeface="Cambria Math" panose="02040503050406030204" pitchFamily="18" charset="0"/>
                            <a:ea typeface="Cambria Math" panose="02040503050406030204" pitchFamily="18" charset="0"/>
                          </a:rPr>
                          <m:t>𝑗</m:t>
                        </m:r>
                      </m:sup>
                    </m:sSup>
                  </m:oMath>
                </a14:m>
                <a:r>
                  <a:rPr lang="en-IN" sz="2400" dirty="0">
                    <a:solidFill>
                      <a:schemeClr val="bg1"/>
                    </a:solidFill>
                    <a:latin typeface="+mj-lt"/>
                  </a:rPr>
                  <a:t> for </a:t>
                </a:r>
                <a14:m>
                  <m:oMath xmlns:m="http://schemas.openxmlformats.org/officeDocument/2006/math">
                    <m:r>
                      <a:rPr lang="en-IN" sz="2400" b="0" i="1" smtClean="0">
                        <a:solidFill>
                          <a:schemeClr val="bg1"/>
                        </a:solidFill>
                        <a:latin typeface="Cambria Math" panose="02040503050406030204" pitchFamily="18" charset="0"/>
                      </a:rPr>
                      <m:t>𝑖</m:t>
                    </m:r>
                    <m:r>
                      <a:rPr lang="en-IN" sz="2400" b="0" i="1" smtClean="0">
                        <a:solidFill>
                          <a:schemeClr val="bg1"/>
                        </a:solidFill>
                        <a:latin typeface="Cambria Math" panose="02040503050406030204" pitchFamily="18" charset="0"/>
                      </a:rPr>
                      <m:t>≠</m:t>
                    </m:r>
                    <m:r>
                      <a:rPr lang="en-IN" sz="2400" b="0" i="1" smtClean="0">
                        <a:solidFill>
                          <a:schemeClr val="bg1"/>
                        </a:solidFill>
                        <a:latin typeface="Cambria Math" panose="02040503050406030204" pitchFamily="18" charset="0"/>
                      </a:rPr>
                      <m:t>𝑗</m:t>
                    </m:r>
                  </m:oMath>
                </a14:m>
                <a:endParaRPr lang="en-IN" sz="2400" dirty="0">
                  <a:solidFill>
                    <a:schemeClr val="bg1"/>
                  </a:solidFill>
                  <a:latin typeface="+mj-lt"/>
                </a:endParaRPr>
              </a:p>
            </p:txBody>
          </p:sp>
        </mc:Choice>
        <mc:Fallback xmlns="">
          <p:sp>
            <p:nvSpPr>
              <p:cNvPr id="20" name="Rectangular Callout 19"/>
              <p:cNvSpPr>
                <a:spLocks noRot="1" noChangeAspect="1" noMove="1" noResize="1" noEditPoints="1" noAdjustHandles="1" noChangeArrowheads="1" noChangeShapeType="1" noTextEdit="1"/>
              </p:cNvSpPr>
              <p:nvPr/>
            </p:nvSpPr>
            <p:spPr>
              <a:xfrm>
                <a:off x="134402" y="139906"/>
                <a:ext cx="10106249" cy="2047151"/>
              </a:xfrm>
              <a:prstGeom prst="wedgeRectCallout">
                <a:avLst>
                  <a:gd name="adj1" fmla="val 61527"/>
                  <a:gd name="adj2" fmla="val 5117"/>
                </a:avLst>
              </a:prstGeom>
              <a:blipFill>
                <a:blip r:embed="rId4"/>
                <a:stretch>
                  <a:fillRect l="-108" t="-877" b="-6725"/>
                </a:stretch>
              </a:blipFill>
              <a:ln w="38100">
                <a:solidFill>
                  <a:schemeClr val="accent1"/>
                </a:solidFill>
              </a:ln>
            </p:spPr>
            <p:txBody>
              <a:bodyPr/>
              <a:lstStyle/>
              <a:p>
                <a:r>
                  <a:rPr lang="en-IN">
                    <a:noFill/>
                  </a:rPr>
                  <a:t> </a:t>
                </a:r>
              </a:p>
            </p:txBody>
          </p:sp>
        </mc:Fallback>
      </mc:AlternateContent>
      <p:pic>
        <p:nvPicPr>
          <p:cNvPr id="21" name="Picture 2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617561" y="4990232"/>
            <a:ext cx="1722822" cy="1722822"/>
          </a:xfrm>
          <a:prstGeom prst="rect">
            <a:avLst/>
          </a:prstGeom>
        </p:spPr>
      </p:pic>
      <mc:AlternateContent xmlns:mc="http://schemas.openxmlformats.org/markup-compatibility/2006" xmlns:a14="http://schemas.microsoft.com/office/drawing/2010/main">
        <mc:Choice Requires="a14">
          <p:sp>
            <p:nvSpPr>
              <p:cNvPr id="22" name="Rectangular Callout 21"/>
              <p:cNvSpPr/>
              <p:nvPr/>
            </p:nvSpPr>
            <p:spPr>
              <a:xfrm>
                <a:off x="388217" y="5243243"/>
                <a:ext cx="10340742" cy="935520"/>
              </a:xfrm>
              <a:prstGeom prst="wedgeRectCallout">
                <a:avLst>
                  <a:gd name="adj1" fmla="val 57477"/>
                  <a:gd name="adj2" fmla="val 56287"/>
                </a:avLst>
              </a:prstGeom>
              <a:solidFill>
                <a:schemeClr val="tx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solidFill>
                      <a:schemeClr val="bg1"/>
                    </a:solidFill>
                    <a:latin typeface="+mj-lt"/>
                  </a:rPr>
                  <a:t>We will soon study “generative” models where the features </a:t>
                </a:r>
                <a14:m>
                  <m:oMath xmlns:m="http://schemas.openxmlformats.org/officeDocument/2006/math">
                    <m:sSup>
                      <m:sSupPr>
                        <m:ctrlPr>
                          <a:rPr lang="en-IN" sz="2400" i="1">
                            <a:solidFill>
                              <a:schemeClr val="bg1"/>
                            </a:solidFill>
                            <a:latin typeface="Cambria Math" panose="02040503050406030204" pitchFamily="18" charset="0"/>
                            <a:ea typeface="Cambria Math" panose="02040503050406030204" pitchFamily="18" charset="0"/>
                          </a:rPr>
                        </m:ctrlPr>
                      </m:sSupPr>
                      <m:e>
                        <m:r>
                          <a:rPr lang="en-IN" sz="2400" b="1">
                            <a:solidFill>
                              <a:schemeClr val="bg1"/>
                            </a:solidFill>
                            <a:latin typeface="Cambria Math" panose="02040503050406030204" pitchFamily="18" charset="0"/>
                            <a:ea typeface="Cambria Math" panose="02040503050406030204" pitchFamily="18" charset="0"/>
                          </a:rPr>
                          <m:t>𝐱</m:t>
                        </m:r>
                      </m:e>
                      <m:sup>
                        <m:r>
                          <a:rPr lang="en-IN" sz="2400" i="1">
                            <a:solidFill>
                              <a:schemeClr val="bg1"/>
                            </a:solidFill>
                            <a:latin typeface="Cambria Math" panose="02040503050406030204" pitchFamily="18" charset="0"/>
                            <a:ea typeface="Cambria Math" panose="02040503050406030204" pitchFamily="18" charset="0"/>
                          </a:rPr>
                          <m:t>𝑖</m:t>
                        </m:r>
                      </m:sup>
                    </m:sSup>
                  </m:oMath>
                </a14:m>
                <a:r>
                  <a:rPr lang="en-IN" sz="2400" dirty="0">
                    <a:solidFill>
                      <a:schemeClr val="bg1"/>
                    </a:solidFill>
                    <a:latin typeface="+mj-lt"/>
                  </a:rPr>
                  <a:t> themselves would become random variables dependent on a (more complicated) model</a:t>
                </a:r>
              </a:p>
            </p:txBody>
          </p:sp>
        </mc:Choice>
        <mc:Fallback xmlns="">
          <p:sp>
            <p:nvSpPr>
              <p:cNvPr id="22" name="Rectangular Callout 21"/>
              <p:cNvSpPr>
                <a:spLocks noRot="1" noChangeAspect="1" noMove="1" noResize="1" noEditPoints="1" noAdjustHandles="1" noChangeArrowheads="1" noChangeShapeType="1" noTextEdit="1"/>
              </p:cNvSpPr>
              <p:nvPr/>
            </p:nvSpPr>
            <p:spPr>
              <a:xfrm>
                <a:off x="388217" y="5243243"/>
                <a:ext cx="10340742" cy="935520"/>
              </a:xfrm>
              <a:prstGeom prst="wedgeRectCallout">
                <a:avLst>
                  <a:gd name="adj1" fmla="val 57477"/>
                  <a:gd name="adj2" fmla="val 56287"/>
                </a:avLst>
              </a:prstGeom>
              <a:blipFill>
                <a:blip r:embed="rId6"/>
                <a:stretch>
                  <a:fillRect b="-588"/>
                </a:stretch>
              </a:blipFill>
              <a:ln w="38100">
                <a:solidFill>
                  <a:schemeClr val="accent1"/>
                </a:solidFill>
              </a:ln>
            </p:spPr>
            <p:txBody>
              <a:bodyPr/>
              <a:lstStyle/>
              <a:p>
                <a:r>
                  <a:rPr lang="en-IN">
                    <a:noFill/>
                  </a:rPr>
                  <a:t> </a:t>
                </a:r>
              </a:p>
            </p:txBody>
          </p:sp>
        </mc:Fallback>
      </mc:AlternateContent>
    </p:spTree>
    <p:extLst>
      <p:ext uri="{BB962C8B-B14F-4D97-AF65-F5344CB8AC3E}">
        <p14:creationId xmlns:p14="http://schemas.microsoft.com/office/powerpoint/2010/main" val="18182417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9"/>
                                        </p:tgtEl>
                                        <p:attrNameLst>
                                          <p:attrName>style.visibility</p:attrName>
                                        </p:attrNameLst>
                                      </p:cBhvr>
                                      <p:to>
                                        <p:strVal val="visible"/>
                                      </p:to>
                                    </p:set>
                                  </p:childTnLst>
                                </p:cTn>
                              </p:par>
                            </p:childTnLst>
                          </p:cTn>
                        </p:par>
                        <p:par>
                          <p:cTn id="35" fill="hold">
                            <p:stCondLst>
                              <p:cond delay="0"/>
                            </p:stCondLst>
                            <p:childTnLst>
                              <p:par>
                                <p:cTn id="36" presetID="22" presetClass="entr" presetSubtype="2" fill="hold" grpId="0" nodeType="afterEffect">
                                  <p:stCondLst>
                                    <p:cond delay="0"/>
                                  </p:stCondLst>
                                  <p:childTnLst>
                                    <p:set>
                                      <p:cBhvr>
                                        <p:cTn id="37" dur="1" fill="hold">
                                          <p:stCondLst>
                                            <p:cond delay="0"/>
                                          </p:stCondLst>
                                        </p:cTn>
                                        <p:tgtEl>
                                          <p:spTgt spid="20"/>
                                        </p:tgtEl>
                                        <p:attrNameLst>
                                          <p:attrName>style.visibility</p:attrName>
                                        </p:attrNameLst>
                                      </p:cBhvr>
                                      <p:to>
                                        <p:strVal val="visible"/>
                                      </p:to>
                                    </p:set>
                                    <p:animEffect transition="in" filter="wipe(right)">
                                      <p:cBhvr>
                                        <p:cTn id="38" dur="500"/>
                                        <p:tgtEl>
                                          <p:spTgt spid="20"/>
                                        </p:tgtEl>
                                      </p:cBhvr>
                                    </p:animEffec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1"/>
                                        </p:tgtEl>
                                        <p:attrNameLst>
                                          <p:attrName>style.visibility</p:attrName>
                                        </p:attrNameLst>
                                      </p:cBhvr>
                                      <p:to>
                                        <p:strVal val="visible"/>
                                      </p:to>
                                    </p:set>
                                  </p:childTnLst>
                                </p:cTn>
                              </p:par>
                            </p:childTnLst>
                          </p:cTn>
                        </p:par>
                        <p:par>
                          <p:cTn id="43" fill="hold">
                            <p:stCondLst>
                              <p:cond delay="0"/>
                            </p:stCondLst>
                            <p:childTnLst>
                              <p:par>
                                <p:cTn id="44" presetID="22" presetClass="entr" presetSubtype="2" fill="hold" grpId="0" nodeType="afterEffect">
                                  <p:stCondLst>
                                    <p:cond delay="0"/>
                                  </p:stCondLst>
                                  <p:childTnLst>
                                    <p:set>
                                      <p:cBhvr>
                                        <p:cTn id="45" dur="1" fill="hold">
                                          <p:stCondLst>
                                            <p:cond delay="0"/>
                                          </p:stCondLst>
                                        </p:cTn>
                                        <p:tgtEl>
                                          <p:spTgt spid="22"/>
                                        </p:tgtEl>
                                        <p:attrNameLst>
                                          <p:attrName>style.visibility</p:attrName>
                                        </p:attrNameLst>
                                      </p:cBhvr>
                                      <p:to>
                                        <p:strVal val="visible"/>
                                      </p:to>
                                    </p:set>
                                    <p:animEffect transition="in" filter="wipe(right)">
                                      <p:cBhvr>
                                        <p:cTn id="46"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20" grpId="0" animBg="1"/>
      <p:bldP spid="2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MAP for Probabilistic Regression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53353" y="1111623"/>
                <a:ext cx="11938645" cy="5426829"/>
              </a:xfrm>
            </p:spPr>
            <p:txBody>
              <a:bodyPr>
                <a:normAutofit/>
              </a:bodyPr>
              <a:lstStyle/>
              <a:p>
                <a:r>
                  <a:rPr lang="en-IN" dirty="0">
                    <a:solidFill>
                      <a:schemeClr val="bg1"/>
                    </a:solidFill>
                  </a:rPr>
                  <a:t>For Gaussian likelihood </a:t>
                </a:r>
                <a14:m>
                  <m:oMath xmlns:m="http://schemas.openxmlformats.org/officeDocument/2006/math">
                    <m:r>
                      <a:rPr lang="en-IN" i="1">
                        <a:solidFill>
                          <a:schemeClr val="bg1"/>
                        </a:solidFill>
                        <a:latin typeface="Cambria Math" panose="02040503050406030204" pitchFamily="18" charset="0"/>
                        <a:ea typeface="Cambria Math" panose="02040503050406030204" pitchFamily="18" charset="0"/>
                      </a:rPr>
                      <m:t>𝒩</m:t>
                    </m:r>
                    <m:d>
                      <m:dPr>
                        <m:ctrlPr>
                          <a:rPr lang="en-IN" i="1">
                            <a:solidFill>
                              <a:schemeClr val="bg1"/>
                            </a:solidFill>
                            <a:latin typeface="Cambria Math" panose="02040503050406030204" pitchFamily="18" charset="0"/>
                            <a:ea typeface="Cambria Math" panose="02040503050406030204" pitchFamily="18" charset="0"/>
                          </a:rPr>
                        </m:ctrlPr>
                      </m:dPr>
                      <m:e>
                        <m:sSup>
                          <m:sSupPr>
                            <m:ctrlPr>
                              <a:rPr lang="en-IN" i="1">
                                <a:solidFill>
                                  <a:schemeClr val="bg1"/>
                                </a:solidFill>
                                <a:latin typeface="Cambria Math" panose="02040503050406030204" pitchFamily="18" charset="0"/>
                                <a:ea typeface="Cambria Math" panose="02040503050406030204" pitchFamily="18" charset="0"/>
                              </a:rPr>
                            </m:ctrlPr>
                          </m:sSupPr>
                          <m:e>
                            <m:r>
                              <a:rPr lang="en-IN" i="1">
                                <a:solidFill>
                                  <a:schemeClr val="bg1"/>
                                </a:solidFill>
                                <a:latin typeface="Cambria Math" panose="02040503050406030204" pitchFamily="18" charset="0"/>
                                <a:ea typeface="Cambria Math" panose="02040503050406030204" pitchFamily="18" charset="0"/>
                              </a:rPr>
                              <m:t>𝑦</m:t>
                            </m:r>
                          </m:e>
                          <m:sup>
                            <m:r>
                              <a:rPr lang="en-IN" i="1">
                                <a:solidFill>
                                  <a:schemeClr val="bg1"/>
                                </a:solidFill>
                                <a:latin typeface="Cambria Math" panose="02040503050406030204" pitchFamily="18" charset="0"/>
                                <a:ea typeface="Cambria Math" panose="02040503050406030204" pitchFamily="18" charset="0"/>
                              </a:rPr>
                              <m:t>𝑖</m:t>
                            </m:r>
                          </m:sup>
                        </m:sSup>
                        <m:r>
                          <a:rPr lang="en-IN" i="1">
                            <a:solidFill>
                              <a:schemeClr val="bg1"/>
                            </a:solidFill>
                            <a:latin typeface="Cambria Math" panose="02040503050406030204" pitchFamily="18" charset="0"/>
                            <a:ea typeface="Cambria Math" panose="02040503050406030204" pitchFamily="18" charset="0"/>
                          </a:rPr>
                          <m:t> | </m:t>
                        </m:r>
                        <m:sSup>
                          <m:sSupPr>
                            <m:ctrlPr>
                              <a:rPr lang="en-IN" i="1">
                                <a:solidFill>
                                  <a:schemeClr val="bg1"/>
                                </a:solidFill>
                                <a:latin typeface="Cambria Math" panose="02040503050406030204" pitchFamily="18" charset="0"/>
                              </a:rPr>
                            </m:ctrlPr>
                          </m:sSupPr>
                          <m:e>
                            <m:r>
                              <a:rPr lang="en-IN" b="1">
                                <a:solidFill>
                                  <a:schemeClr val="bg1"/>
                                </a:solidFill>
                                <a:latin typeface="Cambria Math" panose="02040503050406030204" pitchFamily="18" charset="0"/>
                              </a:rPr>
                              <m:t>𝐰</m:t>
                            </m:r>
                          </m:e>
                          <m:sup>
                            <m:r>
                              <a:rPr lang="en-IN" i="1">
                                <a:solidFill>
                                  <a:schemeClr val="bg1"/>
                                </a:solidFill>
                                <a:latin typeface="Cambria Math" panose="02040503050406030204" pitchFamily="18" charset="0"/>
                              </a:rPr>
                              <m:t>⊤</m:t>
                            </m:r>
                          </m:sup>
                        </m:sSup>
                        <m:sSup>
                          <m:sSupPr>
                            <m:ctrlPr>
                              <a:rPr lang="en-IN" b="1" i="1">
                                <a:solidFill>
                                  <a:schemeClr val="bg1"/>
                                </a:solidFill>
                                <a:latin typeface="Cambria Math" panose="02040503050406030204" pitchFamily="18" charset="0"/>
                              </a:rPr>
                            </m:ctrlPr>
                          </m:sSupPr>
                          <m:e>
                            <m:r>
                              <a:rPr lang="en-IN" b="1">
                                <a:solidFill>
                                  <a:schemeClr val="bg1"/>
                                </a:solidFill>
                                <a:latin typeface="Cambria Math" panose="02040503050406030204" pitchFamily="18" charset="0"/>
                              </a:rPr>
                              <m:t>𝐱</m:t>
                            </m:r>
                          </m:e>
                          <m:sup>
                            <m:r>
                              <a:rPr lang="en-IN" i="1">
                                <a:solidFill>
                                  <a:schemeClr val="bg1"/>
                                </a:solidFill>
                                <a:latin typeface="Cambria Math" panose="02040503050406030204" pitchFamily="18" charset="0"/>
                              </a:rPr>
                              <m:t>𝑖</m:t>
                            </m:r>
                          </m:sup>
                        </m:sSup>
                        <m:r>
                          <a:rPr lang="en-IN" i="1">
                            <a:solidFill>
                              <a:schemeClr val="bg1"/>
                            </a:solidFill>
                            <a:latin typeface="Cambria Math" panose="02040503050406030204" pitchFamily="18" charset="0"/>
                          </a:rPr>
                          <m:t>,</m:t>
                        </m:r>
                        <m:sSubSup>
                          <m:sSubSupPr>
                            <m:ctrlPr>
                              <a:rPr lang="en-IN" i="1">
                                <a:solidFill>
                                  <a:schemeClr val="bg1"/>
                                </a:solidFill>
                                <a:latin typeface="Cambria Math" panose="02040503050406030204" pitchFamily="18" charset="0"/>
                              </a:rPr>
                            </m:ctrlPr>
                          </m:sSubSupPr>
                          <m:e>
                            <m:r>
                              <a:rPr lang="en-IN" i="1">
                                <a:solidFill>
                                  <a:schemeClr val="bg1"/>
                                </a:solidFill>
                                <a:latin typeface="Cambria Math" panose="02040503050406030204" pitchFamily="18" charset="0"/>
                              </a:rPr>
                              <m:t>𝜎</m:t>
                            </m:r>
                          </m:e>
                          <m:sub>
                            <m:r>
                              <a:rPr lang="en-IN" i="1">
                                <a:solidFill>
                                  <a:schemeClr val="bg1"/>
                                </a:solidFill>
                                <a:latin typeface="Cambria Math" panose="02040503050406030204" pitchFamily="18" charset="0"/>
                              </a:rPr>
                              <m:t>𝑙</m:t>
                            </m:r>
                          </m:sub>
                          <m:sup>
                            <m:r>
                              <a:rPr lang="en-IN" i="1">
                                <a:solidFill>
                                  <a:schemeClr val="bg1"/>
                                </a:solidFill>
                                <a:latin typeface="Cambria Math" panose="02040503050406030204" pitchFamily="18" charset="0"/>
                              </a:rPr>
                              <m:t>2</m:t>
                            </m:r>
                          </m:sup>
                        </m:sSubSup>
                      </m:e>
                    </m:d>
                  </m:oMath>
                </a14:m>
                <a:r>
                  <a:rPr lang="en-IN" dirty="0">
                    <a:solidFill>
                      <a:schemeClr val="bg1"/>
                    </a:solidFill>
                  </a:rPr>
                  <a:t> and Gaussian prior </a:t>
                </a:r>
                <a14:m>
                  <m:oMath xmlns:m="http://schemas.openxmlformats.org/officeDocument/2006/math">
                    <m:r>
                      <a:rPr lang="en-IN" i="1">
                        <a:solidFill>
                          <a:schemeClr val="bg1"/>
                        </a:solidFill>
                        <a:latin typeface="Cambria Math" panose="02040503050406030204" pitchFamily="18" charset="0"/>
                        <a:ea typeface="Cambria Math" panose="02040503050406030204" pitchFamily="18" charset="0"/>
                      </a:rPr>
                      <m:t>𝒩</m:t>
                    </m:r>
                    <m:d>
                      <m:dPr>
                        <m:ctrlPr>
                          <a:rPr lang="en-IN" i="1">
                            <a:solidFill>
                              <a:schemeClr val="bg1"/>
                            </a:solidFill>
                            <a:latin typeface="Cambria Math" panose="02040503050406030204" pitchFamily="18" charset="0"/>
                            <a:ea typeface="Cambria Math" panose="02040503050406030204" pitchFamily="18" charset="0"/>
                          </a:rPr>
                        </m:ctrlPr>
                      </m:dPr>
                      <m:e>
                        <m:r>
                          <a:rPr lang="en-IN" b="1">
                            <a:solidFill>
                              <a:schemeClr val="bg1"/>
                            </a:solidFill>
                            <a:latin typeface="Cambria Math" panose="02040503050406030204" pitchFamily="18" charset="0"/>
                          </a:rPr>
                          <m:t>𝐰</m:t>
                        </m:r>
                        <m:r>
                          <a:rPr lang="en-IN" i="1">
                            <a:solidFill>
                              <a:schemeClr val="bg1"/>
                            </a:solidFill>
                            <a:latin typeface="Cambria Math" panose="02040503050406030204" pitchFamily="18" charset="0"/>
                            <a:ea typeface="Cambria Math" panose="02040503050406030204" pitchFamily="18" charset="0"/>
                          </a:rPr>
                          <m:t>| </m:t>
                        </m:r>
                        <m:r>
                          <a:rPr lang="en-IN" b="1">
                            <a:solidFill>
                              <a:schemeClr val="bg1"/>
                            </a:solidFill>
                            <a:latin typeface="Cambria Math" panose="02040503050406030204" pitchFamily="18" charset="0"/>
                          </a:rPr>
                          <m:t>𝟎</m:t>
                        </m:r>
                        <m:r>
                          <a:rPr lang="en-IN" i="1">
                            <a:solidFill>
                              <a:schemeClr val="bg1"/>
                            </a:solidFill>
                            <a:latin typeface="Cambria Math" panose="02040503050406030204" pitchFamily="18" charset="0"/>
                          </a:rPr>
                          <m:t>,</m:t>
                        </m:r>
                        <m:sSubSup>
                          <m:sSubSupPr>
                            <m:ctrlPr>
                              <a:rPr lang="en-IN" i="1">
                                <a:solidFill>
                                  <a:schemeClr val="bg1"/>
                                </a:solidFill>
                                <a:latin typeface="Cambria Math" panose="02040503050406030204" pitchFamily="18" charset="0"/>
                              </a:rPr>
                            </m:ctrlPr>
                          </m:sSubSupPr>
                          <m:e>
                            <m:r>
                              <a:rPr lang="en-IN" i="1">
                                <a:solidFill>
                                  <a:schemeClr val="bg1"/>
                                </a:solidFill>
                                <a:latin typeface="Cambria Math" panose="02040503050406030204" pitchFamily="18" charset="0"/>
                              </a:rPr>
                              <m:t>𝜎</m:t>
                            </m:r>
                          </m:e>
                          <m:sub>
                            <m:r>
                              <a:rPr lang="en-IN" i="1">
                                <a:solidFill>
                                  <a:schemeClr val="bg1"/>
                                </a:solidFill>
                                <a:latin typeface="Cambria Math" panose="02040503050406030204" pitchFamily="18" charset="0"/>
                              </a:rPr>
                              <m:t>𝑝</m:t>
                            </m:r>
                          </m:sub>
                          <m:sup>
                            <m:r>
                              <a:rPr lang="en-IN" i="1">
                                <a:solidFill>
                                  <a:schemeClr val="bg1"/>
                                </a:solidFill>
                                <a:latin typeface="Cambria Math" panose="02040503050406030204" pitchFamily="18" charset="0"/>
                              </a:rPr>
                              <m:t>2</m:t>
                            </m:r>
                          </m:sup>
                        </m:sSubSup>
                        <m:r>
                          <a:rPr lang="en-IN" i="1">
                            <a:solidFill>
                              <a:schemeClr val="bg1"/>
                            </a:solidFill>
                            <a:latin typeface="Cambria Math" panose="02040503050406030204" pitchFamily="18" charset="0"/>
                          </a:rPr>
                          <m:t>⋅</m:t>
                        </m:r>
                        <m:sSub>
                          <m:sSubPr>
                            <m:ctrlPr>
                              <a:rPr lang="en-IN" i="1">
                                <a:solidFill>
                                  <a:schemeClr val="bg1"/>
                                </a:solidFill>
                                <a:latin typeface="Cambria Math" panose="02040503050406030204" pitchFamily="18" charset="0"/>
                              </a:rPr>
                            </m:ctrlPr>
                          </m:sSubPr>
                          <m:e>
                            <m:r>
                              <a:rPr lang="en-IN" i="1">
                                <a:solidFill>
                                  <a:schemeClr val="bg1"/>
                                </a:solidFill>
                                <a:latin typeface="Cambria Math" panose="02040503050406030204" pitchFamily="18" charset="0"/>
                              </a:rPr>
                              <m:t>𝐼</m:t>
                            </m:r>
                          </m:e>
                          <m:sub>
                            <m:r>
                              <a:rPr lang="en-IN" i="1">
                                <a:solidFill>
                                  <a:schemeClr val="bg1"/>
                                </a:solidFill>
                                <a:latin typeface="Cambria Math" panose="02040503050406030204" pitchFamily="18" charset="0"/>
                              </a:rPr>
                              <m:t>𝑑</m:t>
                            </m:r>
                          </m:sub>
                        </m:sSub>
                      </m:e>
                    </m:d>
                  </m:oMath>
                </a14:m>
                <a:r>
                  <a:rPr lang="en-IN" dirty="0">
                    <a:solidFill>
                      <a:schemeClr val="bg1"/>
                    </a:solidFill>
                  </a:rPr>
                  <a:t> we get </a:t>
                </a:r>
                <a14:m>
                  <m:oMath xmlns:m="http://schemas.openxmlformats.org/officeDocument/2006/math">
                    <m:sSub>
                      <m:sSubPr>
                        <m:ctrlPr>
                          <a:rPr lang="en-IN" sz="2800" i="1" dirty="0">
                            <a:solidFill>
                              <a:schemeClr val="bg1"/>
                            </a:solidFill>
                            <a:latin typeface="Cambria Math" panose="02040503050406030204" pitchFamily="18" charset="0"/>
                          </a:rPr>
                        </m:ctrlPr>
                      </m:sSubPr>
                      <m:e>
                        <m:acc>
                          <m:accPr>
                            <m:chr m:val="̂"/>
                            <m:ctrlPr>
                              <a:rPr lang="en-IN" sz="2800" i="1">
                                <a:solidFill>
                                  <a:schemeClr val="bg1"/>
                                </a:solidFill>
                                <a:latin typeface="Cambria Math" panose="02040503050406030204" pitchFamily="18" charset="0"/>
                              </a:rPr>
                            </m:ctrlPr>
                          </m:accPr>
                          <m:e>
                            <m:r>
                              <a:rPr lang="en-IN" sz="2800" b="1">
                                <a:solidFill>
                                  <a:schemeClr val="bg1"/>
                                </a:solidFill>
                                <a:latin typeface="Cambria Math" panose="02040503050406030204" pitchFamily="18" charset="0"/>
                              </a:rPr>
                              <m:t>𝐰</m:t>
                            </m:r>
                          </m:e>
                        </m:acc>
                      </m:e>
                      <m:sub>
                        <m:r>
                          <m:rPr>
                            <m:sty m:val="p"/>
                          </m:rPr>
                          <a:rPr lang="en-IN" sz="2800" dirty="0">
                            <a:solidFill>
                              <a:schemeClr val="bg1"/>
                            </a:solidFill>
                            <a:latin typeface="Cambria Math" panose="02040503050406030204" pitchFamily="18" charset="0"/>
                          </a:rPr>
                          <m:t>MAP</m:t>
                        </m:r>
                      </m:sub>
                    </m:sSub>
                    <m:r>
                      <a:rPr lang="en-IN" sz="2800" i="1" dirty="0">
                        <a:solidFill>
                          <a:schemeClr val="bg1"/>
                        </a:solidFill>
                        <a:latin typeface="Cambria Math" panose="02040503050406030204" pitchFamily="18" charset="0"/>
                      </a:rPr>
                      <m:t>=</m:t>
                    </m:r>
                    <m:func>
                      <m:funcPr>
                        <m:ctrlPr>
                          <a:rPr lang="en-IN" sz="2800" i="1" dirty="0">
                            <a:solidFill>
                              <a:schemeClr val="bg1"/>
                            </a:solidFill>
                            <a:latin typeface="Cambria Math" panose="02040503050406030204" pitchFamily="18" charset="0"/>
                          </a:rPr>
                        </m:ctrlPr>
                      </m:funcPr>
                      <m:fName>
                        <m:r>
                          <m:rPr>
                            <m:sty m:val="p"/>
                          </m:rPr>
                          <a:rPr lang="en-IN" sz="2800" dirty="0">
                            <a:solidFill>
                              <a:schemeClr val="bg1"/>
                            </a:solidFill>
                            <a:latin typeface="Cambria Math" panose="02040503050406030204" pitchFamily="18" charset="0"/>
                          </a:rPr>
                          <m:t>arg</m:t>
                        </m:r>
                      </m:fName>
                      <m:e>
                        <m:func>
                          <m:funcPr>
                            <m:ctrlPr>
                              <a:rPr lang="en-IN" sz="2800" i="1" dirty="0">
                                <a:solidFill>
                                  <a:schemeClr val="bg1"/>
                                </a:solidFill>
                                <a:latin typeface="Cambria Math" panose="02040503050406030204" pitchFamily="18" charset="0"/>
                              </a:rPr>
                            </m:ctrlPr>
                          </m:funcPr>
                          <m:fName>
                            <m:limLow>
                              <m:limLowPr>
                                <m:ctrlPr>
                                  <a:rPr lang="en-IN" sz="2800" i="1" dirty="0">
                                    <a:solidFill>
                                      <a:schemeClr val="bg1"/>
                                    </a:solidFill>
                                    <a:latin typeface="Cambria Math" panose="02040503050406030204" pitchFamily="18" charset="0"/>
                                  </a:rPr>
                                </m:ctrlPr>
                              </m:limLowPr>
                              <m:e>
                                <m:r>
                                  <m:rPr>
                                    <m:sty m:val="p"/>
                                  </m:rPr>
                                  <a:rPr lang="en-IN" sz="2800" dirty="0">
                                    <a:solidFill>
                                      <a:schemeClr val="bg1"/>
                                    </a:solidFill>
                                    <a:latin typeface="Cambria Math" panose="02040503050406030204" pitchFamily="18" charset="0"/>
                                  </a:rPr>
                                  <m:t>min</m:t>
                                </m:r>
                              </m:e>
                              <m:lim>
                                <m:r>
                                  <a:rPr lang="en-IN" sz="2800" b="1" dirty="0">
                                    <a:solidFill>
                                      <a:schemeClr val="bg1"/>
                                    </a:solidFill>
                                    <a:latin typeface="Cambria Math" panose="02040503050406030204" pitchFamily="18" charset="0"/>
                                  </a:rPr>
                                  <m:t>𝐰</m:t>
                                </m:r>
                                <m:r>
                                  <a:rPr lang="en-IN" sz="2800" i="1" dirty="0">
                                    <a:solidFill>
                                      <a:schemeClr val="bg1"/>
                                    </a:solidFill>
                                    <a:latin typeface="Cambria Math" panose="02040503050406030204" pitchFamily="18" charset="0"/>
                                  </a:rPr>
                                  <m:t>∈</m:t>
                                </m:r>
                                <m:sSup>
                                  <m:sSupPr>
                                    <m:ctrlPr>
                                      <a:rPr lang="en-IN" sz="2800" i="1" dirty="0">
                                        <a:solidFill>
                                          <a:schemeClr val="bg1"/>
                                        </a:solidFill>
                                        <a:latin typeface="Cambria Math" panose="02040503050406030204" pitchFamily="18" charset="0"/>
                                        <a:ea typeface="Cambria Math" panose="02040503050406030204" pitchFamily="18" charset="0"/>
                                      </a:rPr>
                                    </m:ctrlPr>
                                  </m:sSupPr>
                                  <m:e>
                                    <m:r>
                                      <a:rPr lang="en-IN" sz="2800" i="1" dirty="0">
                                        <a:solidFill>
                                          <a:schemeClr val="bg1"/>
                                        </a:solidFill>
                                        <a:latin typeface="Cambria Math" panose="02040503050406030204" pitchFamily="18" charset="0"/>
                                        <a:ea typeface="Cambria Math" panose="02040503050406030204" pitchFamily="18" charset="0"/>
                                      </a:rPr>
                                      <m:t>ℝ</m:t>
                                    </m:r>
                                  </m:e>
                                  <m:sup>
                                    <m:r>
                                      <a:rPr lang="en-IN" sz="2800" i="1" dirty="0">
                                        <a:solidFill>
                                          <a:schemeClr val="bg1"/>
                                        </a:solidFill>
                                        <a:latin typeface="Cambria Math" panose="02040503050406030204" pitchFamily="18" charset="0"/>
                                        <a:ea typeface="Cambria Math" panose="02040503050406030204" pitchFamily="18" charset="0"/>
                                      </a:rPr>
                                      <m:t>𝑑</m:t>
                                    </m:r>
                                  </m:sup>
                                </m:sSup>
                              </m:lim>
                            </m:limLow>
                          </m:fName>
                          <m:e>
                            <m:f>
                              <m:fPr>
                                <m:ctrlPr>
                                  <a:rPr lang="en-IN" sz="2800" i="1" dirty="0">
                                    <a:solidFill>
                                      <a:schemeClr val="bg1"/>
                                    </a:solidFill>
                                    <a:latin typeface="Cambria Math" panose="02040503050406030204" pitchFamily="18" charset="0"/>
                                    <a:ea typeface="Cambria Math" panose="02040503050406030204" pitchFamily="18" charset="0"/>
                                  </a:rPr>
                                </m:ctrlPr>
                              </m:fPr>
                              <m:num>
                                <m:r>
                                  <a:rPr lang="en-IN" sz="2800" i="1" dirty="0">
                                    <a:solidFill>
                                      <a:schemeClr val="bg1"/>
                                    </a:solidFill>
                                    <a:latin typeface="Cambria Math" panose="02040503050406030204" pitchFamily="18" charset="0"/>
                                    <a:ea typeface="Cambria Math" panose="02040503050406030204" pitchFamily="18" charset="0"/>
                                  </a:rPr>
                                  <m:t>1</m:t>
                                </m:r>
                              </m:num>
                              <m:den>
                                <m:sSubSup>
                                  <m:sSubSupPr>
                                    <m:ctrlPr>
                                      <a:rPr lang="en-IN" sz="2800" i="1" dirty="0">
                                        <a:solidFill>
                                          <a:schemeClr val="bg1"/>
                                        </a:solidFill>
                                        <a:latin typeface="Cambria Math" panose="02040503050406030204" pitchFamily="18" charset="0"/>
                                        <a:ea typeface="Cambria Math" panose="02040503050406030204" pitchFamily="18" charset="0"/>
                                      </a:rPr>
                                    </m:ctrlPr>
                                  </m:sSubSupPr>
                                  <m:e>
                                    <m:r>
                                      <a:rPr lang="en-IN" sz="2800" i="1" dirty="0">
                                        <a:solidFill>
                                          <a:schemeClr val="bg1"/>
                                        </a:solidFill>
                                        <a:latin typeface="Cambria Math" panose="02040503050406030204" pitchFamily="18" charset="0"/>
                                        <a:ea typeface="Cambria Math" panose="02040503050406030204" pitchFamily="18" charset="0"/>
                                      </a:rPr>
                                      <m:t>𝜎</m:t>
                                    </m:r>
                                  </m:e>
                                  <m:sub>
                                    <m:r>
                                      <a:rPr lang="en-IN" sz="2800" i="1" dirty="0">
                                        <a:solidFill>
                                          <a:schemeClr val="bg1"/>
                                        </a:solidFill>
                                        <a:latin typeface="Cambria Math" panose="02040503050406030204" pitchFamily="18" charset="0"/>
                                        <a:ea typeface="Cambria Math" panose="02040503050406030204" pitchFamily="18" charset="0"/>
                                      </a:rPr>
                                      <m:t>𝑝</m:t>
                                    </m:r>
                                  </m:sub>
                                  <m:sup>
                                    <m:r>
                                      <a:rPr lang="en-IN" sz="2800" i="1" dirty="0">
                                        <a:solidFill>
                                          <a:schemeClr val="bg1"/>
                                        </a:solidFill>
                                        <a:latin typeface="Cambria Math" panose="02040503050406030204" pitchFamily="18" charset="0"/>
                                        <a:ea typeface="Cambria Math" panose="02040503050406030204" pitchFamily="18" charset="0"/>
                                      </a:rPr>
                                      <m:t>2</m:t>
                                    </m:r>
                                  </m:sup>
                                </m:sSubSup>
                              </m:den>
                            </m:f>
                          </m:e>
                        </m:func>
                        <m:sSubSup>
                          <m:sSubSupPr>
                            <m:ctrlPr>
                              <a:rPr lang="en-IN" sz="2800" i="1">
                                <a:solidFill>
                                  <a:schemeClr val="bg1"/>
                                </a:solidFill>
                                <a:latin typeface="Cambria Math" panose="02040503050406030204" pitchFamily="18" charset="0"/>
                                <a:ea typeface="Cambria Math" panose="02040503050406030204" pitchFamily="18" charset="0"/>
                              </a:rPr>
                            </m:ctrlPr>
                          </m:sSubSupPr>
                          <m:e>
                            <m:d>
                              <m:dPr>
                                <m:begChr m:val="‖"/>
                                <m:endChr m:val="‖"/>
                                <m:ctrlPr>
                                  <a:rPr lang="en-IN" sz="2800" i="1">
                                    <a:solidFill>
                                      <a:schemeClr val="bg1"/>
                                    </a:solidFill>
                                    <a:latin typeface="Cambria Math" panose="02040503050406030204" pitchFamily="18" charset="0"/>
                                    <a:ea typeface="Cambria Math" panose="02040503050406030204" pitchFamily="18" charset="0"/>
                                  </a:rPr>
                                </m:ctrlPr>
                              </m:dPr>
                              <m:e>
                                <m:r>
                                  <a:rPr lang="en-IN" sz="2800" b="1">
                                    <a:solidFill>
                                      <a:schemeClr val="bg1"/>
                                    </a:solidFill>
                                    <a:latin typeface="Cambria Math" panose="02040503050406030204" pitchFamily="18" charset="0"/>
                                    <a:ea typeface="Cambria Math" panose="02040503050406030204" pitchFamily="18" charset="0"/>
                                  </a:rPr>
                                  <m:t>𝐰</m:t>
                                </m:r>
                              </m:e>
                            </m:d>
                          </m:e>
                          <m:sub>
                            <m:r>
                              <a:rPr lang="en-IN" sz="2800" i="1">
                                <a:solidFill>
                                  <a:schemeClr val="bg1"/>
                                </a:solidFill>
                                <a:latin typeface="Cambria Math" panose="02040503050406030204" pitchFamily="18" charset="0"/>
                                <a:ea typeface="Cambria Math" panose="02040503050406030204" pitchFamily="18" charset="0"/>
                              </a:rPr>
                              <m:t>2</m:t>
                            </m:r>
                          </m:sub>
                          <m:sup>
                            <m:r>
                              <a:rPr lang="en-IN" sz="2800" i="1">
                                <a:solidFill>
                                  <a:schemeClr val="bg1"/>
                                </a:solidFill>
                                <a:latin typeface="Cambria Math" panose="02040503050406030204" pitchFamily="18" charset="0"/>
                                <a:ea typeface="Cambria Math" panose="02040503050406030204" pitchFamily="18" charset="0"/>
                              </a:rPr>
                              <m:t>2</m:t>
                            </m:r>
                          </m:sup>
                        </m:sSubSup>
                        <m:r>
                          <a:rPr lang="en-IN" sz="2800" i="1">
                            <a:solidFill>
                              <a:schemeClr val="bg1"/>
                            </a:solidFill>
                            <a:latin typeface="Cambria Math" panose="02040503050406030204" pitchFamily="18" charset="0"/>
                            <a:ea typeface="Cambria Math" panose="02040503050406030204" pitchFamily="18" charset="0"/>
                          </a:rPr>
                          <m:t>+</m:t>
                        </m:r>
                        <m:f>
                          <m:fPr>
                            <m:ctrlPr>
                              <a:rPr lang="en-IN" sz="2800" i="1">
                                <a:solidFill>
                                  <a:schemeClr val="bg1"/>
                                </a:solidFill>
                                <a:latin typeface="Cambria Math" panose="02040503050406030204" pitchFamily="18" charset="0"/>
                                <a:ea typeface="Cambria Math" panose="02040503050406030204" pitchFamily="18" charset="0"/>
                              </a:rPr>
                            </m:ctrlPr>
                          </m:fPr>
                          <m:num>
                            <m:r>
                              <a:rPr lang="en-IN" sz="2800" i="1">
                                <a:solidFill>
                                  <a:schemeClr val="bg1"/>
                                </a:solidFill>
                                <a:latin typeface="Cambria Math" panose="02040503050406030204" pitchFamily="18" charset="0"/>
                                <a:ea typeface="Cambria Math" panose="02040503050406030204" pitchFamily="18" charset="0"/>
                              </a:rPr>
                              <m:t>1</m:t>
                            </m:r>
                          </m:num>
                          <m:den>
                            <m:sSubSup>
                              <m:sSubSupPr>
                                <m:ctrlPr>
                                  <a:rPr lang="en-IN" sz="2800" i="1">
                                    <a:solidFill>
                                      <a:schemeClr val="bg1"/>
                                    </a:solidFill>
                                    <a:latin typeface="Cambria Math" panose="02040503050406030204" pitchFamily="18" charset="0"/>
                                    <a:ea typeface="Cambria Math" panose="02040503050406030204" pitchFamily="18" charset="0"/>
                                  </a:rPr>
                                </m:ctrlPr>
                              </m:sSubSupPr>
                              <m:e>
                                <m:r>
                                  <a:rPr lang="en-IN" sz="2800" i="1">
                                    <a:solidFill>
                                      <a:schemeClr val="bg1"/>
                                    </a:solidFill>
                                    <a:latin typeface="Cambria Math" panose="02040503050406030204" pitchFamily="18" charset="0"/>
                                    <a:ea typeface="Cambria Math" panose="02040503050406030204" pitchFamily="18" charset="0"/>
                                  </a:rPr>
                                  <m:t>𝜎</m:t>
                                </m:r>
                              </m:e>
                              <m:sub>
                                <m:r>
                                  <a:rPr lang="en-IN" sz="2800" i="1">
                                    <a:solidFill>
                                      <a:schemeClr val="bg1"/>
                                    </a:solidFill>
                                    <a:latin typeface="Cambria Math" panose="02040503050406030204" pitchFamily="18" charset="0"/>
                                    <a:ea typeface="Cambria Math" panose="02040503050406030204" pitchFamily="18" charset="0"/>
                                  </a:rPr>
                                  <m:t>𝑙</m:t>
                                </m:r>
                              </m:sub>
                              <m:sup>
                                <m:r>
                                  <a:rPr lang="en-IN" sz="2800" i="1">
                                    <a:solidFill>
                                      <a:schemeClr val="bg1"/>
                                    </a:solidFill>
                                    <a:latin typeface="Cambria Math" panose="02040503050406030204" pitchFamily="18" charset="0"/>
                                    <a:ea typeface="Cambria Math" panose="02040503050406030204" pitchFamily="18" charset="0"/>
                                  </a:rPr>
                                  <m:t>2</m:t>
                                </m:r>
                              </m:sup>
                            </m:sSubSup>
                          </m:den>
                        </m:f>
                        <m:nary>
                          <m:naryPr>
                            <m:chr m:val="∑"/>
                            <m:limLoc m:val="subSup"/>
                            <m:ctrlPr>
                              <a:rPr lang="en-IN" sz="2800" i="1">
                                <a:solidFill>
                                  <a:schemeClr val="bg1"/>
                                </a:solidFill>
                                <a:latin typeface="Cambria Math" panose="02040503050406030204" pitchFamily="18" charset="0"/>
                                <a:ea typeface="Cambria Math" panose="02040503050406030204" pitchFamily="18" charset="0"/>
                              </a:rPr>
                            </m:ctrlPr>
                          </m:naryPr>
                          <m:sub>
                            <m:r>
                              <m:rPr>
                                <m:brk m:alnAt="25"/>
                              </m:rPr>
                              <a:rPr lang="en-IN" sz="2800" i="1">
                                <a:solidFill>
                                  <a:schemeClr val="bg1"/>
                                </a:solidFill>
                                <a:latin typeface="Cambria Math" panose="02040503050406030204" pitchFamily="18" charset="0"/>
                                <a:ea typeface="Cambria Math" panose="02040503050406030204" pitchFamily="18" charset="0"/>
                              </a:rPr>
                              <m:t>𝑖</m:t>
                            </m:r>
                            <m:r>
                              <a:rPr lang="en-IN" sz="2800" i="1">
                                <a:solidFill>
                                  <a:schemeClr val="bg1"/>
                                </a:solidFill>
                                <a:latin typeface="Cambria Math" panose="02040503050406030204" pitchFamily="18" charset="0"/>
                                <a:ea typeface="Cambria Math" panose="02040503050406030204" pitchFamily="18" charset="0"/>
                              </a:rPr>
                              <m:t>=1</m:t>
                            </m:r>
                          </m:sub>
                          <m:sup>
                            <m:r>
                              <a:rPr lang="en-IN" sz="2800" i="1">
                                <a:solidFill>
                                  <a:schemeClr val="bg1"/>
                                </a:solidFill>
                                <a:latin typeface="Cambria Math" panose="02040503050406030204" pitchFamily="18" charset="0"/>
                                <a:ea typeface="Cambria Math" panose="02040503050406030204" pitchFamily="18" charset="0"/>
                              </a:rPr>
                              <m:t>𝑛</m:t>
                            </m:r>
                          </m:sup>
                          <m:e>
                            <m:sSup>
                              <m:sSupPr>
                                <m:ctrlPr>
                                  <a:rPr lang="en-IN" sz="2800" i="1">
                                    <a:solidFill>
                                      <a:schemeClr val="bg1"/>
                                    </a:solidFill>
                                    <a:latin typeface="Cambria Math" panose="02040503050406030204" pitchFamily="18" charset="0"/>
                                  </a:rPr>
                                </m:ctrlPr>
                              </m:sSupPr>
                              <m:e>
                                <m:d>
                                  <m:dPr>
                                    <m:ctrlPr>
                                      <a:rPr lang="en-IN" sz="2800" i="1">
                                        <a:solidFill>
                                          <a:schemeClr val="bg1"/>
                                        </a:solidFill>
                                        <a:latin typeface="Cambria Math" panose="02040503050406030204" pitchFamily="18" charset="0"/>
                                      </a:rPr>
                                    </m:ctrlPr>
                                  </m:dPr>
                                  <m:e>
                                    <m:sSup>
                                      <m:sSupPr>
                                        <m:ctrlPr>
                                          <a:rPr lang="en-IN" sz="2800" i="1">
                                            <a:solidFill>
                                              <a:schemeClr val="bg1"/>
                                            </a:solidFill>
                                            <a:latin typeface="Cambria Math" panose="02040503050406030204" pitchFamily="18" charset="0"/>
                                          </a:rPr>
                                        </m:ctrlPr>
                                      </m:sSupPr>
                                      <m:e>
                                        <m:r>
                                          <a:rPr lang="en-IN" sz="2800" i="1">
                                            <a:solidFill>
                                              <a:schemeClr val="bg1"/>
                                            </a:solidFill>
                                            <a:latin typeface="Cambria Math" panose="02040503050406030204" pitchFamily="18" charset="0"/>
                                          </a:rPr>
                                          <m:t>𝑦</m:t>
                                        </m:r>
                                      </m:e>
                                      <m:sup>
                                        <m:r>
                                          <a:rPr lang="en-IN" sz="2800" i="1">
                                            <a:solidFill>
                                              <a:schemeClr val="bg1"/>
                                            </a:solidFill>
                                            <a:latin typeface="Cambria Math" panose="02040503050406030204" pitchFamily="18" charset="0"/>
                                          </a:rPr>
                                          <m:t>𝑖</m:t>
                                        </m:r>
                                      </m:sup>
                                    </m:sSup>
                                    <m:r>
                                      <a:rPr lang="en-IN" sz="2800" i="1">
                                        <a:solidFill>
                                          <a:schemeClr val="bg1"/>
                                        </a:solidFill>
                                        <a:latin typeface="Cambria Math" panose="02040503050406030204" pitchFamily="18" charset="0"/>
                                      </a:rPr>
                                      <m:t>−</m:t>
                                    </m:r>
                                    <m:sSup>
                                      <m:sSupPr>
                                        <m:ctrlPr>
                                          <a:rPr lang="en-IN" sz="2800" i="1">
                                            <a:solidFill>
                                              <a:schemeClr val="bg1"/>
                                            </a:solidFill>
                                            <a:latin typeface="Cambria Math" panose="02040503050406030204" pitchFamily="18" charset="0"/>
                                          </a:rPr>
                                        </m:ctrlPr>
                                      </m:sSupPr>
                                      <m:e>
                                        <m:r>
                                          <a:rPr lang="en-IN" sz="2800" b="1">
                                            <a:solidFill>
                                              <a:schemeClr val="bg1"/>
                                            </a:solidFill>
                                            <a:latin typeface="Cambria Math" panose="02040503050406030204" pitchFamily="18" charset="0"/>
                                          </a:rPr>
                                          <m:t>𝐰</m:t>
                                        </m:r>
                                      </m:e>
                                      <m:sup>
                                        <m:r>
                                          <a:rPr lang="en-IN" sz="2800" i="1">
                                            <a:solidFill>
                                              <a:schemeClr val="bg1"/>
                                            </a:solidFill>
                                            <a:latin typeface="Cambria Math" panose="02040503050406030204" pitchFamily="18" charset="0"/>
                                          </a:rPr>
                                          <m:t>⊤</m:t>
                                        </m:r>
                                      </m:sup>
                                    </m:sSup>
                                    <m:sSup>
                                      <m:sSupPr>
                                        <m:ctrlPr>
                                          <a:rPr lang="en-IN" sz="2800" i="1">
                                            <a:solidFill>
                                              <a:schemeClr val="bg1"/>
                                            </a:solidFill>
                                            <a:latin typeface="Cambria Math" panose="02040503050406030204" pitchFamily="18" charset="0"/>
                                          </a:rPr>
                                        </m:ctrlPr>
                                      </m:sSupPr>
                                      <m:e>
                                        <m:r>
                                          <a:rPr lang="en-IN" sz="2800" b="1">
                                            <a:solidFill>
                                              <a:schemeClr val="bg1"/>
                                            </a:solidFill>
                                            <a:latin typeface="Cambria Math" panose="02040503050406030204" pitchFamily="18" charset="0"/>
                                          </a:rPr>
                                          <m:t>𝐱</m:t>
                                        </m:r>
                                      </m:e>
                                      <m:sup>
                                        <m:r>
                                          <a:rPr lang="en-IN" sz="2800" i="1">
                                            <a:solidFill>
                                              <a:schemeClr val="bg1"/>
                                            </a:solidFill>
                                            <a:latin typeface="Cambria Math" panose="02040503050406030204" pitchFamily="18" charset="0"/>
                                          </a:rPr>
                                          <m:t>𝑖</m:t>
                                        </m:r>
                                      </m:sup>
                                    </m:sSup>
                                  </m:e>
                                </m:d>
                              </m:e>
                              <m:sup>
                                <m:r>
                                  <a:rPr lang="en-IN" sz="2800" i="1">
                                    <a:solidFill>
                                      <a:schemeClr val="bg1"/>
                                    </a:solidFill>
                                    <a:latin typeface="Cambria Math" panose="02040503050406030204" pitchFamily="18" charset="0"/>
                                  </a:rPr>
                                  <m:t>2</m:t>
                                </m:r>
                              </m:sup>
                            </m:sSup>
                          </m:e>
                        </m:nary>
                      </m:e>
                    </m:func>
                  </m:oMath>
                </a14:m>
                <a:endParaRPr lang="en-IN" dirty="0">
                  <a:solidFill>
                    <a:schemeClr val="bg1"/>
                  </a:solidFill>
                </a:endParaRPr>
              </a:p>
              <a:p>
                <a:pPr lvl="2"/>
                <a:r>
                  <a:rPr lang="en-IN" dirty="0">
                    <a:solidFill>
                      <a:schemeClr val="bg1"/>
                    </a:solidFill>
                  </a:rPr>
                  <a:t>Be careful, there are two variance terms here </a:t>
                </a:r>
                <a14:m>
                  <m:oMath xmlns:m="http://schemas.openxmlformats.org/officeDocument/2006/math">
                    <m:sSub>
                      <m:sSubPr>
                        <m:ctrlPr>
                          <a:rPr lang="en-IN" i="1">
                            <a:solidFill>
                              <a:schemeClr val="bg1"/>
                            </a:solidFill>
                            <a:latin typeface="Cambria Math" panose="02040503050406030204" pitchFamily="18" charset="0"/>
                          </a:rPr>
                        </m:ctrlPr>
                      </m:sSubPr>
                      <m:e>
                        <m:r>
                          <a:rPr lang="en-IN">
                            <a:solidFill>
                              <a:schemeClr val="bg1"/>
                            </a:solidFill>
                            <a:latin typeface="Cambria Math" panose="02040503050406030204" pitchFamily="18" charset="0"/>
                          </a:rPr>
                          <m:t>𝜎</m:t>
                        </m:r>
                      </m:e>
                      <m:sub>
                        <m:r>
                          <a:rPr lang="en-IN">
                            <a:solidFill>
                              <a:schemeClr val="bg1"/>
                            </a:solidFill>
                            <a:latin typeface="Cambria Math" panose="02040503050406030204" pitchFamily="18" charset="0"/>
                          </a:rPr>
                          <m:t>𝑙</m:t>
                        </m:r>
                      </m:sub>
                    </m:sSub>
                    <m:r>
                      <a:rPr lang="en-IN">
                        <a:solidFill>
                          <a:schemeClr val="bg1"/>
                        </a:solidFill>
                        <a:latin typeface="Cambria Math" panose="02040503050406030204" pitchFamily="18" charset="0"/>
                      </a:rPr>
                      <m:t>,</m:t>
                    </m:r>
                    <m:sSub>
                      <m:sSubPr>
                        <m:ctrlPr>
                          <a:rPr lang="en-IN" i="1">
                            <a:solidFill>
                              <a:schemeClr val="bg1"/>
                            </a:solidFill>
                            <a:latin typeface="Cambria Math" panose="02040503050406030204" pitchFamily="18" charset="0"/>
                          </a:rPr>
                        </m:ctrlPr>
                      </m:sSubPr>
                      <m:e>
                        <m:r>
                          <a:rPr lang="en-IN">
                            <a:solidFill>
                              <a:schemeClr val="bg1"/>
                            </a:solidFill>
                            <a:latin typeface="Cambria Math" panose="02040503050406030204" pitchFamily="18" charset="0"/>
                          </a:rPr>
                          <m:t>𝜎</m:t>
                        </m:r>
                      </m:e>
                      <m:sub>
                        <m:r>
                          <a:rPr lang="en-IN">
                            <a:solidFill>
                              <a:schemeClr val="bg1"/>
                            </a:solidFill>
                            <a:latin typeface="Cambria Math" panose="02040503050406030204" pitchFamily="18" charset="0"/>
                          </a:rPr>
                          <m:t>𝑝</m:t>
                        </m:r>
                      </m:sub>
                    </m:sSub>
                  </m:oMath>
                </a14:m>
                <a:endParaRPr lang="en-IN" dirty="0">
                  <a:solidFill>
                    <a:schemeClr val="bg1"/>
                  </a:solidFill>
                </a:endParaRPr>
              </a:p>
              <a:p>
                <a:pPr lvl="2"/>
                <a:r>
                  <a:rPr lang="en-IN" dirty="0">
                    <a:solidFill>
                      <a:schemeClr val="bg1"/>
                    </a:solidFill>
                  </a:rPr>
                  <a:t>The above is </a:t>
                </a:r>
                <a14:m>
                  <m:oMath xmlns:m="http://schemas.openxmlformats.org/officeDocument/2006/math">
                    <m:func>
                      <m:funcPr>
                        <m:ctrlPr>
                          <a:rPr lang="en-IN" i="1" dirty="0">
                            <a:solidFill>
                              <a:schemeClr val="bg1"/>
                            </a:solidFill>
                            <a:latin typeface="Cambria Math" panose="02040503050406030204" pitchFamily="18" charset="0"/>
                          </a:rPr>
                        </m:ctrlPr>
                      </m:funcPr>
                      <m:fName>
                        <m:r>
                          <m:rPr>
                            <m:sty m:val="p"/>
                          </m:rPr>
                          <a:rPr lang="en-IN" dirty="0">
                            <a:solidFill>
                              <a:schemeClr val="bg1"/>
                            </a:solidFill>
                            <a:latin typeface="Cambria Math" panose="02040503050406030204" pitchFamily="18" charset="0"/>
                          </a:rPr>
                          <m:t>arg</m:t>
                        </m:r>
                      </m:fName>
                      <m:e>
                        <m:func>
                          <m:funcPr>
                            <m:ctrlPr>
                              <a:rPr lang="en-IN" i="1" dirty="0">
                                <a:solidFill>
                                  <a:schemeClr val="bg1"/>
                                </a:solidFill>
                                <a:latin typeface="Cambria Math" panose="02040503050406030204" pitchFamily="18" charset="0"/>
                              </a:rPr>
                            </m:ctrlPr>
                          </m:funcPr>
                          <m:fName>
                            <m:limLow>
                              <m:limLowPr>
                                <m:ctrlPr>
                                  <a:rPr lang="en-IN" i="1" dirty="0">
                                    <a:solidFill>
                                      <a:schemeClr val="bg1"/>
                                    </a:solidFill>
                                    <a:latin typeface="Cambria Math" panose="02040503050406030204" pitchFamily="18" charset="0"/>
                                  </a:rPr>
                                </m:ctrlPr>
                              </m:limLowPr>
                              <m:e>
                                <m:r>
                                  <m:rPr>
                                    <m:sty m:val="p"/>
                                  </m:rPr>
                                  <a:rPr lang="en-IN" dirty="0">
                                    <a:solidFill>
                                      <a:schemeClr val="bg1"/>
                                    </a:solidFill>
                                    <a:latin typeface="Cambria Math" panose="02040503050406030204" pitchFamily="18" charset="0"/>
                                  </a:rPr>
                                  <m:t>min</m:t>
                                </m:r>
                              </m:e>
                              <m:lim>
                                <m:r>
                                  <a:rPr lang="en-IN" b="1" dirty="0">
                                    <a:solidFill>
                                      <a:schemeClr val="bg1"/>
                                    </a:solidFill>
                                    <a:latin typeface="Cambria Math" panose="02040503050406030204" pitchFamily="18" charset="0"/>
                                  </a:rPr>
                                  <m:t>𝐰</m:t>
                                </m:r>
                                <m:r>
                                  <a:rPr lang="en-IN" dirty="0">
                                    <a:solidFill>
                                      <a:schemeClr val="bg1"/>
                                    </a:solidFill>
                                    <a:latin typeface="Cambria Math" panose="02040503050406030204" pitchFamily="18" charset="0"/>
                                  </a:rPr>
                                  <m:t>∈</m:t>
                                </m:r>
                                <m:sSup>
                                  <m:sSupPr>
                                    <m:ctrlPr>
                                      <a:rPr lang="en-IN" i="1" dirty="0">
                                        <a:solidFill>
                                          <a:schemeClr val="bg1"/>
                                        </a:solidFill>
                                        <a:latin typeface="Cambria Math" panose="02040503050406030204" pitchFamily="18" charset="0"/>
                                        <a:ea typeface="Cambria Math" panose="02040503050406030204" pitchFamily="18" charset="0"/>
                                      </a:rPr>
                                    </m:ctrlPr>
                                  </m:sSupPr>
                                  <m:e>
                                    <m:r>
                                      <a:rPr lang="en-IN" dirty="0">
                                        <a:solidFill>
                                          <a:schemeClr val="bg1"/>
                                        </a:solidFill>
                                        <a:latin typeface="Cambria Math" panose="02040503050406030204" pitchFamily="18" charset="0"/>
                                        <a:ea typeface="Cambria Math" panose="02040503050406030204" pitchFamily="18" charset="0"/>
                                      </a:rPr>
                                      <m:t>ℝ</m:t>
                                    </m:r>
                                  </m:e>
                                  <m:sup>
                                    <m:r>
                                      <a:rPr lang="en-IN" dirty="0">
                                        <a:solidFill>
                                          <a:schemeClr val="bg1"/>
                                        </a:solidFill>
                                        <a:latin typeface="Cambria Math" panose="02040503050406030204" pitchFamily="18" charset="0"/>
                                        <a:ea typeface="Cambria Math" panose="02040503050406030204" pitchFamily="18" charset="0"/>
                                      </a:rPr>
                                      <m:t>𝑑</m:t>
                                    </m:r>
                                  </m:sup>
                                </m:sSup>
                              </m:lim>
                            </m:limLow>
                          </m:fName>
                          <m:e>
                            <m:sSup>
                              <m:sSupPr>
                                <m:ctrlPr>
                                  <a:rPr lang="en-IN" i="1" dirty="0">
                                    <a:solidFill>
                                      <a:schemeClr val="bg1"/>
                                    </a:solidFill>
                                    <a:latin typeface="Cambria Math" panose="02040503050406030204" pitchFamily="18" charset="0"/>
                                    <a:ea typeface="Cambria Math" panose="02040503050406030204" pitchFamily="18" charset="0"/>
                                  </a:rPr>
                                </m:ctrlPr>
                              </m:sSupPr>
                              <m:e>
                                <m:d>
                                  <m:dPr>
                                    <m:ctrlPr>
                                      <a:rPr lang="en-IN" i="1" dirty="0">
                                        <a:solidFill>
                                          <a:schemeClr val="bg1"/>
                                        </a:solidFill>
                                        <a:latin typeface="Cambria Math" panose="02040503050406030204" pitchFamily="18" charset="0"/>
                                        <a:ea typeface="Cambria Math" panose="02040503050406030204" pitchFamily="18" charset="0"/>
                                      </a:rPr>
                                    </m:ctrlPr>
                                  </m:dPr>
                                  <m:e>
                                    <m:f>
                                      <m:fPr>
                                        <m:ctrlPr>
                                          <a:rPr lang="en-IN" i="1" dirty="0">
                                            <a:solidFill>
                                              <a:schemeClr val="bg1"/>
                                            </a:solidFill>
                                            <a:latin typeface="Cambria Math" panose="02040503050406030204" pitchFamily="18" charset="0"/>
                                            <a:ea typeface="Cambria Math" panose="02040503050406030204" pitchFamily="18" charset="0"/>
                                          </a:rPr>
                                        </m:ctrlPr>
                                      </m:fPr>
                                      <m:num>
                                        <m:sSub>
                                          <m:sSubPr>
                                            <m:ctrlPr>
                                              <a:rPr lang="en-IN" i="1" dirty="0">
                                                <a:solidFill>
                                                  <a:schemeClr val="bg1"/>
                                                </a:solidFill>
                                                <a:latin typeface="Cambria Math" panose="02040503050406030204" pitchFamily="18" charset="0"/>
                                                <a:ea typeface="Cambria Math" panose="02040503050406030204" pitchFamily="18" charset="0"/>
                                              </a:rPr>
                                            </m:ctrlPr>
                                          </m:sSubPr>
                                          <m:e>
                                            <m:r>
                                              <a:rPr lang="en-IN" dirty="0">
                                                <a:solidFill>
                                                  <a:schemeClr val="bg1"/>
                                                </a:solidFill>
                                                <a:latin typeface="Cambria Math" panose="02040503050406030204" pitchFamily="18" charset="0"/>
                                                <a:ea typeface="Cambria Math" panose="02040503050406030204" pitchFamily="18" charset="0"/>
                                              </a:rPr>
                                              <m:t>𝜎</m:t>
                                            </m:r>
                                          </m:e>
                                          <m:sub>
                                            <m:r>
                                              <a:rPr lang="en-IN" dirty="0">
                                                <a:solidFill>
                                                  <a:schemeClr val="bg1"/>
                                                </a:solidFill>
                                                <a:latin typeface="Cambria Math" panose="02040503050406030204" pitchFamily="18" charset="0"/>
                                                <a:ea typeface="Cambria Math" panose="02040503050406030204" pitchFamily="18" charset="0"/>
                                              </a:rPr>
                                              <m:t>𝑙</m:t>
                                            </m:r>
                                          </m:sub>
                                        </m:sSub>
                                      </m:num>
                                      <m:den>
                                        <m:sSub>
                                          <m:sSubPr>
                                            <m:ctrlPr>
                                              <a:rPr lang="en-IN" i="1" dirty="0">
                                                <a:solidFill>
                                                  <a:schemeClr val="bg1"/>
                                                </a:solidFill>
                                                <a:latin typeface="Cambria Math" panose="02040503050406030204" pitchFamily="18" charset="0"/>
                                                <a:ea typeface="Cambria Math" panose="02040503050406030204" pitchFamily="18" charset="0"/>
                                              </a:rPr>
                                            </m:ctrlPr>
                                          </m:sSubPr>
                                          <m:e>
                                            <m:r>
                                              <a:rPr lang="en-IN" dirty="0">
                                                <a:solidFill>
                                                  <a:schemeClr val="bg1"/>
                                                </a:solidFill>
                                                <a:latin typeface="Cambria Math" panose="02040503050406030204" pitchFamily="18" charset="0"/>
                                                <a:ea typeface="Cambria Math" panose="02040503050406030204" pitchFamily="18" charset="0"/>
                                              </a:rPr>
                                              <m:t>𝜎</m:t>
                                            </m:r>
                                          </m:e>
                                          <m:sub>
                                            <m:r>
                                              <a:rPr lang="en-IN" dirty="0">
                                                <a:solidFill>
                                                  <a:schemeClr val="bg1"/>
                                                </a:solidFill>
                                                <a:latin typeface="Cambria Math" panose="02040503050406030204" pitchFamily="18" charset="0"/>
                                                <a:ea typeface="Cambria Math" panose="02040503050406030204" pitchFamily="18" charset="0"/>
                                              </a:rPr>
                                              <m:t>𝑝</m:t>
                                            </m:r>
                                          </m:sub>
                                        </m:sSub>
                                      </m:den>
                                    </m:f>
                                  </m:e>
                                </m:d>
                              </m:e>
                              <m:sup>
                                <m:r>
                                  <a:rPr lang="en-IN" dirty="0">
                                    <a:solidFill>
                                      <a:schemeClr val="bg1"/>
                                    </a:solidFill>
                                    <a:latin typeface="Cambria Math" panose="02040503050406030204" pitchFamily="18" charset="0"/>
                                    <a:ea typeface="Cambria Math" panose="02040503050406030204" pitchFamily="18" charset="0"/>
                                  </a:rPr>
                                  <m:t>2</m:t>
                                </m:r>
                              </m:sup>
                            </m:sSup>
                            <m:r>
                              <a:rPr lang="en-IN" dirty="0">
                                <a:solidFill>
                                  <a:schemeClr val="bg1"/>
                                </a:solidFill>
                                <a:latin typeface="Cambria Math" panose="02040503050406030204" pitchFamily="18" charset="0"/>
                                <a:ea typeface="Cambria Math" panose="02040503050406030204" pitchFamily="18" charset="0"/>
                              </a:rPr>
                              <m:t>⋅</m:t>
                            </m:r>
                          </m:e>
                        </m:func>
                        <m:sSubSup>
                          <m:sSubSupPr>
                            <m:ctrlPr>
                              <a:rPr lang="en-IN" i="1">
                                <a:solidFill>
                                  <a:schemeClr val="bg1"/>
                                </a:solidFill>
                                <a:latin typeface="Cambria Math" panose="02040503050406030204" pitchFamily="18" charset="0"/>
                                <a:ea typeface="Cambria Math" panose="02040503050406030204" pitchFamily="18" charset="0"/>
                              </a:rPr>
                            </m:ctrlPr>
                          </m:sSubSupPr>
                          <m:e>
                            <m:d>
                              <m:dPr>
                                <m:begChr m:val="‖"/>
                                <m:endChr m:val="‖"/>
                                <m:ctrlPr>
                                  <a:rPr lang="en-IN" i="1">
                                    <a:solidFill>
                                      <a:schemeClr val="bg1"/>
                                    </a:solidFill>
                                    <a:latin typeface="Cambria Math" panose="02040503050406030204" pitchFamily="18" charset="0"/>
                                    <a:ea typeface="Cambria Math" panose="02040503050406030204" pitchFamily="18" charset="0"/>
                                  </a:rPr>
                                </m:ctrlPr>
                              </m:dPr>
                              <m:e>
                                <m:r>
                                  <a:rPr lang="en-IN" b="1" i="0">
                                    <a:solidFill>
                                      <a:schemeClr val="bg1"/>
                                    </a:solidFill>
                                    <a:latin typeface="Cambria Math" panose="02040503050406030204" pitchFamily="18" charset="0"/>
                                    <a:ea typeface="Cambria Math" panose="02040503050406030204" pitchFamily="18" charset="0"/>
                                  </a:rPr>
                                  <m:t>𝐰</m:t>
                                </m:r>
                              </m:e>
                            </m:d>
                          </m:e>
                          <m:sub>
                            <m:r>
                              <a:rPr lang="en-IN">
                                <a:solidFill>
                                  <a:schemeClr val="bg1"/>
                                </a:solidFill>
                                <a:latin typeface="Cambria Math" panose="02040503050406030204" pitchFamily="18" charset="0"/>
                                <a:ea typeface="Cambria Math" panose="02040503050406030204" pitchFamily="18" charset="0"/>
                              </a:rPr>
                              <m:t>2</m:t>
                            </m:r>
                          </m:sub>
                          <m:sup>
                            <m:r>
                              <a:rPr lang="en-IN">
                                <a:solidFill>
                                  <a:schemeClr val="bg1"/>
                                </a:solidFill>
                                <a:latin typeface="Cambria Math" panose="02040503050406030204" pitchFamily="18" charset="0"/>
                                <a:ea typeface="Cambria Math" panose="02040503050406030204" pitchFamily="18" charset="0"/>
                              </a:rPr>
                              <m:t>2</m:t>
                            </m:r>
                          </m:sup>
                        </m:sSubSup>
                        <m:r>
                          <a:rPr lang="en-IN">
                            <a:solidFill>
                              <a:schemeClr val="bg1"/>
                            </a:solidFill>
                            <a:latin typeface="Cambria Math" panose="02040503050406030204" pitchFamily="18" charset="0"/>
                            <a:ea typeface="Cambria Math" panose="02040503050406030204" pitchFamily="18" charset="0"/>
                          </a:rPr>
                          <m:t>+</m:t>
                        </m:r>
                        <m:nary>
                          <m:naryPr>
                            <m:chr m:val="∑"/>
                            <m:limLoc m:val="subSup"/>
                            <m:ctrlPr>
                              <a:rPr lang="en-IN" i="1">
                                <a:solidFill>
                                  <a:schemeClr val="bg1"/>
                                </a:solidFill>
                                <a:latin typeface="Cambria Math" panose="02040503050406030204" pitchFamily="18" charset="0"/>
                                <a:ea typeface="Cambria Math" panose="02040503050406030204" pitchFamily="18" charset="0"/>
                              </a:rPr>
                            </m:ctrlPr>
                          </m:naryPr>
                          <m:sub>
                            <m:r>
                              <m:rPr>
                                <m:brk m:alnAt="25"/>
                              </m:rPr>
                              <a:rPr lang="en-IN">
                                <a:solidFill>
                                  <a:schemeClr val="bg1"/>
                                </a:solidFill>
                                <a:latin typeface="Cambria Math" panose="02040503050406030204" pitchFamily="18" charset="0"/>
                                <a:ea typeface="Cambria Math" panose="02040503050406030204" pitchFamily="18" charset="0"/>
                              </a:rPr>
                              <m:t>𝑖</m:t>
                            </m:r>
                            <m:r>
                              <a:rPr lang="en-IN">
                                <a:solidFill>
                                  <a:schemeClr val="bg1"/>
                                </a:solidFill>
                                <a:latin typeface="Cambria Math" panose="02040503050406030204" pitchFamily="18" charset="0"/>
                                <a:ea typeface="Cambria Math" panose="02040503050406030204" pitchFamily="18" charset="0"/>
                              </a:rPr>
                              <m:t>=1</m:t>
                            </m:r>
                          </m:sub>
                          <m:sup>
                            <m:r>
                              <a:rPr lang="en-IN">
                                <a:solidFill>
                                  <a:schemeClr val="bg1"/>
                                </a:solidFill>
                                <a:latin typeface="Cambria Math" panose="02040503050406030204" pitchFamily="18" charset="0"/>
                                <a:ea typeface="Cambria Math" panose="02040503050406030204" pitchFamily="18" charset="0"/>
                              </a:rPr>
                              <m:t>𝑛</m:t>
                            </m:r>
                          </m:sup>
                          <m:e>
                            <m:sSup>
                              <m:sSupPr>
                                <m:ctrlPr>
                                  <a:rPr lang="en-IN" i="1">
                                    <a:solidFill>
                                      <a:schemeClr val="bg1"/>
                                    </a:solidFill>
                                    <a:latin typeface="Cambria Math" panose="02040503050406030204" pitchFamily="18" charset="0"/>
                                  </a:rPr>
                                </m:ctrlPr>
                              </m:sSupPr>
                              <m:e>
                                <m:d>
                                  <m:dPr>
                                    <m:ctrlPr>
                                      <a:rPr lang="en-IN" i="1">
                                        <a:solidFill>
                                          <a:schemeClr val="bg1"/>
                                        </a:solidFill>
                                        <a:latin typeface="Cambria Math" panose="02040503050406030204" pitchFamily="18" charset="0"/>
                                      </a:rPr>
                                    </m:ctrlPr>
                                  </m:dPr>
                                  <m:e>
                                    <m:sSup>
                                      <m:sSupPr>
                                        <m:ctrlPr>
                                          <a:rPr lang="en-IN" i="1">
                                            <a:solidFill>
                                              <a:schemeClr val="bg1"/>
                                            </a:solidFill>
                                            <a:latin typeface="Cambria Math" panose="02040503050406030204" pitchFamily="18" charset="0"/>
                                          </a:rPr>
                                        </m:ctrlPr>
                                      </m:sSupPr>
                                      <m:e>
                                        <m:r>
                                          <a:rPr lang="en-IN">
                                            <a:solidFill>
                                              <a:schemeClr val="bg1"/>
                                            </a:solidFill>
                                            <a:latin typeface="Cambria Math" panose="02040503050406030204" pitchFamily="18" charset="0"/>
                                          </a:rPr>
                                          <m:t>𝑦</m:t>
                                        </m:r>
                                      </m:e>
                                      <m:sup>
                                        <m:r>
                                          <a:rPr lang="en-IN">
                                            <a:solidFill>
                                              <a:schemeClr val="bg1"/>
                                            </a:solidFill>
                                            <a:latin typeface="Cambria Math" panose="02040503050406030204" pitchFamily="18" charset="0"/>
                                          </a:rPr>
                                          <m:t>𝑖</m:t>
                                        </m:r>
                                      </m:sup>
                                    </m:sSup>
                                    <m:r>
                                      <a:rPr lang="en-IN">
                                        <a:solidFill>
                                          <a:schemeClr val="bg1"/>
                                        </a:solidFill>
                                        <a:latin typeface="Cambria Math" panose="02040503050406030204" pitchFamily="18" charset="0"/>
                                      </a:rPr>
                                      <m:t>−</m:t>
                                    </m:r>
                                    <m:sSup>
                                      <m:sSupPr>
                                        <m:ctrlPr>
                                          <a:rPr lang="en-IN" i="1">
                                            <a:solidFill>
                                              <a:schemeClr val="bg1"/>
                                            </a:solidFill>
                                            <a:latin typeface="Cambria Math" panose="02040503050406030204" pitchFamily="18" charset="0"/>
                                          </a:rPr>
                                        </m:ctrlPr>
                                      </m:sSupPr>
                                      <m:e>
                                        <m:r>
                                          <a:rPr lang="en-IN" b="1">
                                            <a:solidFill>
                                              <a:schemeClr val="bg1"/>
                                            </a:solidFill>
                                            <a:latin typeface="Cambria Math" panose="02040503050406030204" pitchFamily="18" charset="0"/>
                                          </a:rPr>
                                          <m:t>𝐰</m:t>
                                        </m:r>
                                      </m:e>
                                      <m:sup>
                                        <m:r>
                                          <a:rPr lang="en-IN">
                                            <a:solidFill>
                                              <a:schemeClr val="bg1"/>
                                            </a:solidFill>
                                            <a:latin typeface="Cambria Math" panose="02040503050406030204" pitchFamily="18" charset="0"/>
                                          </a:rPr>
                                          <m:t>⊤</m:t>
                                        </m:r>
                                      </m:sup>
                                    </m:sSup>
                                    <m:sSup>
                                      <m:sSupPr>
                                        <m:ctrlPr>
                                          <a:rPr lang="en-IN" i="1">
                                            <a:solidFill>
                                              <a:schemeClr val="bg1"/>
                                            </a:solidFill>
                                            <a:latin typeface="Cambria Math" panose="02040503050406030204" pitchFamily="18" charset="0"/>
                                          </a:rPr>
                                        </m:ctrlPr>
                                      </m:sSupPr>
                                      <m:e>
                                        <m:r>
                                          <a:rPr lang="en-IN" b="1">
                                            <a:solidFill>
                                              <a:schemeClr val="bg1"/>
                                            </a:solidFill>
                                            <a:latin typeface="Cambria Math" panose="02040503050406030204" pitchFamily="18" charset="0"/>
                                          </a:rPr>
                                          <m:t>𝐱</m:t>
                                        </m:r>
                                      </m:e>
                                      <m:sup>
                                        <m:r>
                                          <a:rPr lang="en-IN">
                                            <a:solidFill>
                                              <a:schemeClr val="bg1"/>
                                            </a:solidFill>
                                            <a:latin typeface="Cambria Math" panose="02040503050406030204" pitchFamily="18" charset="0"/>
                                          </a:rPr>
                                          <m:t>𝑖</m:t>
                                        </m:r>
                                      </m:sup>
                                    </m:sSup>
                                  </m:e>
                                </m:d>
                              </m:e>
                              <m:sup>
                                <m:r>
                                  <a:rPr lang="en-IN">
                                    <a:solidFill>
                                      <a:schemeClr val="bg1"/>
                                    </a:solidFill>
                                    <a:latin typeface="Cambria Math" panose="02040503050406030204" pitchFamily="18" charset="0"/>
                                  </a:rPr>
                                  <m:t>2</m:t>
                                </m:r>
                              </m:sup>
                            </m:sSup>
                          </m:e>
                        </m:nary>
                      </m:e>
                    </m:func>
                  </m:oMath>
                </a14:m>
                <a:r>
                  <a:rPr lang="en-IN" dirty="0">
                    <a:solidFill>
                      <a:schemeClr val="bg1"/>
                    </a:solidFill>
                  </a:rPr>
                  <a:t> i.e. ridge regression</a:t>
                </a:r>
              </a:p>
              <a:p>
                <a:pPr lvl="2"/>
                <a:r>
                  <a:rPr lang="en-IN" dirty="0">
                    <a:solidFill>
                      <a:schemeClr val="bg1"/>
                    </a:solidFill>
                  </a:rPr>
                  <a:t>Thus, </a:t>
                </a:r>
                <a14:m>
                  <m:oMath xmlns:m="http://schemas.openxmlformats.org/officeDocument/2006/math">
                    <m:sSub>
                      <m:sSubPr>
                        <m:ctrlPr>
                          <a:rPr lang="en-IN" i="1">
                            <a:solidFill>
                              <a:schemeClr val="bg1"/>
                            </a:solidFill>
                            <a:latin typeface="Cambria Math" panose="02040503050406030204" pitchFamily="18" charset="0"/>
                          </a:rPr>
                        </m:ctrlPr>
                      </m:sSubPr>
                      <m:e>
                        <m:r>
                          <a:rPr lang="en-IN">
                            <a:solidFill>
                              <a:schemeClr val="bg1"/>
                            </a:solidFill>
                            <a:latin typeface="Cambria Math" panose="02040503050406030204" pitchFamily="18" charset="0"/>
                          </a:rPr>
                          <m:t>𝜎</m:t>
                        </m:r>
                      </m:e>
                      <m:sub>
                        <m:r>
                          <a:rPr lang="en-IN">
                            <a:solidFill>
                              <a:schemeClr val="bg1"/>
                            </a:solidFill>
                            <a:latin typeface="Cambria Math" panose="02040503050406030204" pitchFamily="18" charset="0"/>
                          </a:rPr>
                          <m:t>𝑙</m:t>
                        </m:r>
                      </m:sub>
                    </m:sSub>
                    <m:r>
                      <a:rPr lang="en-IN">
                        <a:solidFill>
                          <a:schemeClr val="bg1"/>
                        </a:solidFill>
                        <a:latin typeface="Cambria Math" panose="02040503050406030204" pitchFamily="18" charset="0"/>
                      </a:rPr>
                      <m:t>,</m:t>
                    </m:r>
                    <m:sSub>
                      <m:sSubPr>
                        <m:ctrlPr>
                          <a:rPr lang="en-IN" i="1">
                            <a:solidFill>
                              <a:schemeClr val="bg1"/>
                            </a:solidFill>
                            <a:latin typeface="Cambria Math" panose="02040503050406030204" pitchFamily="18" charset="0"/>
                          </a:rPr>
                        </m:ctrlPr>
                      </m:sSubPr>
                      <m:e>
                        <m:r>
                          <a:rPr lang="en-IN">
                            <a:solidFill>
                              <a:schemeClr val="bg1"/>
                            </a:solidFill>
                            <a:latin typeface="Cambria Math" panose="02040503050406030204" pitchFamily="18" charset="0"/>
                          </a:rPr>
                          <m:t>𝜎</m:t>
                        </m:r>
                      </m:e>
                      <m:sub>
                        <m:r>
                          <a:rPr lang="en-IN">
                            <a:solidFill>
                              <a:schemeClr val="bg1"/>
                            </a:solidFill>
                            <a:latin typeface="Cambria Math" panose="02040503050406030204" pitchFamily="18" charset="0"/>
                          </a:rPr>
                          <m:t>𝑝</m:t>
                        </m:r>
                      </m:sub>
                    </m:sSub>
                  </m:oMath>
                </a14:m>
                <a:r>
                  <a:rPr lang="en-IN" dirty="0">
                    <a:solidFill>
                      <a:schemeClr val="bg1"/>
                    </a:solidFill>
                  </a:rPr>
                  <a:t> together decide the regularization constant</a:t>
                </a:r>
              </a:p>
              <a:p>
                <a:r>
                  <a:rPr lang="en-IN" dirty="0">
                    <a:solidFill>
                      <a:schemeClr val="bg1"/>
                    </a:solidFill>
                  </a:rPr>
                  <a:t>There is a multivariate version of the Laplace distribution too!</a:t>
                </a:r>
              </a:p>
              <a:p>
                <a:pPr lvl="2"/>
                <a:r>
                  <a:rPr lang="en-US" dirty="0">
                    <a:solidFill>
                      <a:schemeClr val="bg1"/>
                    </a:solidFill>
                  </a:rPr>
                  <a:t>Using it as a prior with </a:t>
                </a:r>
                <a14:m>
                  <m:oMath xmlns:m="http://schemas.openxmlformats.org/officeDocument/2006/math">
                    <m:r>
                      <a:rPr lang="en-IN" b="1">
                        <a:solidFill>
                          <a:schemeClr val="bg1"/>
                        </a:solidFill>
                        <a:latin typeface="Cambria Math" panose="02040503050406030204" pitchFamily="18" charset="0"/>
                      </a:rPr>
                      <m:t>𝛍</m:t>
                    </m:r>
                    <m:r>
                      <a:rPr lang="en-IN" b="1">
                        <a:solidFill>
                          <a:schemeClr val="bg1"/>
                        </a:solidFill>
                        <a:latin typeface="Cambria Math" panose="02040503050406030204" pitchFamily="18" charset="0"/>
                      </a:rPr>
                      <m:t>=</m:t>
                    </m:r>
                    <m:r>
                      <a:rPr lang="en-IN" b="1">
                        <a:solidFill>
                          <a:schemeClr val="bg1"/>
                        </a:solidFill>
                        <a:latin typeface="Cambria Math" panose="02040503050406030204" pitchFamily="18" charset="0"/>
                      </a:rPr>
                      <m:t>𝟎</m:t>
                    </m:r>
                  </m:oMath>
                </a14:m>
                <a:r>
                  <a:rPr lang="en-US" dirty="0">
                    <a:solidFill>
                      <a:schemeClr val="bg1"/>
                    </a:solidFill>
                  </a:rPr>
                  <a:t> (the zero vector) will give us LASSO!</a:t>
                </a:r>
              </a:p>
              <a:p>
                <a:pPr lvl="2"/>
                <a:r>
                  <a:rPr lang="en-US" b="1" dirty="0">
                    <a:solidFill>
                      <a:schemeClr val="bg1"/>
                    </a:solidFill>
                  </a:rPr>
                  <a:t>Warning</a:t>
                </a:r>
                <a:r>
                  <a:rPr lang="en-US" dirty="0">
                    <a:solidFill>
                      <a:schemeClr val="bg1"/>
                    </a:solidFill>
                  </a:rPr>
                  <a:t>: expression for the Laplace PDF for general covariance is a bit tricky)</a:t>
                </a:r>
                <a:br>
                  <a:rPr lang="en-IN" dirty="0">
                    <a:solidFill>
                      <a:schemeClr val="bg1"/>
                    </a:solidFill>
                  </a:rPr>
                </a:br>
                <a14:m>
                  <m:oMath xmlns:m="http://schemas.openxmlformats.org/officeDocument/2006/math">
                    <m:r>
                      <a:rPr lang="en-IN" i="1">
                        <a:solidFill>
                          <a:schemeClr val="bg1"/>
                        </a:solidFill>
                        <a:latin typeface="Cambria Math" panose="02040503050406030204" pitchFamily="18" charset="0"/>
                        <a:ea typeface="Cambria Math" panose="02040503050406030204" pitchFamily="18" charset="0"/>
                      </a:rPr>
                      <m:t>ℒ</m:t>
                    </m:r>
                    <m:d>
                      <m:dPr>
                        <m:ctrlPr>
                          <a:rPr lang="en-IN" i="1">
                            <a:solidFill>
                              <a:schemeClr val="bg1"/>
                            </a:solidFill>
                            <a:latin typeface="Cambria Math" panose="02040503050406030204" pitchFamily="18" charset="0"/>
                            <a:ea typeface="Cambria Math" panose="02040503050406030204" pitchFamily="18" charset="0"/>
                          </a:rPr>
                        </m:ctrlPr>
                      </m:dPr>
                      <m:e>
                        <m:r>
                          <a:rPr lang="en-IN" b="1">
                            <a:solidFill>
                              <a:schemeClr val="bg1"/>
                            </a:solidFill>
                            <a:latin typeface="Cambria Math" panose="02040503050406030204" pitchFamily="18" charset="0"/>
                            <a:ea typeface="Cambria Math" panose="02040503050406030204" pitchFamily="18" charset="0"/>
                          </a:rPr>
                          <m:t>𝐰</m:t>
                        </m:r>
                        <m:r>
                          <a:rPr lang="en-IN" i="1">
                            <a:solidFill>
                              <a:schemeClr val="bg1"/>
                            </a:solidFill>
                            <a:latin typeface="Cambria Math" panose="02040503050406030204" pitchFamily="18" charset="0"/>
                            <a:ea typeface="Cambria Math" panose="02040503050406030204" pitchFamily="18" charset="0"/>
                          </a:rPr>
                          <m:t> | </m:t>
                        </m:r>
                        <m:r>
                          <a:rPr lang="en-IN" b="1">
                            <a:solidFill>
                              <a:schemeClr val="bg1"/>
                            </a:solidFill>
                            <a:latin typeface="Cambria Math" panose="02040503050406030204" pitchFamily="18" charset="0"/>
                            <a:ea typeface="Cambria Math" panose="02040503050406030204" pitchFamily="18" charset="0"/>
                          </a:rPr>
                          <m:t>𝛍</m:t>
                        </m:r>
                        <m:r>
                          <a:rPr lang="en-IN" i="1">
                            <a:solidFill>
                              <a:schemeClr val="bg1"/>
                            </a:solidFill>
                            <a:latin typeface="Cambria Math" panose="02040503050406030204" pitchFamily="18" charset="0"/>
                            <a:ea typeface="Cambria Math" panose="02040503050406030204" pitchFamily="18" charset="0"/>
                          </a:rPr>
                          <m:t>,</m:t>
                        </m:r>
                        <m:r>
                          <a:rPr lang="en-IN" i="1">
                            <a:solidFill>
                              <a:schemeClr val="bg1"/>
                            </a:solidFill>
                            <a:latin typeface="Cambria Math" panose="02040503050406030204" pitchFamily="18" charset="0"/>
                            <a:ea typeface="Cambria Math" panose="02040503050406030204" pitchFamily="18" charset="0"/>
                          </a:rPr>
                          <m:t>𝜎</m:t>
                        </m:r>
                      </m:e>
                    </m:d>
                    <m:r>
                      <a:rPr lang="en-IN" i="1">
                        <a:solidFill>
                          <a:schemeClr val="bg1"/>
                        </a:solidFill>
                        <a:latin typeface="Cambria Math" panose="02040503050406030204" pitchFamily="18" charset="0"/>
                        <a:ea typeface="Cambria Math" panose="02040503050406030204" pitchFamily="18" charset="0"/>
                      </a:rPr>
                      <m:t>=</m:t>
                    </m:r>
                    <m:f>
                      <m:fPr>
                        <m:ctrlPr>
                          <a:rPr lang="en-IN" i="1">
                            <a:solidFill>
                              <a:schemeClr val="bg1"/>
                            </a:solidFill>
                            <a:latin typeface="Cambria Math" panose="02040503050406030204" pitchFamily="18" charset="0"/>
                            <a:ea typeface="Cambria Math" panose="02040503050406030204" pitchFamily="18" charset="0"/>
                          </a:rPr>
                        </m:ctrlPr>
                      </m:fPr>
                      <m:num>
                        <m:r>
                          <a:rPr lang="en-IN" i="1">
                            <a:solidFill>
                              <a:schemeClr val="bg1"/>
                            </a:solidFill>
                            <a:latin typeface="Cambria Math" panose="02040503050406030204" pitchFamily="18" charset="0"/>
                            <a:ea typeface="Cambria Math" panose="02040503050406030204" pitchFamily="18" charset="0"/>
                          </a:rPr>
                          <m:t>1</m:t>
                        </m:r>
                      </m:num>
                      <m:den>
                        <m:sSup>
                          <m:sSupPr>
                            <m:ctrlPr>
                              <a:rPr lang="en-IN" i="1">
                                <a:solidFill>
                                  <a:schemeClr val="bg1"/>
                                </a:solidFill>
                                <a:latin typeface="Cambria Math" panose="02040503050406030204" pitchFamily="18" charset="0"/>
                                <a:ea typeface="Cambria Math" panose="02040503050406030204" pitchFamily="18" charset="0"/>
                              </a:rPr>
                            </m:ctrlPr>
                          </m:sSupPr>
                          <m:e>
                            <m:d>
                              <m:dPr>
                                <m:ctrlPr>
                                  <a:rPr lang="en-IN" i="1">
                                    <a:solidFill>
                                      <a:schemeClr val="bg1"/>
                                    </a:solidFill>
                                    <a:latin typeface="Cambria Math" panose="02040503050406030204" pitchFamily="18" charset="0"/>
                                    <a:ea typeface="Cambria Math" panose="02040503050406030204" pitchFamily="18" charset="0"/>
                                  </a:rPr>
                                </m:ctrlPr>
                              </m:dPr>
                              <m:e>
                                <m:r>
                                  <a:rPr lang="en-IN" i="1">
                                    <a:solidFill>
                                      <a:schemeClr val="bg1"/>
                                    </a:solidFill>
                                    <a:latin typeface="Cambria Math" panose="02040503050406030204" pitchFamily="18" charset="0"/>
                                    <a:ea typeface="Cambria Math" panose="02040503050406030204" pitchFamily="18" charset="0"/>
                                  </a:rPr>
                                  <m:t>2</m:t>
                                </m:r>
                                <m:r>
                                  <a:rPr lang="en-IN" i="1">
                                    <a:solidFill>
                                      <a:schemeClr val="bg1"/>
                                    </a:solidFill>
                                    <a:latin typeface="Cambria Math" panose="02040503050406030204" pitchFamily="18" charset="0"/>
                                    <a:ea typeface="Cambria Math" panose="02040503050406030204" pitchFamily="18" charset="0"/>
                                  </a:rPr>
                                  <m:t>𝜎</m:t>
                                </m:r>
                              </m:e>
                            </m:d>
                          </m:e>
                          <m:sup>
                            <m:r>
                              <a:rPr lang="en-IN" i="1">
                                <a:solidFill>
                                  <a:schemeClr val="bg1"/>
                                </a:solidFill>
                                <a:latin typeface="Cambria Math" panose="02040503050406030204" pitchFamily="18" charset="0"/>
                                <a:ea typeface="Cambria Math" panose="02040503050406030204" pitchFamily="18" charset="0"/>
                              </a:rPr>
                              <m:t>𝑑</m:t>
                            </m:r>
                          </m:sup>
                        </m:sSup>
                      </m:den>
                    </m:f>
                    <m:func>
                      <m:funcPr>
                        <m:ctrlPr>
                          <a:rPr lang="en-IN" i="1">
                            <a:solidFill>
                              <a:schemeClr val="bg1"/>
                            </a:solidFill>
                            <a:latin typeface="Cambria Math" panose="02040503050406030204" pitchFamily="18" charset="0"/>
                            <a:ea typeface="Cambria Math" panose="02040503050406030204" pitchFamily="18" charset="0"/>
                          </a:rPr>
                        </m:ctrlPr>
                      </m:funcPr>
                      <m:fName>
                        <m:r>
                          <m:rPr>
                            <m:sty m:val="p"/>
                          </m:rPr>
                          <a:rPr lang="en-IN">
                            <a:solidFill>
                              <a:schemeClr val="bg1"/>
                            </a:solidFill>
                            <a:latin typeface="Cambria Math" panose="02040503050406030204" pitchFamily="18" charset="0"/>
                            <a:ea typeface="Cambria Math" panose="02040503050406030204" pitchFamily="18" charset="0"/>
                          </a:rPr>
                          <m:t>exp</m:t>
                        </m:r>
                      </m:fName>
                      <m:e>
                        <m:d>
                          <m:dPr>
                            <m:ctrlPr>
                              <a:rPr lang="en-IN" i="1">
                                <a:solidFill>
                                  <a:schemeClr val="bg1"/>
                                </a:solidFill>
                                <a:latin typeface="Cambria Math" panose="02040503050406030204" pitchFamily="18" charset="0"/>
                                <a:ea typeface="Cambria Math" panose="02040503050406030204" pitchFamily="18" charset="0"/>
                              </a:rPr>
                            </m:ctrlPr>
                          </m:dPr>
                          <m:e>
                            <m:r>
                              <a:rPr lang="en-IN" i="1">
                                <a:solidFill>
                                  <a:schemeClr val="bg1"/>
                                </a:solidFill>
                                <a:latin typeface="Cambria Math" panose="02040503050406030204" pitchFamily="18" charset="0"/>
                                <a:ea typeface="Cambria Math" panose="02040503050406030204" pitchFamily="18" charset="0"/>
                              </a:rPr>
                              <m:t>−</m:t>
                            </m:r>
                            <m:f>
                              <m:fPr>
                                <m:ctrlPr>
                                  <a:rPr lang="en-IN" i="1">
                                    <a:solidFill>
                                      <a:schemeClr val="bg1"/>
                                    </a:solidFill>
                                    <a:latin typeface="Cambria Math" panose="02040503050406030204" pitchFamily="18" charset="0"/>
                                    <a:ea typeface="Cambria Math" panose="02040503050406030204" pitchFamily="18" charset="0"/>
                                  </a:rPr>
                                </m:ctrlPr>
                              </m:fPr>
                              <m:num>
                                <m:sSub>
                                  <m:sSubPr>
                                    <m:ctrlPr>
                                      <a:rPr lang="en-IN" i="1">
                                        <a:solidFill>
                                          <a:schemeClr val="bg1"/>
                                        </a:solidFill>
                                        <a:latin typeface="Cambria Math" panose="02040503050406030204" pitchFamily="18" charset="0"/>
                                        <a:ea typeface="Cambria Math" panose="02040503050406030204" pitchFamily="18" charset="0"/>
                                      </a:rPr>
                                    </m:ctrlPr>
                                  </m:sSubPr>
                                  <m:e>
                                    <m:d>
                                      <m:dPr>
                                        <m:begChr m:val="‖"/>
                                        <m:endChr m:val="‖"/>
                                        <m:ctrlPr>
                                          <a:rPr lang="en-IN" i="1">
                                            <a:solidFill>
                                              <a:schemeClr val="bg1"/>
                                            </a:solidFill>
                                            <a:latin typeface="Cambria Math" panose="02040503050406030204" pitchFamily="18" charset="0"/>
                                            <a:ea typeface="Cambria Math" panose="02040503050406030204" pitchFamily="18" charset="0"/>
                                          </a:rPr>
                                        </m:ctrlPr>
                                      </m:dPr>
                                      <m:e>
                                        <m:r>
                                          <a:rPr lang="en-IN" b="1">
                                            <a:solidFill>
                                              <a:schemeClr val="bg1"/>
                                            </a:solidFill>
                                            <a:latin typeface="Cambria Math" panose="02040503050406030204" pitchFamily="18" charset="0"/>
                                            <a:ea typeface="Cambria Math" panose="02040503050406030204" pitchFamily="18" charset="0"/>
                                          </a:rPr>
                                          <m:t>𝐰</m:t>
                                        </m:r>
                                        <m:r>
                                          <a:rPr lang="en-IN" i="1">
                                            <a:solidFill>
                                              <a:schemeClr val="bg1"/>
                                            </a:solidFill>
                                            <a:latin typeface="Cambria Math" panose="02040503050406030204" pitchFamily="18" charset="0"/>
                                            <a:ea typeface="Cambria Math" panose="02040503050406030204" pitchFamily="18" charset="0"/>
                                          </a:rPr>
                                          <m:t>−</m:t>
                                        </m:r>
                                        <m:r>
                                          <a:rPr lang="en-IN" b="1">
                                            <a:solidFill>
                                              <a:schemeClr val="bg1"/>
                                            </a:solidFill>
                                            <a:latin typeface="Cambria Math" panose="02040503050406030204" pitchFamily="18" charset="0"/>
                                            <a:ea typeface="Cambria Math" panose="02040503050406030204" pitchFamily="18" charset="0"/>
                                          </a:rPr>
                                          <m:t>𝛍</m:t>
                                        </m:r>
                                      </m:e>
                                    </m:d>
                                  </m:e>
                                  <m:sub>
                                    <m:r>
                                      <a:rPr lang="en-IN" i="1">
                                        <a:solidFill>
                                          <a:schemeClr val="bg1"/>
                                        </a:solidFill>
                                        <a:latin typeface="Cambria Math" panose="02040503050406030204" pitchFamily="18" charset="0"/>
                                        <a:ea typeface="Cambria Math" panose="02040503050406030204" pitchFamily="18" charset="0"/>
                                      </a:rPr>
                                      <m:t>1</m:t>
                                    </m:r>
                                  </m:sub>
                                </m:sSub>
                              </m:num>
                              <m:den>
                                <m:r>
                                  <a:rPr lang="en-IN" i="1">
                                    <a:solidFill>
                                      <a:schemeClr val="bg1"/>
                                    </a:solidFill>
                                    <a:latin typeface="Cambria Math" panose="02040503050406030204" pitchFamily="18" charset="0"/>
                                    <a:ea typeface="Cambria Math" panose="02040503050406030204" pitchFamily="18" charset="0"/>
                                  </a:rPr>
                                  <m:t>𝜎</m:t>
                                </m:r>
                              </m:den>
                            </m:f>
                          </m:e>
                        </m:d>
                      </m:e>
                    </m:func>
                  </m:oMath>
                </a14:m>
                <a:endParaRPr lang="en-IN" dirty="0">
                  <a:solidFill>
                    <a:schemeClr val="bg1"/>
                  </a:solidFill>
                </a:endParaRPr>
              </a:p>
              <a:p>
                <a:endParaRPr lang="en-IN" dirty="0">
                  <a:solidFill>
                    <a:schemeClr val="bg1"/>
                  </a:solidFill>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53353" y="1111623"/>
                <a:ext cx="11938645" cy="5426829"/>
              </a:xfrm>
              <a:blipFill>
                <a:blip r:embed="rId2"/>
                <a:stretch>
                  <a:fillRect l="-562" t="-1908"/>
                </a:stretch>
              </a:blipFill>
            </p:spPr>
            <p:txBody>
              <a:bodyPr/>
              <a:lstStyle/>
              <a:p>
                <a:r>
                  <a:rPr lang="en-IN">
                    <a:noFill/>
                  </a:rPr>
                  <a:t> </a:t>
                </a:r>
              </a:p>
            </p:txBody>
          </p:sp>
        </mc:Fallback>
      </mc:AlternateContent>
      <p:sp>
        <p:nvSpPr>
          <p:cNvPr id="4" name="Slide Number Placeholder 3"/>
          <p:cNvSpPr>
            <a:spLocks noGrp="1"/>
          </p:cNvSpPr>
          <p:nvPr>
            <p:ph type="sldNum" sz="quarter" idx="12"/>
          </p:nvPr>
        </p:nvSpPr>
        <p:spPr/>
        <p:txBody>
          <a:bodyPr/>
          <a:lstStyle/>
          <a:p>
            <a:fld id="{157B8E69-23A9-4619-9CFE-E27BFD8A78F9}" type="slidenum">
              <a:rPr lang="en-US" smtClean="0"/>
              <a:t>11</a:t>
            </a:fld>
            <a:endParaRPr lang="en-US"/>
          </a:p>
        </p:txBody>
      </p:sp>
      <p:grpSp>
        <p:nvGrpSpPr>
          <p:cNvPr id="12" name="Group 11">
            <a:extLst>
              <a:ext uri="{FF2B5EF4-FFF2-40B4-BE49-F238E27FC236}">
                <a16:creationId xmlns:a16="http://schemas.microsoft.com/office/drawing/2014/main" id="{38F6B7E4-66F8-4212-838D-6A1055260F3B}"/>
              </a:ext>
            </a:extLst>
          </p:cNvPr>
          <p:cNvGrpSpPr/>
          <p:nvPr/>
        </p:nvGrpSpPr>
        <p:grpSpPr>
          <a:xfrm>
            <a:off x="10863920" y="1237465"/>
            <a:ext cx="1143000" cy="1143000"/>
            <a:chOff x="2379643" y="355681"/>
            <a:chExt cx="1143000" cy="1143000"/>
          </a:xfrm>
        </p:grpSpPr>
        <p:sp>
          <p:nvSpPr>
            <p:cNvPr id="13" name="Oval 12">
              <a:extLst>
                <a:ext uri="{FF2B5EF4-FFF2-40B4-BE49-F238E27FC236}">
                  <a16:creationId xmlns:a16="http://schemas.microsoft.com/office/drawing/2014/main" id="{7E3E9ACA-F964-FBFD-DDB9-8B06E908CFD6}"/>
                </a:ext>
              </a:extLst>
            </p:cNvPr>
            <p:cNvSpPr/>
            <p:nvPr/>
          </p:nvSpPr>
          <p:spPr>
            <a:xfrm>
              <a:off x="2458535" y="428705"/>
              <a:ext cx="996869" cy="99686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a:p>
          </p:txBody>
        </p:sp>
        <p:sp>
          <p:nvSpPr>
            <p:cNvPr id="14" name="Freeform: Shape 13">
              <a:extLst>
                <a:ext uri="{FF2B5EF4-FFF2-40B4-BE49-F238E27FC236}">
                  <a16:creationId xmlns:a16="http://schemas.microsoft.com/office/drawing/2014/main" id="{5976D996-7171-0FE4-6642-7D867B5F5179}"/>
                </a:ext>
              </a:extLst>
            </p:cNvPr>
            <p:cNvSpPr>
              <a:spLocks noChangeAspect="1"/>
            </p:cNvSpPr>
            <p:nvPr/>
          </p:nvSpPr>
          <p:spPr>
            <a:xfrm>
              <a:off x="2379643" y="355681"/>
              <a:ext cx="1143000" cy="1143000"/>
            </a:xfrm>
            <a:custGeom>
              <a:avLst/>
              <a:gdLst>
                <a:gd name="connsiteX0" fmla="*/ 2286000 w 4572000"/>
                <a:gd name="connsiteY0" fmla="*/ 472140 h 4572000"/>
                <a:gd name="connsiteX1" fmla="*/ 457200 w 4572000"/>
                <a:gd name="connsiteY1" fmla="*/ 2300940 h 4572000"/>
                <a:gd name="connsiteX2" fmla="*/ 2286000 w 4572000"/>
                <a:gd name="connsiteY2" fmla="*/ 4129740 h 4572000"/>
                <a:gd name="connsiteX3" fmla="*/ 4114800 w 4572000"/>
                <a:gd name="connsiteY3" fmla="*/ 2300940 h 4572000"/>
                <a:gd name="connsiteX4" fmla="*/ 2286000 w 4572000"/>
                <a:gd name="connsiteY4" fmla="*/ 472140 h 4572000"/>
                <a:gd name="connsiteX5" fmla="*/ 2286000 w 4572000"/>
                <a:gd name="connsiteY5" fmla="*/ 0 h 4572000"/>
                <a:gd name="connsiteX6" fmla="*/ 4572000 w 4572000"/>
                <a:gd name="connsiteY6" fmla="*/ 2286000 h 4572000"/>
                <a:gd name="connsiteX7" fmla="*/ 2286000 w 4572000"/>
                <a:gd name="connsiteY7" fmla="*/ 4572000 h 4572000"/>
                <a:gd name="connsiteX8" fmla="*/ 0 w 4572000"/>
                <a:gd name="connsiteY8" fmla="*/ 2286000 h 4572000"/>
                <a:gd name="connsiteX9" fmla="*/ 2286000 w 4572000"/>
                <a:gd name="connsiteY9" fmla="*/ 0 h 457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72000" h="4572000">
                  <a:moveTo>
                    <a:pt x="2286000" y="472140"/>
                  </a:moveTo>
                  <a:cubicBezTo>
                    <a:pt x="1275982" y="472140"/>
                    <a:pt x="457200" y="1290922"/>
                    <a:pt x="457200" y="2300940"/>
                  </a:cubicBezTo>
                  <a:cubicBezTo>
                    <a:pt x="457200" y="3310958"/>
                    <a:pt x="1275982" y="4129740"/>
                    <a:pt x="2286000" y="4129740"/>
                  </a:cubicBezTo>
                  <a:cubicBezTo>
                    <a:pt x="3296018" y="4129740"/>
                    <a:pt x="4114800" y="3310958"/>
                    <a:pt x="4114800" y="2300940"/>
                  </a:cubicBezTo>
                  <a:cubicBezTo>
                    <a:pt x="4114800" y="1290922"/>
                    <a:pt x="3296018" y="472140"/>
                    <a:pt x="2286000" y="472140"/>
                  </a:cubicBezTo>
                  <a:close/>
                  <a:moveTo>
                    <a:pt x="2286000" y="0"/>
                  </a:moveTo>
                  <a:cubicBezTo>
                    <a:pt x="3548523" y="0"/>
                    <a:pt x="4572000" y="1023477"/>
                    <a:pt x="4572000" y="2286000"/>
                  </a:cubicBezTo>
                  <a:cubicBezTo>
                    <a:pt x="4572000" y="3548523"/>
                    <a:pt x="3548523" y="4572000"/>
                    <a:pt x="2286000" y="4572000"/>
                  </a:cubicBezTo>
                  <a:cubicBezTo>
                    <a:pt x="1023477" y="4572000"/>
                    <a:pt x="0" y="3548523"/>
                    <a:pt x="0" y="2286000"/>
                  </a:cubicBezTo>
                  <a:cubicBezTo>
                    <a:pt x="0" y="1023477"/>
                    <a:pt x="1023477" y="0"/>
                    <a:pt x="2286000" y="0"/>
                  </a:cubicBezTo>
                  <a:close/>
                </a:path>
              </a:pathLst>
            </a:cu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sz="1600"/>
            </a:p>
          </p:txBody>
        </p:sp>
        <p:grpSp>
          <p:nvGrpSpPr>
            <p:cNvPr id="15" name="Group 14">
              <a:extLst>
                <a:ext uri="{FF2B5EF4-FFF2-40B4-BE49-F238E27FC236}">
                  <a16:creationId xmlns:a16="http://schemas.microsoft.com/office/drawing/2014/main" id="{7E417E28-30E8-39B9-5162-9837C7ED1697}"/>
                </a:ext>
              </a:extLst>
            </p:cNvPr>
            <p:cNvGrpSpPr/>
            <p:nvPr/>
          </p:nvGrpSpPr>
          <p:grpSpPr>
            <a:xfrm>
              <a:off x="2676823" y="704523"/>
              <a:ext cx="548640" cy="320040"/>
              <a:chOff x="8209190" y="1852901"/>
              <a:chExt cx="2194560" cy="1280160"/>
            </a:xfrm>
          </p:grpSpPr>
          <p:sp>
            <p:nvSpPr>
              <p:cNvPr id="16" name="Freeform: Shape 15">
                <a:extLst>
                  <a:ext uri="{FF2B5EF4-FFF2-40B4-BE49-F238E27FC236}">
                    <a16:creationId xmlns:a16="http://schemas.microsoft.com/office/drawing/2014/main" id="{99ACE405-E765-22A6-1365-F4C90CDDC474}"/>
                  </a:ext>
                </a:extLst>
              </p:cNvPr>
              <p:cNvSpPr/>
              <p:nvPr/>
            </p:nvSpPr>
            <p:spPr>
              <a:xfrm>
                <a:off x="8209190" y="1852901"/>
                <a:ext cx="640080" cy="1280160"/>
              </a:xfrm>
              <a:custGeom>
                <a:avLst/>
                <a:gdLst>
                  <a:gd name="connsiteX0" fmla="*/ 32412 w 640080"/>
                  <a:gd name="connsiteY0" fmla="*/ 1098073 h 1280160"/>
                  <a:gd name="connsiteX1" fmla="*/ 607668 w 640080"/>
                  <a:gd name="connsiteY1" fmla="*/ 1098073 h 1280160"/>
                  <a:gd name="connsiteX2" fmla="*/ 585422 w 640080"/>
                  <a:gd name="connsiteY2" fmla="*/ 1139057 h 1280160"/>
                  <a:gd name="connsiteX3" fmla="*/ 320040 w 640080"/>
                  <a:gd name="connsiteY3" fmla="*/ 1280160 h 1280160"/>
                  <a:gd name="connsiteX4" fmla="*/ 54658 w 640080"/>
                  <a:gd name="connsiteY4" fmla="*/ 1139057 h 1280160"/>
                  <a:gd name="connsiteX5" fmla="*/ 0 w 640080"/>
                  <a:gd name="connsiteY5" fmla="*/ 728060 h 1280160"/>
                  <a:gd name="connsiteX6" fmla="*/ 640080 w 640080"/>
                  <a:gd name="connsiteY6" fmla="*/ 728060 h 1280160"/>
                  <a:gd name="connsiteX7" fmla="*/ 640080 w 640080"/>
                  <a:gd name="connsiteY7" fmla="*/ 910940 h 1280160"/>
                  <a:gd name="connsiteX8" fmla="*/ 0 w 640080"/>
                  <a:gd name="connsiteY8" fmla="*/ 910940 h 1280160"/>
                  <a:gd name="connsiteX9" fmla="*/ 0 w 640080"/>
                  <a:gd name="connsiteY9" fmla="*/ 364423 h 1280160"/>
                  <a:gd name="connsiteX10" fmla="*/ 640080 w 640080"/>
                  <a:gd name="connsiteY10" fmla="*/ 364423 h 1280160"/>
                  <a:gd name="connsiteX11" fmla="*/ 640080 w 640080"/>
                  <a:gd name="connsiteY11" fmla="*/ 547303 h 1280160"/>
                  <a:gd name="connsiteX12" fmla="*/ 0 w 640080"/>
                  <a:gd name="connsiteY12" fmla="*/ 547303 h 1280160"/>
                  <a:gd name="connsiteX13" fmla="*/ 320040 w 640080"/>
                  <a:gd name="connsiteY13" fmla="*/ 0 h 1280160"/>
                  <a:gd name="connsiteX14" fmla="*/ 585422 w 640080"/>
                  <a:gd name="connsiteY14" fmla="*/ 141103 h 1280160"/>
                  <a:gd name="connsiteX15" fmla="*/ 607668 w 640080"/>
                  <a:gd name="connsiteY15" fmla="*/ 182087 h 1280160"/>
                  <a:gd name="connsiteX16" fmla="*/ 32412 w 640080"/>
                  <a:gd name="connsiteY16" fmla="*/ 182087 h 1280160"/>
                  <a:gd name="connsiteX17" fmla="*/ 54658 w 640080"/>
                  <a:gd name="connsiteY17" fmla="*/ 141103 h 1280160"/>
                  <a:gd name="connsiteX18" fmla="*/ 320040 w 640080"/>
                  <a:gd name="connsiteY18" fmla="*/ 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40080" h="1280160">
                    <a:moveTo>
                      <a:pt x="32412" y="1098073"/>
                    </a:moveTo>
                    <a:lnTo>
                      <a:pt x="607668" y="1098073"/>
                    </a:lnTo>
                    <a:lnTo>
                      <a:pt x="585422" y="1139057"/>
                    </a:lnTo>
                    <a:cubicBezTo>
                      <a:pt x="527909" y="1224189"/>
                      <a:pt x="430511" y="1280160"/>
                      <a:pt x="320040" y="1280160"/>
                    </a:cubicBezTo>
                    <a:cubicBezTo>
                      <a:pt x="209569" y="1280160"/>
                      <a:pt x="112171" y="1224189"/>
                      <a:pt x="54658" y="1139057"/>
                    </a:cubicBezTo>
                    <a:close/>
                    <a:moveTo>
                      <a:pt x="0" y="728060"/>
                    </a:moveTo>
                    <a:lnTo>
                      <a:pt x="640080" y="728060"/>
                    </a:lnTo>
                    <a:lnTo>
                      <a:pt x="640080" y="910940"/>
                    </a:lnTo>
                    <a:lnTo>
                      <a:pt x="0" y="910940"/>
                    </a:lnTo>
                    <a:close/>
                    <a:moveTo>
                      <a:pt x="0" y="364423"/>
                    </a:moveTo>
                    <a:lnTo>
                      <a:pt x="640080" y="364423"/>
                    </a:lnTo>
                    <a:lnTo>
                      <a:pt x="640080" y="547303"/>
                    </a:lnTo>
                    <a:lnTo>
                      <a:pt x="0" y="547303"/>
                    </a:lnTo>
                    <a:close/>
                    <a:moveTo>
                      <a:pt x="320040" y="0"/>
                    </a:moveTo>
                    <a:cubicBezTo>
                      <a:pt x="430511" y="0"/>
                      <a:pt x="527909" y="55972"/>
                      <a:pt x="585422" y="141103"/>
                    </a:cubicBezTo>
                    <a:lnTo>
                      <a:pt x="607668" y="182087"/>
                    </a:lnTo>
                    <a:lnTo>
                      <a:pt x="32412" y="182087"/>
                    </a:lnTo>
                    <a:lnTo>
                      <a:pt x="54658" y="141103"/>
                    </a:lnTo>
                    <a:cubicBezTo>
                      <a:pt x="112171" y="55972"/>
                      <a:pt x="209569" y="0"/>
                      <a:pt x="320040" y="0"/>
                    </a:cubicBezTo>
                    <a:close/>
                  </a:path>
                </a:pathLst>
              </a:custGeom>
              <a:solidFill>
                <a:schemeClr val="accent3">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sz="1600"/>
              </a:p>
            </p:txBody>
          </p:sp>
          <p:sp>
            <p:nvSpPr>
              <p:cNvPr id="17" name="Freeform: Shape 16">
                <a:extLst>
                  <a:ext uri="{FF2B5EF4-FFF2-40B4-BE49-F238E27FC236}">
                    <a16:creationId xmlns:a16="http://schemas.microsoft.com/office/drawing/2014/main" id="{766F82A1-01F3-874A-40B9-C895AE90F3A7}"/>
                  </a:ext>
                </a:extLst>
              </p:cNvPr>
              <p:cNvSpPr/>
              <p:nvPr/>
            </p:nvSpPr>
            <p:spPr>
              <a:xfrm>
                <a:off x="9763670" y="1852901"/>
                <a:ext cx="640080" cy="1280160"/>
              </a:xfrm>
              <a:custGeom>
                <a:avLst/>
                <a:gdLst>
                  <a:gd name="connsiteX0" fmla="*/ 32412 w 640080"/>
                  <a:gd name="connsiteY0" fmla="*/ 1098073 h 1280160"/>
                  <a:gd name="connsiteX1" fmla="*/ 607668 w 640080"/>
                  <a:gd name="connsiteY1" fmla="*/ 1098073 h 1280160"/>
                  <a:gd name="connsiteX2" fmla="*/ 585422 w 640080"/>
                  <a:gd name="connsiteY2" fmla="*/ 1139057 h 1280160"/>
                  <a:gd name="connsiteX3" fmla="*/ 320040 w 640080"/>
                  <a:gd name="connsiteY3" fmla="*/ 1280160 h 1280160"/>
                  <a:gd name="connsiteX4" fmla="*/ 54658 w 640080"/>
                  <a:gd name="connsiteY4" fmla="*/ 1139057 h 1280160"/>
                  <a:gd name="connsiteX5" fmla="*/ 0 w 640080"/>
                  <a:gd name="connsiteY5" fmla="*/ 728060 h 1280160"/>
                  <a:gd name="connsiteX6" fmla="*/ 640080 w 640080"/>
                  <a:gd name="connsiteY6" fmla="*/ 728060 h 1280160"/>
                  <a:gd name="connsiteX7" fmla="*/ 640080 w 640080"/>
                  <a:gd name="connsiteY7" fmla="*/ 910940 h 1280160"/>
                  <a:gd name="connsiteX8" fmla="*/ 0 w 640080"/>
                  <a:gd name="connsiteY8" fmla="*/ 910940 h 1280160"/>
                  <a:gd name="connsiteX9" fmla="*/ 0 w 640080"/>
                  <a:gd name="connsiteY9" fmla="*/ 364423 h 1280160"/>
                  <a:gd name="connsiteX10" fmla="*/ 640080 w 640080"/>
                  <a:gd name="connsiteY10" fmla="*/ 364423 h 1280160"/>
                  <a:gd name="connsiteX11" fmla="*/ 640080 w 640080"/>
                  <a:gd name="connsiteY11" fmla="*/ 547303 h 1280160"/>
                  <a:gd name="connsiteX12" fmla="*/ 0 w 640080"/>
                  <a:gd name="connsiteY12" fmla="*/ 547303 h 1280160"/>
                  <a:gd name="connsiteX13" fmla="*/ 320040 w 640080"/>
                  <a:gd name="connsiteY13" fmla="*/ 0 h 1280160"/>
                  <a:gd name="connsiteX14" fmla="*/ 585422 w 640080"/>
                  <a:gd name="connsiteY14" fmla="*/ 141103 h 1280160"/>
                  <a:gd name="connsiteX15" fmla="*/ 607668 w 640080"/>
                  <a:gd name="connsiteY15" fmla="*/ 182087 h 1280160"/>
                  <a:gd name="connsiteX16" fmla="*/ 32412 w 640080"/>
                  <a:gd name="connsiteY16" fmla="*/ 182087 h 1280160"/>
                  <a:gd name="connsiteX17" fmla="*/ 54658 w 640080"/>
                  <a:gd name="connsiteY17" fmla="*/ 141103 h 1280160"/>
                  <a:gd name="connsiteX18" fmla="*/ 320040 w 640080"/>
                  <a:gd name="connsiteY18" fmla="*/ 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40080" h="1280160">
                    <a:moveTo>
                      <a:pt x="32412" y="1098073"/>
                    </a:moveTo>
                    <a:lnTo>
                      <a:pt x="607668" y="1098073"/>
                    </a:lnTo>
                    <a:lnTo>
                      <a:pt x="585422" y="1139057"/>
                    </a:lnTo>
                    <a:cubicBezTo>
                      <a:pt x="527909" y="1224189"/>
                      <a:pt x="430511" y="1280160"/>
                      <a:pt x="320040" y="1280160"/>
                    </a:cubicBezTo>
                    <a:cubicBezTo>
                      <a:pt x="209569" y="1280160"/>
                      <a:pt x="112171" y="1224189"/>
                      <a:pt x="54658" y="1139057"/>
                    </a:cubicBezTo>
                    <a:close/>
                    <a:moveTo>
                      <a:pt x="0" y="728060"/>
                    </a:moveTo>
                    <a:lnTo>
                      <a:pt x="640080" y="728060"/>
                    </a:lnTo>
                    <a:lnTo>
                      <a:pt x="640080" y="910940"/>
                    </a:lnTo>
                    <a:lnTo>
                      <a:pt x="0" y="910940"/>
                    </a:lnTo>
                    <a:close/>
                    <a:moveTo>
                      <a:pt x="0" y="364423"/>
                    </a:moveTo>
                    <a:lnTo>
                      <a:pt x="640080" y="364423"/>
                    </a:lnTo>
                    <a:lnTo>
                      <a:pt x="640080" y="547303"/>
                    </a:lnTo>
                    <a:lnTo>
                      <a:pt x="0" y="547303"/>
                    </a:lnTo>
                    <a:close/>
                    <a:moveTo>
                      <a:pt x="320040" y="0"/>
                    </a:moveTo>
                    <a:cubicBezTo>
                      <a:pt x="430511" y="0"/>
                      <a:pt x="527909" y="55972"/>
                      <a:pt x="585422" y="141103"/>
                    </a:cubicBezTo>
                    <a:lnTo>
                      <a:pt x="607668" y="182087"/>
                    </a:lnTo>
                    <a:lnTo>
                      <a:pt x="32412" y="182087"/>
                    </a:lnTo>
                    <a:lnTo>
                      <a:pt x="54658" y="141103"/>
                    </a:lnTo>
                    <a:cubicBezTo>
                      <a:pt x="112171" y="55972"/>
                      <a:pt x="209569" y="0"/>
                      <a:pt x="320040" y="0"/>
                    </a:cubicBezTo>
                    <a:close/>
                  </a:path>
                </a:pathLst>
              </a:custGeom>
              <a:solidFill>
                <a:schemeClr val="accent3">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sz="1600"/>
              </a:p>
            </p:txBody>
          </p:sp>
        </p:grpSp>
      </p:grpSp>
      <mc:AlternateContent xmlns:mc="http://schemas.openxmlformats.org/markup-compatibility/2006" xmlns:a14="http://schemas.microsoft.com/office/drawing/2010/main">
        <mc:Choice Requires="a14">
          <p:sp>
            <p:nvSpPr>
              <p:cNvPr id="11" name="Rectangular Callout 10"/>
              <p:cNvSpPr/>
              <p:nvPr/>
            </p:nvSpPr>
            <p:spPr>
              <a:xfrm>
                <a:off x="372302" y="525861"/>
                <a:ext cx="10305337" cy="1773379"/>
              </a:xfrm>
              <a:prstGeom prst="wedgeRectCallout">
                <a:avLst>
                  <a:gd name="adj1" fmla="val 56534"/>
                  <a:gd name="adj2" fmla="val 36870"/>
                </a:avLst>
              </a:prstGeom>
              <a:solidFill>
                <a:schemeClr val="tx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solidFill>
                      <a:schemeClr val="bg1"/>
                    </a:solidFill>
                    <a:latin typeface="+mj-lt"/>
                  </a:rPr>
                  <a:t>Just so that we are clear, nothing special about </a:t>
                </a:r>
                <a14:m>
                  <m:oMath xmlns:m="http://schemas.openxmlformats.org/officeDocument/2006/math">
                    <m:r>
                      <a:rPr lang="en-IN" sz="2400" i="1">
                        <a:solidFill>
                          <a:schemeClr val="bg1"/>
                        </a:solidFill>
                        <a:latin typeface="Cambria Math" panose="02040503050406030204" pitchFamily="18" charset="0"/>
                        <a:ea typeface="Cambria Math" panose="02040503050406030204" pitchFamily="18" charset="0"/>
                      </a:rPr>
                      <m:t>𝒩</m:t>
                    </m:r>
                    <m:d>
                      <m:dPr>
                        <m:ctrlPr>
                          <a:rPr lang="en-IN" sz="2400" i="1">
                            <a:solidFill>
                              <a:schemeClr val="bg1"/>
                            </a:solidFill>
                            <a:latin typeface="Cambria Math" panose="02040503050406030204" pitchFamily="18" charset="0"/>
                            <a:ea typeface="Cambria Math" panose="02040503050406030204" pitchFamily="18" charset="0"/>
                          </a:rPr>
                        </m:ctrlPr>
                      </m:dPr>
                      <m:e>
                        <m:r>
                          <a:rPr lang="en-IN" sz="2400" b="1">
                            <a:solidFill>
                              <a:schemeClr val="bg1"/>
                            </a:solidFill>
                            <a:latin typeface="Cambria Math" panose="02040503050406030204" pitchFamily="18" charset="0"/>
                          </a:rPr>
                          <m:t>𝐰</m:t>
                        </m:r>
                        <m:r>
                          <a:rPr lang="en-IN" sz="2400" i="1">
                            <a:solidFill>
                              <a:schemeClr val="bg1"/>
                            </a:solidFill>
                            <a:latin typeface="Cambria Math" panose="02040503050406030204" pitchFamily="18" charset="0"/>
                            <a:ea typeface="Cambria Math" panose="02040503050406030204" pitchFamily="18" charset="0"/>
                          </a:rPr>
                          <m:t>| </m:t>
                        </m:r>
                        <m:r>
                          <a:rPr lang="en-IN" sz="2400" b="1">
                            <a:solidFill>
                              <a:schemeClr val="bg1"/>
                            </a:solidFill>
                            <a:latin typeface="Cambria Math" panose="02040503050406030204" pitchFamily="18" charset="0"/>
                          </a:rPr>
                          <m:t>𝟎</m:t>
                        </m:r>
                        <m:r>
                          <a:rPr lang="en-IN" sz="2400" i="1">
                            <a:solidFill>
                              <a:schemeClr val="bg1"/>
                            </a:solidFill>
                            <a:latin typeface="Cambria Math" panose="02040503050406030204" pitchFamily="18" charset="0"/>
                          </a:rPr>
                          <m:t>,</m:t>
                        </m:r>
                        <m:sSubSup>
                          <m:sSubSupPr>
                            <m:ctrlPr>
                              <a:rPr lang="en-IN" sz="2400" i="1">
                                <a:solidFill>
                                  <a:schemeClr val="bg1"/>
                                </a:solidFill>
                                <a:latin typeface="Cambria Math" panose="02040503050406030204" pitchFamily="18" charset="0"/>
                              </a:rPr>
                            </m:ctrlPr>
                          </m:sSubSupPr>
                          <m:e>
                            <m:r>
                              <a:rPr lang="en-IN" sz="2400" i="1">
                                <a:solidFill>
                                  <a:schemeClr val="bg1"/>
                                </a:solidFill>
                                <a:latin typeface="Cambria Math" panose="02040503050406030204" pitchFamily="18" charset="0"/>
                              </a:rPr>
                              <m:t>𝜎</m:t>
                            </m:r>
                          </m:e>
                          <m:sub>
                            <m:r>
                              <a:rPr lang="en-IN" sz="2400" i="1">
                                <a:solidFill>
                                  <a:schemeClr val="bg1"/>
                                </a:solidFill>
                                <a:latin typeface="Cambria Math" panose="02040503050406030204" pitchFamily="18" charset="0"/>
                              </a:rPr>
                              <m:t>𝑝</m:t>
                            </m:r>
                          </m:sub>
                          <m:sup>
                            <m:r>
                              <a:rPr lang="en-IN" sz="2400" i="1">
                                <a:solidFill>
                                  <a:schemeClr val="bg1"/>
                                </a:solidFill>
                                <a:latin typeface="Cambria Math" panose="02040503050406030204" pitchFamily="18" charset="0"/>
                              </a:rPr>
                              <m:t>2</m:t>
                            </m:r>
                          </m:sup>
                        </m:sSubSup>
                        <m:r>
                          <a:rPr lang="en-IN" sz="2400" i="1">
                            <a:solidFill>
                              <a:schemeClr val="bg1"/>
                            </a:solidFill>
                            <a:latin typeface="Cambria Math" panose="02040503050406030204" pitchFamily="18" charset="0"/>
                          </a:rPr>
                          <m:t>⋅</m:t>
                        </m:r>
                        <m:sSub>
                          <m:sSubPr>
                            <m:ctrlPr>
                              <a:rPr lang="en-IN" sz="2400" i="1">
                                <a:solidFill>
                                  <a:schemeClr val="bg1"/>
                                </a:solidFill>
                                <a:latin typeface="Cambria Math" panose="02040503050406030204" pitchFamily="18" charset="0"/>
                              </a:rPr>
                            </m:ctrlPr>
                          </m:sSubPr>
                          <m:e>
                            <m:r>
                              <a:rPr lang="en-IN" sz="2400" i="1">
                                <a:solidFill>
                                  <a:schemeClr val="bg1"/>
                                </a:solidFill>
                                <a:latin typeface="Cambria Math" panose="02040503050406030204" pitchFamily="18" charset="0"/>
                              </a:rPr>
                              <m:t>𝐼</m:t>
                            </m:r>
                          </m:e>
                          <m:sub>
                            <m:r>
                              <a:rPr lang="en-IN" sz="2400" i="1">
                                <a:solidFill>
                                  <a:schemeClr val="bg1"/>
                                </a:solidFill>
                                <a:latin typeface="Cambria Math" panose="02040503050406030204" pitchFamily="18" charset="0"/>
                              </a:rPr>
                              <m:t>𝑑</m:t>
                            </m:r>
                          </m:sub>
                        </m:sSub>
                      </m:e>
                    </m:d>
                  </m:oMath>
                </a14:m>
                <a:r>
                  <a:rPr lang="en-IN" sz="2400" dirty="0">
                    <a:solidFill>
                      <a:schemeClr val="bg1"/>
                    </a:solidFill>
                    <a:latin typeface="+mj-lt"/>
                  </a:rPr>
                  <a:t>. If we believe </a:t>
                </a:r>
                <a14:m>
                  <m:oMath xmlns:m="http://schemas.openxmlformats.org/officeDocument/2006/math">
                    <m:r>
                      <a:rPr lang="en-IN" sz="2400" b="1" i="0" smtClean="0">
                        <a:solidFill>
                          <a:schemeClr val="bg1"/>
                        </a:solidFill>
                        <a:latin typeface="Cambria Math" panose="02040503050406030204" pitchFamily="18" charset="0"/>
                      </a:rPr>
                      <m:t>𝐰</m:t>
                    </m:r>
                  </m:oMath>
                </a14:m>
                <a:r>
                  <a:rPr lang="en-IN" sz="2400" dirty="0">
                    <a:solidFill>
                      <a:schemeClr val="bg1"/>
                    </a:solidFill>
                    <a:latin typeface="+mj-lt"/>
                  </a:rPr>
                  <a:t> is close to a vector </a:t>
                </a:r>
                <a14:m>
                  <m:oMath xmlns:m="http://schemas.openxmlformats.org/officeDocument/2006/math">
                    <m:r>
                      <a:rPr lang="en-IN" sz="2400" b="1" i="0" smtClean="0">
                        <a:solidFill>
                          <a:schemeClr val="bg1"/>
                        </a:solidFill>
                        <a:latin typeface="Cambria Math" panose="02040503050406030204" pitchFamily="18" charset="0"/>
                      </a:rPr>
                      <m:t>𝐯</m:t>
                    </m:r>
                  </m:oMath>
                </a14:m>
                <a:r>
                  <a:rPr lang="en-IN" sz="2400" dirty="0">
                    <a:solidFill>
                      <a:schemeClr val="bg1"/>
                    </a:solidFill>
                    <a:latin typeface="+mj-lt"/>
                  </a:rPr>
                  <a:t>, should use </a:t>
                </a:r>
                <a14:m>
                  <m:oMath xmlns:m="http://schemas.openxmlformats.org/officeDocument/2006/math">
                    <m:r>
                      <a:rPr lang="en-IN" sz="2400" i="1">
                        <a:solidFill>
                          <a:schemeClr val="bg1"/>
                        </a:solidFill>
                        <a:latin typeface="Cambria Math" panose="02040503050406030204" pitchFamily="18" charset="0"/>
                        <a:ea typeface="Cambria Math" panose="02040503050406030204" pitchFamily="18" charset="0"/>
                      </a:rPr>
                      <m:t>𝒩</m:t>
                    </m:r>
                    <m:d>
                      <m:dPr>
                        <m:ctrlPr>
                          <a:rPr lang="en-IN" sz="2400" i="1">
                            <a:solidFill>
                              <a:schemeClr val="bg1"/>
                            </a:solidFill>
                            <a:latin typeface="Cambria Math" panose="02040503050406030204" pitchFamily="18" charset="0"/>
                            <a:ea typeface="Cambria Math" panose="02040503050406030204" pitchFamily="18" charset="0"/>
                          </a:rPr>
                        </m:ctrlPr>
                      </m:dPr>
                      <m:e>
                        <m:r>
                          <a:rPr lang="en-IN" sz="2400" b="1">
                            <a:solidFill>
                              <a:schemeClr val="bg1"/>
                            </a:solidFill>
                            <a:latin typeface="Cambria Math" panose="02040503050406030204" pitchFamily="18" charset="0"/>
                          </a:rPr>
                          <m:t>𝐰</m:t>
                        </m:r>
                        <m:r>
                          <a:rPr lang="en-IN" sz="2400" i="1">
                            <a:solidFill>
                              <a:schemeClr val="bg1"/>
                            </a:solidFill>
                            <a:latin typeface="Cambria Math" panose="02040503050406030204" pitchFamily="18" charset="0"/>
                            <a:ea typeface="Cambria Math" panose="02040503050406030204" pitchFamily="18" charset="0"/>
                          </a:rPr>
                          <m:t>| </m:t>
                        </m:r>
                        <m:r>
                          <a:rPr lang="en-IN" sz="2400" b="1" i="0" smtClean="0">
                            <a:solidFill>
                              <a:schemeClr val="bg1"/>
                            </a:solidFill>
                            <a:latin typeface="Cambria Math" panose="02040503050406030204" pitchFamily="18" charset="0"/>
                          </a:rPr>
                          <m:t>𝐯</m:t>
                        </m:r>
                        <m:r>
                          <a:rPr lang="en-IN" sz="2400" i="1">
                            <a:solidFill>
                              <a:schemeClr val="bg1"/>
                            </a:solidFill>
                            <a:latin typeface="Cambria Math" panose="02040503050406030204" pitchFamily="18" charset="0"/>
                          </a:rPr>
                          <m:t>,</m:t>
                        </m:r>
                        <m:sSubSup>
                          <m:sSubSupPr>
                            <m:ctrlPr>
                              <a:rPr lang="en-IN" sz="2400" i="1">
                                <a:solidFill>
                                  <a:schemeClr val="bg1"/>
                                </a:solidFill>
                                <a:latin typeface="Cambria Math" panose="02040503050406030204" pitchFamily="18" charset="0"/>
                              </a:rPr>
                            </m:ctrlPr>
                          </m:sSubSupPr>
                          <m:e>
                            <m:r>
                              <a:rPr lang="en-IN" sz="2400" i="1">
                                <a:solidFill>
                                  <a:schemeClr val="bg1"/>
                                </a:solidFill>
                                <a:latin typeface="Cambria Math" panose="02040503050406030204" pitchFamily="18" charset="0"/>
                              </a:rPr>
                              <m:t>𝜎</m:t>
                            </m:r>
                          </m:e>
                          <m:sub>
                            <m:r>
                              <a:rPr lang="en-IN" sz="2400" i="1">
                                <a:solidFill>
                                  <a:schemeClr val="bg1"/>
                                </a:solidFill>
                                <a:latin typeface="Cambria Math" panose="02040503050406030204" pitchFamily="18" charset="0"/>
                              </a:rPr>
                              <m:t>𝑝</m:t>
                            </m:r>
                          </m:sub>
                          <m:sup>
                            <m:r>
                              <a:rPr lang="en-IN" sz="2400" i="1">
                                <a:solidFill>
                                  <a:schemeClr val="bg1"/>
                                </a:solidFill>
                                <a:latin typeface="Cambria Math" panose="02040503050406030204" pitchFamily="18" charset="0"/>
                              </a:rPr>
                              <m:t>2</m:t>
                            </m:r>
                          </m:sup>
                        </m:sSubSup>
                        <m:r>
                          <a:rPr lang="en-IN" sz="2400" i="1">
                            <a:solidFill>
                              <a:schemeClr val="bg1"/>
                            </a:solidFill>
                            <a:latin typeface="Cambria Math" panose="02040503050406030204" pitchFamily="18" charset="0"/>
                          </a:rPr>
                          <m:t>⋅</m:t>
                        </m:r>
                        <m:sSub>
                          <m:sSubPr>
                            <m:ctrlPr>
                              <a:rPr lang="en-IN" sz="2400" i="1">
                                <a:solidFill>
                                  <a:schemeClr val="bg1"/>
                                </a:solidFill>
                                <a:latin typeface="Cambria Math" panose="02040503050406030204" pitchFamily="18" charset="0"/>
                              </a:rPr>
                            </m:ctrlPr>
                          </m:sSubPr>
                          <m:e>
                            <m:r>
                              <a:rPr lang="en-IN" sz="2400" i="1">
                                <a:solidFill>
                                  <a:schemeClr val="bg1"/>
                                </a:solidFill>
                                <a:latin typeface="Cambria Math" panose="02040503050406030204" pitchFamily="18" charset="0"/>
                              </a:rPr>
                              <m:t>𝐼</m:t>
                            </m:r>
                          </m:e>
                          <m:sub>
                            <m:r>
                              <a:rPr lang="en-IN" sz="2400" i="1">
                                <a:solidFill>
                                  <a:schemeClr val="bg1"/>
                                </a:solidFill>
                                <a:latin typeface="Cambria Math" panose="02040503050406030204" pitchFamily="18" charset="0"/>
                              </a:rPr>
                              <m:t>𝑑</m:t>
                            </m:r>
                          </m:sub>
                        </m:sSub>
                      </m:e>
                    </m:d>
                  </m:oMath>
                </a14:m>
                <a:r>
                  <a:rPr lang="en-IN" sz="2400" dirty="0">
                    <a:solidFill>
                      <a:schemeClr val="bg1"/>
                    </a:solidFill>
                    <a:latin typeface="+mj-lt"/>
                  </a:rPr>
                  <a:t> instead. MAP will become</a:t>
                </a:r>
              </a:p>
              <a:p>
                <a:pPr algn="ctr"/>
                <a14:m>
                  <m:oMathPara xmlns:m="http://schemas.openxmlformats.org/officeDocument/2006/math">
                    <m:oMathParaPr>
                      <m:jc m:val="centerGroup"/>
                    </m:oMathParaPr>
                    <m:oMath xmlns:m="http://schemas.openxmlformats.org/officeDocument/2006/math">
                      <m:sSub>
                        <m:sSubPr>
                          <m:ctrlPr>
                            <a:rPr lang="en-IN" sz="2400" i="1" dirty="0">
                              <a:solidFill>
                                <a:schemeClr val="bg1"/>
                              </a:solidFill>
                              <a:latin typeface="Cambria Math" panose="02040503050406030204" pitchFamily="18" charset="0"/>
                            </a:rPr>
                          </m:ctrlPr>
                        </m:sSubPr>
                        <m:e>
                          <m:acc>
                            <m:accPr>
                              <m:chr m:val="̂"/>
                              <m:ctrlPr>
                                <a:rPr lang="en-IN" sz="2400" i="1">
                                  <a:solidFill>
                                    <a:schemeClr val="bg1"/>
                                  </a:solidFill>
                                  <a:latin typeface="Cambria Math" panose="02040503050406030204" pitchFamily="18" charset="0"/>
                                </a:rPr>
                              </m:ctrlPr>
                            </m:accPr>
                            <m:e>
                              <m:r>
                                <a:rPr lang="en-IN" sz="2400" b="1">
                                  <a:solidFill>
                                    <a:schemeClr val="bg1"/>
                                  </a:solidFill>
                                  <a:latin typeface="Cambria Math" panose="02040503050406030204" pitchFamily="18" charset="0"/>
                                </a:rPr>
                                <m:t>𝐰</m:t>
                              </m:r>
                            </m:e>
                          </m:acc>
                        </m:e>
                        <m:sub>
                          <m:r>
                            <m:rPr>
                              <m:sty m:val="p"/>
                            </m:rPr>
                            <a:rPr lang="en-IN" sz="2400" dirty="0">
                              <a:solidFill>
                                <a:schemeClr val="bg1"/>
                              </a:solidFill>
                              <a:latin typeface="Cambria Math" panose="02040503050406030204" pitchFamily="18" charset="0"/>
                            </a:rPr>
                            <m:t>MAP</m:t>
                          </m:r>
                        </m:sub>
                      </m:sSub>
                      <m:r>
                        <a:rPr lang="en-IN" sz="2400" i="1" dirty="0">
                          <a:solidFill>
                            <a:schemeClr val="bg1"/>
                          </a:solidFill>
                          <a:latin typeface="Cambria Math" panose="02040503050406030204" pitchFamily="18" charset="0"/>
                        </a:rPr>
                        <m:t>=</m:t>
                      </m:r>
                      <m:func>
                        <m:funcPr>
                          <m:ctrlPr>
                            <a:rPr lang="en-IN" sz="2400" i="1" dirty="0">
                              <a:solidFill>
                                <a:schemeClr val="bg1"/>
                              </a:solidFill>
                              <a:latin typeface="Cambria Math" panose="02040503050406030204" pitchFamily="18" charset="0"/>
                            </a:rPr>
                          </m:ctrlPr>
                        </m:funcPr>
                        <m:fName>
                          <m:r>
                            <m:rPr>
                              <m:sty m:val="p"/>
                            </m:rPr>
                            <a:rPr lang="en-IN" sz="2400" dirty="0">
                              <a:solidFill>
                                <a:schemeClr val="bg1"/>
                              </a:solidFill>
                              <a:latin typeface="Cambria Math" panose="02040503050406030204" pitchFamily="18" charset="0"/>
                            </a:rPr>
                            <m:t>arg</m:t>
                          </m:r>
                        </m:fName>
                        <m:e>
                          <m:func>
                            <m:funcPr>
                              <m:ctrlPr>
                                <a:rPr lang="en-IN" sz="2400" i="1" dirty="0">
                                  <a:solidFill>
                                    <a:schemeClr val="bg1"/>
                                  </a:solidFill>
                                  <a:latin typeface="Cambria Math" panose="02040503050406030204" pitchFamily="18" charset="0"/>
                                </a:rPr>
                              </m:ctrlPr>
                            </m:funcPr>
                            <m:fName>
                              <m:limLow>
                                <m:limLowPr>
                                  <m:ctrlPr>
                                    <a:rPr lang="en-IN" sz="2400" i="1" dirty="0">
                                      <a:solidFill>
                                        <a:schemeClr val="bg1"/>
                                      </a:solidFill>
                                      <a:latin typeface="Cambria Math" panose="02040503050406030204" pitchFamily="18" charset="0"/>
                                    </a:rPr>
                                  </m:ctrlPr>
                                </m:limLowPr>
                                <m:e>
                                  <m:r>
                                    <m:rPr>
                                      <m:sty m:val="p"/>
                                    </m:rPr>
                                    <a:rPr lang="en-IN" sz="2400" dirty="0">
                                      <a:solidFill>
                                        <a:schemeClr val="bg1"/>
                                      </a:solidFill>
                                      <a:latin typeface="Cambria Math" panose="02040503050406030204" pitchFamily="18" charset="0"/>
                                    </a:rPr>
                                    <m:t>min</m:t>
                                  </m:r>
                                </m:e>
                                <m:lim>
                                  <m:r>
                                    <a:rPr lang="en-IN" sz="2400" b="1" dirty="0">
                                      <a:solidFill>
                                        <a:schemeClr val="bg1"/>
                                      </a:solidFill>
                                      <a:latin typeface="Cambria Math" panose="02040503050406030204" pitchFamily="18" charset="0"/>
                                    </a:rPr>
                                    <m:t>𝐰</m:t>
                                  </m:r>
                                  <m:r>
                                    <a:rPr lang="en-IN" sz="2400" i="1" dirty="0">
                                      <a:solidFill>
                                        <a:schemeClr val="bg1"/>
                                      </a:solidFill>
                                      <a:latin typeface="Cambria Math" panose="02040503050406030204" pitchFamily="18" charset="0"/>
                                    </a:rPr>
                                    <m:t>∈</m:t>
                                  </m:r>
                                  <m:sSup>
                                    <m:sSupPr>
                                      <m:ctrlPr>
                                        <a:rPr lang="en-IN" sz="2400" i="1" dirty="0">
                                          <a:solidFill>
                                            <a:schemeClr val="bg1"/>
                                          </a:solidFill>
                                          <a:latin typeface="Cambria Math" panose="02040503050406030204" pitchFamily="18" charset="0"/>
                                          <a:ea typeface="Cambria Math" panose="02040503050406030204" pitchFamily="18" charset="0"/>
                                        </a:rPr>
                                      </m:ctrlPr>
                                    </m:sSupPr>
                                    <m:e>
                                      <m:r>
                                        <a:rPr lang="en-IN" sz="2400" i="1" dirty="0">
                                          <a:solidFill>
                                            <a:schemeClr val="bg1"/>
                                          </a:solidFill>
                                          <a:latin typeface="Cambria Math" panose="02040503050406030204" pitchFamily="18" charset="0"/>
                                          <a:ea typeface="Cambria Math" panose="02040503050406030204" pitchFamily="18" charset="0"/>
                                        </a:rPr>
                                        <m:t>ℝ</m:t>
                                      </m:r>
                                    </m:e>
                                    <m:sup>
                                      <m:r>
                                        <a:rPr lang="en-IN" sz="2400" i="1" dirty="0">
                                          <a:solidFill>
                                            <a:schemeClr val="bg1"/>
                                          </a:solidFill>
                                          <a:latin typeface="Cambria Math" panose="02040503050406030204" pitchFamily="18" charset="0"/>
                                          <a:ea typeface="Cambria Math" panose="02040503050406030204" pitchFamily="18" charset="0"/>
                                        </a:rPr>
                                        <m:t>𝑑</m:t>
                                      </m:r>
                                    </m:sup>
                                  </m:sSup>
                                </m:lim>
                              </m:limLow>
                            </m:fName>
                            <m:e>
                              <m:f>
                                <m:fPr>
                                  <m:ctrlPr>
                                    <a:rPr lang="en-IN" sz="2400" i="1" dirty="0">
                                      <a:solidFill>
                                        <a:schemeClr val="bg1"/>
                                      </a:solidFill>
                                      <a:latin typeface="Cambria Math" panose="02040503050406030204" pitchFamily="18" charset="0"/>
                                      <a:ea typeface="Cambria Math" panose="02040503050406030204" pitchFamily="18" charset="0"/>
                                    </a:rPr>
                                  </m:ctrlPr>
                                </m:fPr>
                                <m:num>
                                  <m:r>
                                    <a:rPr lang="en-IN" sz="2400" i="1" dirty="0">
                                      <a:solidFill>
                                        <a:schemeClr val="bg1"/>
                                      </a:solidFill>
                                      <a:latin typeface="Cambria Math" panose="02040503050406030204" pitchFamily="18" charset="0"/>
                                      <a:ea typeface="Cambria Math" panose="02040503050406030204" pitchFamily="18" charset="0"/>
                                    </a:rPr>
                                    <m:t>1</m:t>
                                  </m:r>
                                </m:num>
                                <m:den>
                                  <m:sSubSup>
                                    <m:sSubSupPr>
                                      <m:ctrlPr>
                                        <a:rPr lang="en-IN" sz="2400" i="1" dirty="0">
                                          <a:solidFill>
                                            <a:schemeClr val="bg1"/>
                                          </a:solidFill>
                                          <a:latin typeface="Cambria Math" panose="02040503050406030204" pitchFamily="18" charset="0"/>
                                          <a:ea typeface="Cambria Math" panose="02040503050406030204" pitchFamily="18" charset="0"/>
                                        </a:rPr>
                                      </m:ctrlPr>
                                    </m:sSubSupPr>
                                    <m:e>
                                      <m:r>
                                        <a:rPr lang="en-IN" sz="2400" i="1" dirty="0">
                                          <a:solidFill>
                                            <a:schemeClr val="bg1"/>
                                          </a:solidFill>
                                          <a:latin typeface="Cambria Math" panose="02040503050406030204" pitchFamily="18" charset="0"/>
                                          <a:ea typeface="Cambria Math" panose="02040503050406030204" pitchFamily="18" charset="0"/>
                                        </a:rPr>
                                        <m:t>𝜎</m:t>
                                      </m:r>
                                    </m:e>
                                    <m:sub>
                                      <m:r>
                                        <a:rPr lang="en-IN" sz="2400" i="1" dirty="0">
                                          <a:solidFill>
                                            <a:schemeClr val="bg1"/>
                                          </a:solidFill>
                                          <a:latin typeface="Cambria Math" panose="02040503050406030204" pitchFamily="18" charset="0"/>
                                          <a:ea typeface="Cambria Math" panose="02040503050406030204" pitchFamily="18" charset="0"/>
                                        </a:rPr>
                                        <m:t>𝑝</m:t>
                                      </m:r>
                                    </m:sub>
                                    <m:sup>
                                      <m:r>
                                        <a:rPr lang="en-IN" sz="2400" i="1" dirty="0">
                                          <a:solidFill>
                                            <a:schemeClr val="bg1"/>
                                          </a:solidFill>
                                          <a:latin typeface="Cambria Math" panose="02040503050406030204" pitchFamily="18" charset="0"/>
                                          <a:ea typeface="Cambria Math" panose="02040503050406030204" pitchFamily="18" charset="0"/>
                                        </a:rPr>
                                        <m:t>2</m:t>
                                      </m:r>
                                    </m:sup>
                                  </m:sSubSup>
                                </m:den>
                              </m:f>
                            </m:e>
                          </m:func>
                          <m:sSubSup>
                            <m:sSubSupPr>
                              <m:ctrlPr>
                                <a:rPr lang="en-IN" sz="2400" i="1">
                                  <a:solidFill>
                                    <a:schemeClr val="bg1"/>
                                  </a:solidFill>
                                  <a:latin typeface="Cambria Math" panose="02040503050406030204" pitchFamily="18" charset="0"/>
                                  <a:ea typeface="Cambria Math" panose="02040503050406030204" pitchFamily="18" charset="0"/>
                                </a:rPr>
                              </m:ctrlPr>
                            </m:sSubSupPr>
                            <m:e>
                              <m:d>
                                <m:dPr>
                                  <m:begChr m:val="‖"/>
                                  <m:endChr m:val="‖"/>
                                  <m:ctrlPr>
                                    <a:rPr lang="en-IN" sz="2400" i="1">
                                      <a:solidFill>
                                        <a:schemeClr val="bg1"/>
                                      </a:solidFill>
                                      <a:latin typeface="Cambria Math" panose="02040503050406030204" pitchFamily="18" charset="0"/>
                                      <a:ea typeface="Cambria Math" panose="02040503050406030204" pitchFamily="18" charset="0"/>
                                    </a:rPr>
                                  </m:ctrlPr>
                                </m:dPr>
                                <m:e>
                                  <m:r>
                                    <a:rPr lang="en-IN" sz="2400" b="1" i="0">
                                      <a:solidFill>
                                        <a:schemeClr val="bg1"/>
                                      </a:solidFill>
                                      <a:latin typeface="Cambria Math" panose="02040503050406030204" pitchFamily="18" charset="0"/>
                                      <a:ea typeface="Cambria Math" panose="02040503050406030204" pitchFamily="18" charset="0"/>
                                    </a:rPr>
                                    <m:t>𝐰</m:t>
                                  </m:r>
                                  <m:r>
                                    <a:rPr lang="en-IN" sz="2400" b="1" i="0" smtClean="0">
                                      <a:solidFill>
                                        <a:schemeClr val="bg1"/>
                                      </a:solidFill>
                                      <a:latin typeface="Cambria Math" panose="02040503050406030204" pitchFamily="18" charset="0"/>
                                      <a:ea typeface="Cambria Math" panose="02040503050406030204" pitchFamily="18" charset="0"/>
                                    </a:rPr>
                                    <m:t>−</m:t>
                                  </m:r>
                                  <m:r>
                                    <a:rPr lang="en-IN" sz="2400" b="1" i="0" smtClean="0">
                                      <a:solidFill>
                                        <a:schemeClr val="bg1"/>
                                      </a:solidFill>
                                      <a:latin typeface="Cambria Math" panose="02040503050406030204" pitchFamily="18" charset="0"/>
                                      <a:ea typeface="Cambria Math" panose="02040503050406030204" pitchFamily="18" charset="0"/>
                                    </a:rPr>
                                    <m:t>𝐯</m:t>
                                  </m:r>
                                </m:e>
                              </m:d>
                            </m:e>
                            <m:sub>
                              <m:r>
                                <a:rPr lang="en-IN" sz="2400" i="1">
                                  <a:solidFill>
                                    <a:schemeClr val="bg1"/>
                                  </a:solidFill>
                                  <a:latin typeface="Cambria Math" panose="02040503050406030204" pitchFamily="18" charset="0"/>
                                  <a:ea typeface="Cambria Math" panose="02040503050406030204" pitchFamily="18" charset="0"/>
                                </a:rPr>
                                <m:t>2</m:t>
                              </m:r>
                            </m:sub>
                            <m:sup>
                              <m:r>
                                <a:rPr lang="en-IN" sz="2400" i="1">
                                  <a:solidFill>
                                    <a:schemeClr val="bg1"/>
                                  </a:solidFill>
                                  <a:latin typeface="Cambria Math" panose="02040503050406030204" pitchFamily="18" charset="0"/>
                                  <a:ea typeface="Cambria Math" panose="02040503050406030204" pitchFamily="18" charset="0"/>
                                </a:rPr>
                                <m:t>2</m:t>
                              </m:r>
                            </m:sup>
                          </m:sSubSup>
                          <m:r>
                            <a:rPr lang="en-IN" sz="2400" i="1">
                              <a:solidFill>
                                <a:schemeClr val="bg1"/>
                              </a:solidFill>
                              <a:latin typeface="Cambria Math" panose="02040503050406030204" pitchFamily="18" charset="0"/>
                              <a:ea typeface="Cambria Math" panose="02040503050406030204" pitchFamily="18" charset="0"/>
                            </a:rPr>
                            <m:t>+</m:t>
                          </m:r>
                          <m:f>
                            <m:fPr>
                              <m:ctrlPr>
                                <a:rPr lang="en-IN" sz="2400" i="1">
                                  <a:solidFill>
                                    <a:schemeClr val="bg1"/>
                                  </a:solidFill>
                                  <a:latin typeface="Cambria Math" panose="02040503050406030204" pitchFamily="18" charset="0"/>
                                  <a:ea typeface="Cambria Math" panose="02040503050406030204" pitchFamily="18" charset="0"/>
                                </a:rPr>
                              </m:ctrlPr>
                            </m:fPr>
                            <m:num>
                              <m:r>
                                <a:rPr lang="en-IN" sz="2400" i="1">
                                  <a:solidFill>
                                    <a:schemeClr val="bg1"/>
                                  </a:solidFill>
                                  <a:latin typeface="Cambria Math" panose="02040503050406030204" pitchFamily="18" charset="0"/>
                                  <a:ea typeface="Cambria Math" panose="02040503050406030204" pitchFamily="18" charset="0"/>
                                </a:rPr>
                                <m:t>1</m:t>
                              </m:r>
                            </m:num>
                            <m:den>
                              <m:sSubSup>
                                <m:sSubSupPr>
                                  <m:ctrlPr>
                                    <a:rPr lang="en-IN" sz="2400" i="1">
                                      <a:solidFill>
                                        <a:schemeClr val="bg1"/>
                                      </a:solidFill>
                                      <a:latin typeface="Cambria Math" panose="02040503050406030204" pitchFamily="18" charset="0"/>
                                      <a:ea typeface="Cambria Math" panose="02040503050406030204" pitchFamily="18" charset="0"/>
                                    </a:rPr>
                                  </m:ctrlPr>
                                </m:sSubSupPr>
                                <m:e>
                                  <m:r>
                                    <a:rPr lang="en-IN" sz="2400" i="1">
                                      <a:solidFill>
                                        <a:schemeClr val="bg1"/>
                                      </a:solidFill>
                                      <a:latin typeface="Cambria Math" panose="02040503050406030204" pitchFamily="18" charset="0"/>
                                      <a:ea typeface="Cambria Math" panose="02040503050406030204" pitchFamily="18" charset="0"/>
                                    </a:rPr>
                                    <m:t>𝜎</m:t>
                                  </m:r>
                                </m:e>
                                <m:sub>
                                  <m:r>
                                    <a:rPr lang="en-IN" sz="2400" i="1">
                                      <a:solidFill>
                                        <a:schemeClr val="bg1"/>
                                      </a:solidFill>
                                      <a:latin typeface="Cambria Math" panose="02040503050406030204" pitchFamily="18" charset="0"/>
                                      <a:ea typeface="Cambria Math" panose="02040503050406030204" pitchFamily="18" charset="0"/>
                                    </a:rPr>
                                    <m:t>𝑙</m:t>
                                  </m:r>
                                </m:sub>
                                <m:sup>
                                  <m:r>
                                    <a:rPr lang="en-IN" sz="2400" i="1">
                                      <a:solidFill>
                                        <a:schemeClr val="bg1"/>
                                      </a:solidFill>
                                      <a:latin typeface="Cambria Math" panose="02040503050406030204" pitchFamily="18" charset="0"/>
                                      <a:ea typeface="Cambria Math" panose="02040503050406030204" pitchFamily="18" charset="0"/>
                                    </a:rPr>
                                    <m:t>2</m:t>
                                  </m:r>
                                </m:sup>
                              </m:sSubSup>
                            </m:den>
                          </m:f>
                          <m:nary>
                            <m:naryPr>
                              <m:chr m:val="∑"/>
                              <m:limLoc m:val="subSup"/>
                              <m:ctrlPr>
                                <a:rPr lang="en-IN" sz="2400" i="1">
                                  <a:solidFill>
                                    <a:schemeClr val="bg1"/>
                                  </a:solidFill>
                                  <a:latin typeface="Cambria Math" panose="02040503050406030204" pitchFamily="18" charset="0"/>
                                  <a:ea typeface="Cambria Math" panose="02040503050406030204" pitchFamily="18" charset="0"/>
                                </a:rPr>
                              </m:ctrlPr>
                            </m:naryPr>
                            <m:sub>
                              <m:r>
                                <m:rPr>
                                  <m:brk m:alnAt="25"/>
                                </m:rPr>
                                <a:rPr lang="en-IN" sz="2400" i="1">
                                  <a:solidFill>
                                    <a:schemeClr val="bg1"/>
                                  </a:solidFill>
                                  <a:latin typeface="Cambria Math" panose="02040503050406030204" pitchFamily="18" charset="0"/>
                                  <a:ea typeface="Cambria Math" panose="02040503050406030204" pitchFamily="18" charset="0"/>
                                </a:rPr>
                                <m:t>𝑖</m:t>
                              </m:r>
                              <m:r>
                                <a:rPr lang="en-IN" sz="2400" i="1">
                                  <a:solidFill>
                                    <a:schemeClr val="bg1"/>
                                  </a:solidFill>
                                  <a:latin typeface="Cambria Math" panose="02040503050406030204" pitchFamily="18" charset="0"/>
                                  <a:ea typeface="Cambria Math" panose="02040503050406030204" pitchFamily="18" charset="0"/>
                                </a:rPr>
                                <m:t>=1</m:t>
                              </m:r>
                            </m:sub>
                            <m:sup>
                              <m:r>
                                <a:rPr lang="en-IN" sz="2400" i="1">
                                  <a:solidFill>
                                    <a:schemeClr val="bg1"/>
                                  </a:solidFill>
                                  <a:latin typeface="Cambria Math" panose="02040503050406030204" pitchFamily="18" charset="0"/>
                                  <a:ea typeface="Cambria Math" panose="02040503050406030204" pitchFamily="18" charset="0"/>
                                </a:rPr>
                                <m:t>𝑛</m:t>
                              </m:r>
                            </m:sup>
                            <m:e>
                              <m:sSup>
                                <m:sSupPr>
                                  <m:ctrlPr>
                                    <a:rPr lang="en-IN" sz="2400" i="1">
                                      <a:solidFill>
                                        <a:schemeClr val="bg1"/>
                                      </a:solidFill>
                                      <a:latin typeface="Cambria Math" panose="02040503050406030204" pitchFamily="18" charset="0"/>
                                    </a:rPr>
                                  </m:ctrlPr>
                                </m:sSupPr>
                                <m:e>
                                  <m:d>
                                    <m:dPr>
                                      <m:ctrlPr>
                                        <a:rPr lang="en-IN" sz="2400" i="1">
                                          <a:solidFill>
                                            <a:schemeClr val="bg1"/>
                                          </a:solidFill>
                                          <a:latin typeface="Cambria Math" panose="02040503050406030204" pitchFamily="18" charset="0"/>
                                        </a:rPr>
                                      </m:ctrlPr>
                                    </m:dPr>
                                    <m:e>
                                      <m:sSup>
                                        <m:sSupPr>
                                          <m:ctrlPr>
                                            <a:rPr lang="en-IN" sz="2400" i="1">
                                              <a:solidFill>
                                                <a:schemeClr val="bg1"/>
                                              </a:solidFill>
                                              <a:latin typeface="Cambria Math" panose="02040503050406030204" pitchFamily="18" charset="0"/>
                                            </a:rPr>
                                          </m:ctrlPr>
                                        </m:sSupPr>
                                        <m:e>
                                          <m:r>
                                            <a:rPr lang="en-IN" sz="2400" i="1">
                                              <a:solidFill>
                                                <a:schemeClr val="bg1"/>
                                              </a:solidFill>
                                              <a:latin typeface="Cambria Math" panose="02040503050406030204" pitchFamily="18" charset="0"/>
                                            </a:rPr>
                                            <m:t>𝑦</m:t>
                                          </m:r>
                                        </m:e>
                                        <m:sup>
                                          <m:r>
                                            <a:rPr lang="en-IN" sz="2400" i="1">
                                              <a:solidFill>
                                                <a:schemeClr val="bg1"/>
                                              </a:solidFill>
                                              <a:latin typeface="Cambria Math" panose="02040503050406030204" pitchFamily="18" charset="0"/>
                                            </a:rPr>
                                            <m:t>𝑖</m:t>
                                          </m:r>
                                        </m:sup>
                                      </m:sSup>
                                      <m:r>
                                        <a:rPr lang="en-IN" sz="2400" i="1">
                                          <a:solidFill>
                                            <a:schemeClr val="bg1"/>
                                          </a:solidFill>
                                          <a:latin typeface="Cambria Math" panose="02040503050406030204" pitchFamily="18" charset="0"/>
                                        </a:rPr>
                                        <m:t>−</m:t>
                                      </m:r>
                                      <m:sSup>
                                        <m:sSupPr>
                                          <m:ctrlPr>
                                            <a:rPr lang="en-IN" sz="2400" i="1">
                                              <a:solidFill>
                                                <a:schemeClr val="bg1"/>
                                              </a:solidFill>
                                              <a:latin typeface="Cambria Math" panose="02040503050406030204" pitchFamily="18" charset="0"/>
                                            </a:rPr>
                                          </m:ctrlPr>
                                        </m:sSupPr>
                                        <m:e>
                                          <m:r>
                                            <a:rPr lang="en-IN" sz="2400" b="1">
                                              <a:solidFill>
                                                <a:schemeClr val="bg1"/>
                                              </a:solidFill>
                                              <a:latin typeface="Cambria Math" panose="02040503050406030204" pitchFamily="18" charset="0"/>
                                            </a:rPr>
                                            <m:t>𝐰</m:t>
                                          </m:r>
                                        </m:e>
                                        <m:sup>
                                          <m:r>
                                            <a:rPr lang="en-IN" sz="2400" i="1">
                                              <a:solidFill>
                                                <a:schemeClr val="bg1"/>
                                              </a:solidFill>
                                              <a:latin typeface="Cambria Math" panose="02040503050406030204" pitchFamily="18" charset="0"/>
                                            </a:rPr>
                                            <m:t>⊤</m:t>
                                          </m:r>
                                        </m:sup>
                                      </m:sSup>
                                      <m:sSup>
                                        <m:sSupPr>
                                          <m:ctrlPr>
                                            <a:rPr lang="en-IN" sz="2400" i="1">
                                              <a:solidFill>
                                                <a:schemeClr val="bg1"/>
                                              </a:solidFill>
                                              <a:latin typeface="Cambria Math" panose="02040503050406030204" pitchFamily="18" charset="0"/>
                                            </a:rPr>
                                          </m:ctrlPr>
                                        </m:sSupPr>
                                        <m:e>
                                          <m:r>
                                            <a:rPr lang="en-IN" sz="2400" b="1">
                                              <a:solidFill>
                                                <a:schemeClr val="bg1"/>
                                              </a:solidFill>
                                              <a:latin typeface="Cambria Math" panose="02040503050406030204" pitchFamily="18" charset="0"/>
                                            </a:rPr>
                                            <m:t>𝐱</m:t>
                                          </m:r>
                                        </m:e>
                                        <m:sup>
                                          <m:r>
                                            <a:rPr lang="en-IN" sz="2400" i="1">
                                              <a:solidFill>
                                                <a:schemeClr val="bg1"/>
                                              </a:solidFill>
                                              <a:latin typeface="Cambria Math" panose="02040503050406030204" pitchFamily="18" charset="0"/>
                                            </a:rPr>
                                            <m:t>𝑖</m:t>
                                          </m:r>
                                        </m:sup>
                                      </m:sSup>
                                    </m:e>
                                  </m:d>
                                </m:e>
                                <m:sup>
                                  <m:r>
                                    <a:rPr lang="en-IN" sz="2400" i="1">
                                      <a:solidFill>
                                        <a:schemeClr val="bg1"/>
                                      </a:solidFill>
                                      <a:latin typeface="Cambria Math" panose="02040503050406030204" pitchFamily="18" charset="0"/>
                                    </a:rPr>
                                    <m:t>2</m:t>
                                  </m:r>
                                </m:sup>
                              </m:sSup>
                            </m:e>
                          </m:nary>
                        </m:e>
                      </m:func>
                    </m:oMath>
                  </m:oMathPara>
                </a14:m>
                <a:endParaRPr lang="en-IN" sz="2400" dirty="0">
                  <a:solidFill>
                    <a:schemeClr val="bg1"/>
                  </a:solidFill>
                  <a:latin typeface="+mj-lt"/>
                </a:endParaRPr>
              </a:p>
            </p:txBody>
          </p:sp>
        </mc:Choice>
        <mc:Fallback xmlns="">
          <p:sp>
            <p:nvSpPr>
              <p:cNvPr id="11" name="Rectangular Callout 10"/>
              <p:cNvSpPr>
                <a:spLocks noRot="1" noChangeAspect="1" noMove="1" noResize="1" noEditPoints="1" noAdjustHandles="1" noChangeArrowheads="1" noChangeShapeType="1" noTextEdit="1"/>
              </p:cNvSpPr>
              <p:nvPr/>
            </p:nvSpPr>
            <p:spPr>
              <a:xfrm>
                <a:off x="372302" y="525861"/>
                <a:ext cx="10305337" cy="1773379"/>
              </a:xfrm>
              <a:prstGeom prst="wedgeRectCallout">
                <a:avLst>
                  <a:gd name="adj1" fmla="val 56534"/>
                  <a:gd name="adj2" fmla="val 36870"/>
                </a:avLst>
              </a:prstGeom>
              <a:blipFill>
                <a:blip r:embed="rId3"/>
                <a:stretch>
                  <a:fillRect l="-553"/>
                </a:stretch>
              </a:blipFill>
              <a:ln w="38100">
                <a:solidFill>
                  <a:schemeClr val="accent1"/>
                </a:solidFill>
              </a:ln>
            </p:spPr>
            <p:txBody>
              <a:bodyPr/>
              <a:lstStyle/>
              <a:p>
                <a:r>
                  <a:rPr lang="en-IN">
                    <a:noFill/>
                  </a:rPr>
                  <a:t> </a:t>
                </a:r>
              </a:p>
            </p:txBody>
          </p:sp>
        </mc:Fallback>
      </mc:AlternateContent>
    </p:spTree>
    <p:extLst>
      <p:ext uri="{BB962C8B-B14F-4D97-AF65-F5344CB8AC3E}">
        <p14:creationId xmlns:p14="http://schemas.microsoft.com/office/powerpoint/2010/main" val="35628369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nodeType="clickEffect">
                                  <p:stCondLst>
                                    <p:cond delay="0"/>
                                  </p:stCondLst>
                                  <p:childTnLst>
                                    <p:set>
                                      <p:cBhvr>
                                        <p:cTn id="24" dur="1" fill="hold">
                                          <p:stCondLst>
                                            <p:cond delay="0"/>
                                          </p:stCondLst>
                                        </p:cTn>
                                        <p:tgtEl>
                                          <p:spTgt spid="12"/>
                                        </p:tgtEl>
                                        <p:attrNameLst>
                                          <p:attrName>style.visibility</p:attrName>
                                        </p:attrNameLst>
                                      </p:cBhvr>
                                      <p:to>
                                        <p:strVal val="visible"/>
                                      </p:to>
                                    </p:set>
                                    <p:anim calcmode="lin" valueType="num">
                                      <p:cBhvr>
                                        <p:cTn id="25" dur="500" fill="hold"/>
                                        <p:tgtEl>
                                          <p:spTgt spid="12"/>
                                        </p:tgtEl>
                                        <p:attrNameLst>
                                          <p:attrName>ppt_w</p:attrName>
                                        </p:attrNameLst>
                                      </p:cBhvr>
                                      <p:tavLst>
                                        <p:tav tm="0">
                                          <p:val>
                                            <p:fltVal val="0"/>
                                          </p:val>
                                        </p:tav>
                                        <p:tav tm="100000">
                                          <p:val>
                                            <p:strVal val="#ppt_w"/>
                                          </p:val>
                                        </p:tav>
                                      </p:tavLst>
                                    </p:anim>
                                    <p:anim calcmode="lin" valueType="num">
                                      <p:cBhvr>
                                        <p:cTn id="26" dur="500" fill="hold"/>
                                        <p:tgtEl>
                                          <p:spTgt spid="12"/>
                                        </p:tgtEl>
                                        <p:attrNameLst>
                                          <p:attrName>ppt_h</p:attrName>
                                        </p:attrNameLst>
                                      </p:cBhvr>
                                      <p:tavLst>
                                        <p:tav tm="0">
                                          <p:val>
                                            <p:fltVal val="0"/>
                                          </p:val>
                                        </p:tav>
                                        <p:tav tm="100000">
                                          <p:val>
                                            <p:strVal val="#ppt_h"/>
                                          </p:val>
                                        </p:tav>
                                      </p:tavLst>
                                    </p:anim>
                                    <p:animEffect transition="in" filter="fade">
                                      <p:cBhvr>
                                        <p:cTn id="27" dur="500"/>
                                        <p:tgtEl>
                                          <p:spTgt spid="12"/>
                                        </p:tgtEl>
                                      </p:cBhvr>
                                    </p:animEffect>
                                  </p:childTnLst>
                                </p:cTn>
                              </p:par>
                            </p:childTnLst>
                          </p:cTn>
                        </p:par>
                        <p:par>
                          <p:cTn id="28" fill="hold">
                            <p:stCondLst>
                              <p:cond delay="500"/>
                            </p:stCondLst>
                            <p:childTnLst>
                              <p:par>
                                <p:cTn id="29" presetID="22" presetClass="entr" presetSubtype="2" fill="hold" grpId="0" nodeType="after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wipe(right)">
                                      <p:cBhvr>
                                        <p:cTn id="3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1"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Bayesian Learning</a:t>
            </a:r>
          </a:p>
        </p:txBody>
      </p:sp>
      <p:sp>
        <p:nvSpPr>
          <p:cNvPr id="3" name="Content Placeholder 2"/>
          <p:cNvSpPr>
            <a:spLocks noGrp="1"/>
          </p:cNvSpPr>
          <p:nvPr>
            <p:ph idx="1"/>
          </p:nvPr>
        </p:nvSpPr>
        <p:spPr>
          <a:xfrm>
            <a:off x="253353" y="1111624"/>
            <a:ext cx="11938645" cy="5300823"/>
          </a:xfrm>
        </p:spPr>
        <p:txBody>
          <a:bodyPr/>
          <a:lstStyle/>
          <a:p>
            <a:r>
              <a:rPr lang="en-IN" dirty="0"/>
              <a:t>Before we started doing probabilistic ML, we used to output a single label. With PML we started giving a distribution over labels instead</a:t>
            </a:r>
          </a:p>
          <a:p>
            <a:r>
              <a:rPr lang="en-IN" dirty="0"/>
              <a:t>However, we still do so using a single model</a:t>
            </a:r>
          </a:p>
          <a:p>
            <a:pPr lvl="2"/>
            <a:r>
              <a:rPr lang="en-IN" dirty="0"/>
              <a:t>In MLE we use the model with highest likelihood function value to do so</a:t>
            </a:r>
          </a:p>
          <a:p>
            <a:pPr lvl="2"/>
            <a:r>
              <a:rPr lang="en-IN" dirty="0"/>
              <a:t>In MAP we use the mode of the posterior distribution to do so</a:t>
            </a:r>
          </a:p>
          <a:p>
            <a:r>
              <a:rPr lang="en-IN" dirty="0"/>
              <a:t>In Bayesian learning, we take this philosophy further – instead of trusting a single model, we place partial trust, possibly over all models</a:t>
            </a:r>
          </a:p>
          <a:p>
            <a:pPr lvl="2"/>
            <a:r>
              <a:rPr lang="en-IN" dirty="0"/>
              <a:t>Models with high posterior probability (density) value get high trust</a:t>
            </a:r>
          </a:p>
          <a:p>
            <a:pPr lvl="2"/>
            <a:r>
              <a:rPr lang="en-IN" dirty="0"/>
              <a:t>Models with low posterior probability (density) value get low trust</a:t>
            </a:r>
          </a:p>
          <a:p>
            <a:r>
              <a:rPr lang="en-IN" dirty="0"/>
              <a:t>We use Bayes rule yet again to perform these calculations</a:t>
            </a:r>
          </a:p>
        </p:txBody>
      </p:sp>
      <p:sp>
        <p:nvSpPr>
          <p:cNvPr id="4" name="Slide Number Placeholder 3"/>
          <p:cNvSpPr>
            <a:spLocks noGrp="1"/>
          </p:cNvSpPr>
          <p:nvPr>
            <p:ph type="sldNum" sz="quarter" idx="12"/>
          </p:nvPr>
        </p:nvSpPr>
        <p:spPr/>
        <p:txBody>
          <a:bodyPr/>
          <a:lstStyle/>
          <a:p>
            <a:fld id="{157B8E69-23A9-4619-9CFE-E27BFD8A78F9}" type="slidenum">
              <a:rPr lang="en-US" smtClean="0"/>
              <a:t>12</a:t>
            </a:fld>
            <a:endParaRPr lang="en-US"/>
          </a:p>
        </p:txBody>
      </p:sp>
    </p:spTree>
    <p:extLst>
      <p:ext uri="{BB962C8B-B14F-4D97-AF65-F5344CB8AC3E}">
        <p14:creationId xmlns:p14="http://schemas.microsoft.com/office/powerpoint/2010/main" val="41297859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From PML to BML</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53353" y="1111624"/>
                <a:ext cx="11938645" cy="5746376"/>
              </a:xfrm>
            </p:spPr>
            <p:txBody>
              <a:bodyPr>
                <a:normAutofit/>
              </a:bodyPr>
              <a:lstStyle/>
              <a:p>
                <a:r>
                  <a:rPr lang="en-IN" dirty="0"/>
                  <a:t>I have with me data points </a:t>
                </a:r>
                <a14:m>
                  <m:oMath xmlns:m="http://schemas.openxmlformats.org/officeDocument/2006/math">
                    <m:d>
                      <m:dPr>
                        <m:ctrlPr>
                          <a:rPr lang="en-IN" b="0" i="1" smtClean="0">
                            <a:latin typeface="Cambria Math" panose="02040503050406030204" pitchFamily="18" charset="0"/>
                          </a:rPr>
                        </m:ctrlPr>
                      </m:dPr>
                      <m:e>
                        <m:sSup>
                          <m:sSupPr>
                            <m:ctrlPr>
                              <a:rPr lang="en-IN" b="0" i="1" smtClean="0">
                                <a:latin typeface="Cambria Math" panose="02040503050406030204" pitchFamily="18" charset="0"/>
                              </a:rPr>
                            </m:ctrlPr>
                          </m:sSupPr>
                          <m:e>
                            <m:r>
                              <a:rPr lang="en-IN" b="1" i="0" smtClean="0">
                                <a:latin typeface="Cambria Math" panose="02040503050406030204" pitchFamily="18" charset="0"/>
                              </a:rPr>
                              <m:t>𝐱</m:t>
                            </m:r>
                          </m:e>
                          <m:sup>
                            <m:r>
                              <a:rPr lang="en-IN" b="0" i="1" smtClean="0">
                                <a:latin typeface="Cambria Math" panose="02040503050406030204" pitchFamily="18" charset="0"/>
                              </a:rPr>
                              <m:t>𝑖</m:t>
                            </m:r>
                          </m:sup>
                        </m:sSup>
                        <m:r>
                          <a:rPr lang="en-IN" b="0" i="1" smtClean="0">
                            <a:latin typeface="Cambria Math" panose="02040503050406030204" pitchFamily="18" charset="0"/>
                          </a:rPr>
                          <m:t>,</m:t>
                        </m:r>
                        <m:sSup>
                          <m:sSupPr>
                            <m:ctrlPr>
                              <a:rPr lang="en-IN" b="0" i="1" smtClean="0">
                                <a:latin typeface="Cambria Math" panose="02040503050406030204" pitchFamily="18" charset="0"/>
                              </a:rPr>
                            </m:ctrlPr>
                          </m:sSupPr>
                          <m:e>
                            <m:r>
                              <a:rPr lang="en-IN" b="0" i="1" smtClean="0">
                                <a:latin typeface="Cambria Math" panose="02040503050406030204" pitchFamily="18" charset="0"/>
                              </a:rPr>
                              <m:t>𝑦</m:t>
                            </m:r>
                          </m:e>
                          <m:sup>
                            <m:r>
                              <a:rPr lang="en-IN" b="0" i="1" smtClean="0">
                                <a:latin typeface="Cambria Math" panose="02040503050406030204" pitchFamily="18" charset="0"/>
                              </a:rPr>
                              <m:t>𝑖</m:t>
                            </m:r>
                          </m:sup>
                        </m:sSup>
                      </m:e>
                    </m:d>
                  </m:oMath>
                </a14:m>
                <a:r>
                  <a:rPr lang="en-IN" dirty="0"/>
                  <a:t>, and a prior over models </a:t>
                </a:r>
                <a14:m>
                  <m:oMath xmlns:m="http://schemas.openxmlformats.org/officeDocument/2006/math">
                    <m:r>
                      <a:rPr lang="en-IN">
                        <a:latin typeface="Cambria Math" panose="02040503050406030204" pitchFamily="18" charset="0"/>
                        <a:ea typeface="Cambria Math" panose="02040503050406030204" pitchFamily="18" charset="0"/>
                      </a:rPr>
                      <m:t>ℙ</m:t>
                    </m:r>
                    <m:d>
                      <m:dPr>
                        <m:begChr m:val="["/>
                        <m:endChr m:val="]"/>
                        <m:ctrlPr>
                          <a:rPr lang="en-IN" i="1">
                            <a:latin typeface="Cambria Math" panose="02040503050406030204" pitchFamily="18" charset="0"/>
                            <a:ea typeface="Cambria Math" panose="02040503050406030204" pitchFamily="18" charset="0"/>
                          </a:rPr>
                        </m:ctrlPr>
                      </m:dPr>
                      <m:e>
                        <m:r>
                          <a:rPr lang="en-IN" b="1">
                            <a:latin typeface="Cambria Math" panose="02040503050406030204" pitchFamily="18" charset="0"/>
                            <a:ea typeface="Cambria Math" panose="02040503050406030204" pitchFamily="18" charset="0"/>
                          </a:rPr>
                          <m:t>𝐰</m:t>
                        </m:r>
                      </m:e>
                    </m:d>
                  </m:oMath>
                </a14:m>
                <a:endParaRPr lang="en-IN" dirty="0"/>
              </a:p>
              <a:p>
                <a:pPr lvl="2"/>
                <a:r>
                  <a:rPr lang="en-IN" dirty="0"/>
                  <a:t>For a test point </a:t>
                </a:r>
                <a14:m>
                  <m:oMath xmlns:m="http://schemas.openxmlformats.org/officeDocument/2006/math">
                    <m:sSup>
                      <m:sSupPr>
                        <m:ctrlPr>
                          <a:rPr lang="en-IN" b="0" i="1" smtClean="0">
                            <a:latin typeface="Cambria Math" panose="02040503050406030204" pitchFamily="18" charset="0"/>
                          </a:rPr>
                        </m:ctrlPr>
                      </m:sSupPr>
                      <m:e>
                        <m:r>
                          <a:rPr lang="en-IN" b="1" i="0" smtClean="0">
                            <a:latin typeface="Cambria Math" panose="02040503050406030204" pitchFamily="18" charset="0"/>
                          </a:rPr>
                          <m:t>𝐱</m:t>
                        </m:r>
                      </m:e>
                      <m:sup>
                        <m:r>
                          <a:rPr lang="en-IN" b="0" i="1" smtClean="0">
                            <a:latin typeface="Cambria Math" panose="02040503050406030204" pitchFamily="18" charset="0"/>
                          </a:rPr>
                          <m:t>𝑡</m:t>
                        </m:r>
                      </m:sup>
                    </m:sSup>
                  </m:oMath>
                </a14:m>
                <a:r>
                  <a:rPr lang="en-IN" dirty="0"/>
                  <a:t>, I wish to output a distribution over set of all labels i.e. </a:t>
                </a:r>
                <a14:m>
                  <m:oMath xmlns:m="http://schemas.openxmlformats.org/officeDocument/2006/math">
                    <m:r>
                      <a:rPr lang="en-IN">
                        <a:latin typeface="Cambria Math" panose="02040503050406030204" pitchFamily="18" charset="0"/>
                        <a:ea typeface="Cambria Math" panose="02040503050406030204" pitchFamily="18" charset="0"/>
                      </a:rPr>
                      <m:t>ℙ</m:t>
                    </m:r>
                    <m:d>
                      <m:dPr>
                        <m:begChr m:val="["/>
                        <m:endChr m:val="]"/>
                        <m:ctrlPr>
                          <a:rPr lang="en-IN" i="1">
                            <a:latin typeface="Cambria Math" panose="02040503050406030204" pitchFamily="18" charset="0"/>
                            <a:ea typeface="Cambria Math" panose="02040503050406030204" pitchFamily="18" charset="0"/>
                          </a:rPr>
                        </m:ctrlPr>
                      </m:dPr>
                      <m:e>
                        <m:r>
                          <a:rPr lang="en-IN">
                            <a:latin typeface="Cambria Math" panose="02040503050406030204" pitchFamily="18" charset="0"/>
                            <a:ea typeface="Cambria Math" panose="02040503050406030204" pitchFamily="18" charset="0"/>
                          </a:rPr>
                          <m:t>𝑦</m:t>
                        </m:r>
                        <m:r>
                          <a:rPr lang="en-IN">
                            <a:latin typeface="Cambria Math" panose="02040503050406030204" pitchFamily="18" charset="0"/>
                            <a:ea typeface="Cambria Math" panose="02040503050406030204" pitchFamily="18" charset="0"/>
                          </a:rPr>
                          <m:t> | </m:t>
                        </m:r>
                        <m:sSup>
                          <m:sSupPr>
                            <m:ctrlPr>
                              <a:rPr lang="en-IN" i="1">
                                <a:latin typeface="Cambria Math" panose="02040503050406030204" pitchFamily="18" charset="0"/>
                              </a:rPr>
                            </m:ctrlPr>
                          </m:sSupPr>
                          <m:e>
                            <m:r>
                              <a:rPr lang="en-IN" b="1">
                                <a:latin typeface="Cambria Math" panose="02040503050406030204" pitchFamily="18" charset="0"/>
                              </a:rPr>
                              <m:t>𝐱</m:t>
                            </m:r>
                          </m:e>
                          <m:sup>
                            <m:r>
                              <a:rPr lang="en-IN">
                                <a:latin typeface="Cambria Math" panose="02040503050406030204" pitchFamily="18" charset="0"/>
                              </a:rPr>
                              <m:t>𝑡</m:t>
                            </m:r>
                          </m:sup>
                        </m:sSup>
                        <m:r>
                          <a:rPr lang="en-IN">
                            <a:latin typeface="Cambria Math" panose="02040503050406030204" pitchFamily="18" charset="0"/>
                          </a:rPr>
                          <m:t>,</m:t>
                        </m:r>
                        <m:d>
                          <m:dPr>
                            <m:begChr m:val="{"/>
                            <m:endChr m:val="}"/>
                            <m:ctrlPr>
                              <a:rPr lang="en-IN" i="1">
                                <a:latin typeface="Cambria Math" panose="02040503050406030204" pitchFamily="18" charset="0"/>
                                <a:ea typeface="Cambria Math" panose="02040503050406030204" pitchFamily="18" charset="0"/>
                              </a:rPr>
                            </m:ctrlPr>
                          </m:dPr>
                          <m:e>
                            <m:sSup>
                              <m:sSupPr>
                                <m:ctrlPr>
                                  <a:rPr lang="en-IN" i="1">
                                    <a:latin typeface="Cambria Math" panose="02040503050406030204" pitchFamily="18" charset="0"/>
                                  </a:rPr>
                                </m:ctrlPr>
                              </m:sSupPr>
                              <m:e>
                                <m:r>
                                  <a:rPr lang="en-IN" b="1">
                                    <a:latin typeface="Cambria Math" panose="02040503050406030204" pitchFamily="18" charset="0"/>
                                  </a:rPr>
                                  <m:t>𝐱</m:t>
                                </m:r>
                              </m:e>
                              <m:sup>
                                <m:r>
                                  <a:rPr lang="en-IN">
                                    <a:latin typeface="Cambria Math" panose="02040503050406030204" pitchFamily="18" charset="0"/>
                                  </a:rPr>
                                  <m:t>𝑖</m:t>
                                </m:r>
                              </m:sup>
                            </m:sSup>
                            <m:r>
                              <a:rPr lang="en-IN">
                                <a:latin typeface="Cambria Math" panose="02040503050406030204" pitchFamily="18" charset="0"/>
                              </a:rPr>
                              <m:t>,</m:t>
                            </m:r>
                            <m:sSup>
                              <m:sSupPr>
                                <m:ctrlPr>
                                  <a:rPr lang="en-IN" i="1">
                                    <a:latin typeface="Cambria Math" panose="02040503050406030204" pitchFamily="18" charset="0"/>
                                  </a:rPr>
                                </m:ctrlPr>
                              </m:sSupPr>
                              <m:e>
                                <m:r>
                                  <a:rPr lang="en-IN">
                                    <a:latin typeface="Cambria Math" panose="02040503050406030204" pitchFamily="18" charset="0"/>
                                  </a:rPr>
                                  <m:t>𝑦</m:t>
                                </m:r>
                              </m:e>
                              <m:sup>
                                <m:r>
                                  <a:rPr lang="en-IN">
                                    <a:latin typeface="Cambria Math" panose="02040503050406030204" pitchFamily="18" charset="0"/>
                                  </a:rPr>
                                  <m:t>𝑖</m:t>
                                </m:r>
                              </m:sup>
                            </m:sSup>
                          </m:e>
                        </m:d>
                      </m:e>
                    </m:d>
                  </m:oMath>
                </a14:m>
                <a:r>
                  <a:rPr lang="en-IN" dirty="0"/>
                  <a:t> – we condition on available data and </a:t>
                </a:r>
                <a14:m>
                  <m:oMath xmlns:m="http://schemas.openxmlformats.org/officeDocument/2006/math">
                    <m:sSup>
                      <m:sSupPr>
                        <m:ctrlPr>
                          <a:rPr lang="en-IN" i="1">
                            <a:latin typeface="Cambria Math" panose="02040503050406030204" pitchFamily="18" charset="0"/>
                          </a:rPr>
                        </m:ctrlPr>
                      </m:sSupPr>
                      <m:e>
                        <m:r>
                          <a:rPr lang="en-IN" b="1">
                            <a:latin typeface="Cambria Math" panose="02040503050406030204" pitchFamily="18" charset="0"/>
                          </a:rPr>
                          <m:t>𝐱</m:t>
                        </m:r>
                      </m:e>
                      <m:sup>
                        <m:r>
                          <a:rPr lang="en-IN" i="1">
                            <a:latin typeface="Cambria Math" panose="02040503050406030204" pitchFamily="18" charset="0"/>
                          </a:rPr>
                          <m:t>𝑡</m:t>
                        </m:r>
                      </m:sup>
                    </m:sSup>
                  </m:oMath>
                </a14:m>
                <a:r>
                  <a:rPr lang="en-IN" dirty="0"/>
                  <a:t> as we know these</a:t>
                </a:r>
              </a:p>
              <a:p>
                <a:pPr lvl="2"/>
                <a:r>
                  <a:rPr lang="en-IN" dirty="0"/>
                  <a:t>Since we need models to predict labels, let us introduce them</a:t>
                </a:r>
              </a:p>
              <a:p>
                <a14:m>
                  <m:oMath xmlns:m="http://schemas.openxmlformats.org/officeDocument/2006/math">
                    <m:r>
                      <a:rPr lang="en-IN" i="1" smtClean="0">
                        <a:latin typeface="Cambria Math" panose="02040503050406030204" pitchFamily="18" charset="0"/>
                        <a:ea typeface="Cambria Math" panose="02040503050406030204" pitchFamily="18" charset="0"/>
                      </a:rPr>
                      <m:t>ℙ</m:t>
                    </m:r>
                    <m:d>
                      <m:dPr>
                        <m:begChr m:val="["/>
                        <m:endChr m:val="]"/>
                        <m:ctrlPr>
                          <a:rPr lang="en-IN" b="0" i="1" smtClean="0">
                            <a:latin typeface="Cambria Math" panose="02040503050406030204" pitchFamily="18" charset="0"/>
                            <a:ea typeface="Cambria Math" panose="02040503050406030204" pitchFamily="18" charset="0"/>
                          </a:rPr>
                        </m:ctrlPr>
                      </m:dPr>
                      <m:e>
                        <m:r>
                          <a:rPr lang="en-IN" b="0" i="1" smtClean="0">
                            <a:latin typeface="Cambria Math" panose="02040503050406030204" pitchFamily="18" charset="0"/>
                            <a:ea typeface="Cambria Math" panose="02040503050406030204" pitchFamily="18" charset="0"/>
                          </a:rPr>
                          <m:t>𝑦</m:t>
                        </m:r>
                        <m:r>
                          <a:rPr lang="en-IN" b="0" i="1" smtClean="0">
                            <a:latin typeface="Cambria Math" panose="02040503050406030204" pitchFamily="18" charset="0"/>
                            <a:ea typeface="Cambria Math" panose="02040503050406030204" pitchFamily="18" charset="0"/>
                          </a:rPr>
                          <m:t> | </m:t>
                        </m:r>
                        <m:sSup>
                          <m:sSupPr>
                            <m:ctrlPr>
                              <a:rPr lang="en-IN" i="1">
                                <a:latin typeface="Cambria Math" panose="02040503050406030204" pitchFamily="18" charset="0"/>
                              </a:rPr>
                            </m:ctrlPr>
                          </m:sSupPr>
                          <m:e>
                            <m:r>
                              <a:rPr lang="en-IN" b="1">
                                <a:latin typeface="Cambria Math" panose="02040503050406030204" pitchFamily="18" charset="0"/>
                              </a:rPr>
                              <m:t>𝐱</m:t>
                            </m:r>
                          </m:e>
                          <m:sup>
                            <m:r>
                              <a:rPr lang="en-IN" i="1">
                                <a:latin typeface="Cambria Math" panose="02040503050406030204" pitchFamily="18" charset="0"/>
                              </a:rPr>
                              <m:t>𝑡</m:t>
                            </m:r>
                          </m:sup>
                        </m:sSup>
                        <m:r>
                          <a:rPr lang="en-IN" b="0" i="1" smtClean="0">
                            <a:latin typeface="Cambria Math" panose="02040503050406030204" pitchFamily="18" charset="0"/>
                          </a:rPr>
                          <m:t>,</m:t>
                        </m:r>
                        <m:d>
                          <m:dPr>
                            <m:begChr m:val="{"/>
                            <m:endChr m:val="}"/>
                            <m:ctrlPr>
                              <a:rPr lang="en-IN" b="0" i="1" smtClean="0">
                                <a:latin typeface="Cambria Math" panose="02040503050406030204" pitchFamily="18" charset="0"/>
                                <a:ea typeface="Cambria Math" panose="02040503050406030204" pitchFamily="18" charset="0"/>
                              </a:rPr>
                            </m:ctrlPr>
                          </m:dPr>
                          <m:e>
                            <m:sSup>
                              <m:sSupPr>
                                <m:ctrlPr>
                                  <a:rPr lang="en-IN" i="1">
                                    <a:latin typeface="Cambria Math" panose="02040503050406030204" pitchFamily="18" charset="0"/>
                                  </a:rPr>
                                </m:ctrlPr>
                              </m:sSupPr>
                              <m:e>
                                <m:r>
                                  <a:rPr lang="en-IN" b="1">
                                    <a:latin typeface="Cambria Math" panose="02040503050406030204" pitchFamily="18" charset="0"/>
                                  </a:rPr>
                                  <m:t>𝐱</m:t>
                                </m:r>
                              </m:e>
                              <m:sup>
                                <m:r>
                                  <a:rPr lang="en-IN" i="1">
                                    <a:latin typeface="Cambria Math" panose="02040503050406030204" pitchFamily="18" charset="0"/>
                                  </a:rPr>
                                  <m:t>𝑖</m:t>
                                </m:r>
                              </m:sup>
                            </m:sSup>
                            <m:r>
                              <a:rPr lang="en-IN" i="1">
                                <a:latin typeface="Cambria Math" panose="02040503050406030204" pitchFamily="18" charset="0"/>
                              </a:rPr>
                              <m:t>,</m:t>
                            </m:r>
                            <m:sSup>
                              <m:sSupPr>
                                <m:ctrlPr>
                                  <a:rPr lang="en-IN" i="1">
                                    <a:latin typeface="Cambria Math" panose="02040503050406030204" pitchFamily="18" charset="0"/>
                                  </a:rPr>
                                </m:ctrlPr>
                              </m:sSupPr>
                              <m:e>
                                <m:r>
                                  <a:rPr lang="en-IN" i="1">
                                    <a:latin typeface="Cambria Math" panose="02040503050406030204" pitchFamily="18" charset="0"/>
                                  </a:rPr>
                                  <m:t>𝑦</m:t>
                                </m:r>
                              </m:e>
                              <m:sup>
                                <m:r>
                                  <a:rPr lang="en-IN" i="1">
                                    <a:latin typeface="Cambria Math" panose="02040503050406030204" pitchFamily="18" charset="0"/>
                                  </a:rPr>
                                  <m:t>𝑖</m:t>
                                </m:r>
                              </m:sup>
                            </m:sSup>
                          </m:e>
                        </m:d>
                      </m:e>
                    </m:d>
                    <m:r>
                      <a:rPr lang="en-IN" b="0" i="1" smtClean="0">
                        <a:latin typeface="Cambria Math" panose="02040503050406030204" pitchFamily="18" charset="0"/>
                        <a:ea typeface="Cambria Math" panose="02040503050406030204" pitchFamily="18" charset="0"/>
                      </a:rPr>
                      <m:t>=</m:t>
                    </m:r>
                    <m:nary>
                      <m:naryPr>
                        <m:supHide m:val="on"/>
                        <m:ctrlPr>
                          <a:rPr lang="en-IN" b="0" i="1" smtClean="0">
                            <a:latin typeface="Cambria Math" panose="02040503050406030204" pitchFamily="18" charset="0"/>
                            <a:ea typeface="Cambria Math" panose="02040503050406030204" pitchFamily="18" charset="0"/>
                          </a:rPr>
                        </m:ctrlPr>
                      </m:naryPr>
                      <m:sub>
                        <m:sSup>
                          <m:sSupPr>
                            <m:ctrlPr>
                              <a:rPr lang="en-IN" b="0" i="1" smtClean="0">
                                <a:latin typeface="Cambria Math" panose="02040503050406030204" pitchFamily="18" charset="0"/>
                                <a:ea typeface="Cambria Math" panose="02040503050406030204" pitchFamily="18" charset="0"/>
                              </a:rPr>
                            </m:ctrlPr>
                          </m:sSupPr>
                          <m:e>
                            <m:r>
                              <m:rPr>
                                <m:brk m:alnAt="7"/>
                              </m:rPr>
                              <a:rPr lang="en-IN" b="0" i="1" smtClean="0">
                                <a:latin typeface="Cambria Math" panose="02040503050406030204" pitchFamily="18" charset="0"/>
                                <a:ea typeface="Cambria Math" panose="02040503050406030204" pitchFamily="18" charset="0"/>
                              </a:rPr>
                              <m:t>ℝ</m:t>
                            </m:r>
                          </m:e>
                          <m:sup>
                            <m:r>
                              <m:rPr>
                                <m:brk m:alnAt="7"/>
                              </m:rPr>
                              <a:rPr lang="en-IN" b="0" i="1" smtClean="0">
                                <a:latin typeface="Cambria Math" panose="02040503050406030204" pitchFamily="18" charset="0"/>
                                <a:ea typeface="Cambria Math" panose="02040503050406030204" pitchFamily="18" charset="0"/>
                              </a:rPr>
                              <m:t>𝑑</m:t>
                            </m:r>
                          </m:sup>
                        </m:sSup>
                      </m:sub>
                      <m:sup/>
                      <m:e>
                        <m:r>
                          <a:rPr lang="en-IN" i="1">
                            <a:latin typeface="Cambria Math" panose="02040503050406030204" pitchFamily="18" charset="0"/>
                            <a:ea typeface="Cambria Math" panose="02040503050406030204" pitchFamily="18" charset="0"/>
                          </a:rPr>
                          <m:t>ℙ</m:t>
                        </m:r>
                        <m:d>
                          <m:dPr>
                            <m:begChr m:val="["/>
                            <m:endChr m:val="]"/>
                            <m:ctrlPr>
                              <a:rPr lang="en-IN" i="1">
                                <a:latin typeface="Cambria Math" panose="02040503050406030204" pitchFamily="18" charset="0"/>
                                <a:ea typeface="Cambria Math" panose="02040503050406030204" pitchFamily="18" charset="0"/>
                              </a:rPr>
                            </m:ctrlPr>
                          </m:dPr>
                          <m:e>
                            <m:r>
                              <a:rPr lang="en-IN" i="1">
                                <a:latin typeface="Cambria Math" panose="02040503050406030204" pitchFamily="18" charset="0"/>
                                <a:ea typeface="Cambria Math" panose="02040503050406030204" pitchFamily="18" charset="0"/>
                              </a:rPr>
                              <m:t>𝑦</m:t>
                            </m:r>
                            <m:r>
                              <a:rPr lang="en-IN" i="1">
                                <a:latin typeface="Cambria Math" panose="02040503050406030204" pitchFamily="18" charset="0"/>
                              </a:rPr>
                              <m:t>,</m:t>
                            </m:r>
                            <m:r>
                              <a:rPr lang="en-IN" b="1">
                                <a:latin typeface="Cambria Math" panose="02040503050406030204" pitchFamily="18" charset="0"/>
                              </a:rPr>
                              <m:t>𝐰</m:t>
                            </m:r>
                            <m:r>
                              <a:rPr lang="en-IN" b="1" i="0" smtClean="0">
                                <a:latin typeface="Cambria Math" panose="02040503050406030204" pitchFamily="18" charset="0"/>
                              </a:rPr>
                              <m:t> </m:t>
                            </m:r>
                            <m:r>
                              <a:rPr lang="en-IN" i="1">
                                <a:latin typeface="Cambria Math" panose="02040503050406030204" pitchFamily="18" charset="0"/>
                                <a:ea typeface="Cambria Math" panose="02040503050406030204" pitchFamily="18" charset="0"/>
                              </a:rPr>
                              <m:t>| </m:t>
                            </m:r>
                            <m:sSup>
                              <m:sSupPr>
                                <m:ctrlPr>
                                  <a:rPr lang="en-IN" i="1">
                                    <a:latin typeface="Cambria Math" panose="02040503050406030204" pitchFamily="18" charset="0"/>
                                  </a:rPr>
                                </m:ctrlPr>
                              </m:sSupPr>
                              <m:e>
                                <m:r>
                                  <a:rPr lang="en-IN" b="1">
                                    <a:latin typeface="Cambria Math" panose="02040503050406030204" pitchFamily="18" charset="0"/>
                                  </a:rPr>
                                  <m:t>𝐱</m:t>
                                </m:r>
                              </m:e>
                              <m:sup>
                                <m:r>
                                  <a:rPr lang="en-IN" i="1">
                                    <a:latin typeface="Cambria Math" panose="02040503050406030204" pitchFamily="18" charset="0"/>
                                  </a:rPr>
                                  <m:t>𝑡</m:t>
                                </m:r>
                              </m:sup>
                            </m:sSup>
                            <m:r>
                              <a:rPr lang="en-IN" i="1">
                                <a:latin typeface="Cambria Math" panose="02040503050406030204" pitchFamily="18" charset="0"/>
                              </a:rPr>
                              <m:t>,</m:t>
                            </m:r>
                            <m:d>
                              <m:dPr>
                                <m:begChr m:val="{"/>
                                <m:endChr m:val="}"/>
                                <m:ctrlPr>
                                  <a:rPr lang="en-IN" i="1">
                                    <a:latin typeface="Cambria Math" panose="02040503050406030204" pitchFamily="18" charset="0"/>
                                    <a:ea typeface="Cambria Math" panose="02040503050406030204" pitchFamily="18" charset="0"/>
                                  </a:rPr>
                                </m:ctrlPr>
                              </m:dPr>
                              <m:e>
                                <m:sSup>
                                  <m:sSupPr>
                                    <m:ctrlPr>
                                      <a:rPr lang="en-IN" i="1">
                                        <a:latin typeface="Cambria Math" panose="02040503050406030204" pitchFamily="18" charset="0"/>
                                      </a:rPr>
                                    </m:ctrlPr>
                                  </m:sSupPr>
                                  <m:e>
                                    <m:r>
                                      <a:rPr lang="en-IN" b="1">
                                        <a:latin typeface="Cambria Math" panose="02040503050406030204" pitchFamily="18" charset="0"/>
                                      </a:rPr>
                                      <m:t>𝐱</m:t>
                                    </m:r>
                                  </m:e>
                                  <m:sup>
                                    <m:r>
                                      <a:rPr lang="en-IN" i="1">
                                        <a:latin typeface="Cambria Math" panose="02040503050406030204" pitchFamily="18" charset="0"/>
                                      </a:rPr>
                                      <m:t>𝑖</m:t>
                                    </m:r>
                                  </m:sup>
                                </m:sSup>
                                <m:r>
                                  <a:rPr lang="en-IN" i="1">
                                    <a:latin typeface="Cambria Math" panose="02040503050406030204" pitchFamily="18" charset="0"/>
                                  </a:rPr>
                                  <m:t>,</m:t>
                                </m:r>
                                <m:sSup>
                                  <m:sSupPr>
                                    <m:ctrlPr>
                                      <a:rPr lang="en-IN" i="1">
                                        <a:latin typeface="Cambria Math" panose="02040503050406030204" pitchFamily="18" charset="0"/>
                                      </a:rPr>
                                    </m:ctrlPr>
                                  </m:sSupPr>
                                  <m:e>
                                    <m:r>
                                      <a:rPr lang="en-IN" i="1">
                                        <a:latin typeface="Cambria Math" panose="02040503050406030204" pitchFamily="18" charset="0"/>
                                      </a:rPr>
                                      <m:t>𝑦</m:t>
                                    </m:r>
                                  </m:e>
                                  <m:sup>
                                    <m:r>
                                      <a:rPr lang="en-IN" i="1">
                                        <a:latin typeface="Cambria Math" panose="02040503050406030204" pitchFamily="18" charset="0"/>
                                      </a:rPr>
                                      <m:t>𝑖</m:t>
                                    </m:r>
                                  </m:sup>
                                </m:sSup>
                              </m:e>
                            </m:d>
                          </m:e>
                        </m:d>
                      </m:e>
                    </m:nary>
                    <m:r>
                      <a:rPr lang="en-IN" b="0" i="1" smtClean="0">
                        <a:latin typeface="Cambria Math" panose="02040503050406030204" pitchFamily="18" charset="0"/>
                        <a:ea typeface="Cambria Math" panose="02040503050406030204" pitchFamily="18" charset="0"/>
                      </a:rPr>
                      <m:t> </m:t>
                    </m:r>
                    <m:r>
                      <a:rPr lang="en-IN" b="0" i="1" smtClean="0">
                        <a:latin typeface="Cambria Math" panose="02040503050406030204" pitchFamily="18" charset="0"/>
                        <a:ea typeface="Cambria Math" panose="02040503050406030204" pitchFamily="18" charset="0"/>
                      </a:rPr>
                      <m:t>𝑑</m:t>
                    </m:r>
                    <m:r>
                      <a:rPr lang="en-IN" b="1" i="0" smtClean="0">
                        <a:latin typeface="Cambria Math" panose="02040503050406030204" pitchFamily="18" charset="0"/>
                        <a:ea typeface="Cambria Math" panose="02040503050406030204" pitchFamily="18" charset="0"/>
                      </a:rPr>
                      <m:t>𝐰</m:t>
                    </m:r>
                  </m:oMath>
                </a14:m>
                <a:endParaRPr lang="en-IN" b="1" dirty="0">
                  <a:ea typeface="Cambria Math" panose="02040503050406030204" pitchFamily="18" charset="0"/>
                </a:endParaRPr>
              </a:p>
              <a:p>
                <a14:m>
                  <m:oMath xmlns:m="http://schemas.openxmlformats.org/officeDocument/2006/math">
                    <m:r>
                      <a:rPr lang="en-IN" b="0" i="1" smtClean="0">
                        <a:latin typeface="Cambria Math" panose="02040503050406030204" pitchFamily="18" charset="0"/>
                      </a:rPr>
                      <m:t>=</m:t>
                    </m:r>
                    <m:nary>
                      <m:naryPr>
                        <m:supHide m:val="on"/>
                        <m:ctrlPr>
                          <a:rPr lang="en-IN" i="1">
                            <a:latin typeface="Cambria Math" panose="02040503050406030204" pitchFamily="18" charset="0"/>
                            <a:ea typeface="Cambria Math" panose="02040503050406030204" pitchFamily="18" charset="0"/>
                          </a:rPr>
                        </m:ctrlPr>
                      </m:naryPr>
                      <m:sub>
                        <m:sSup>
                          <m:sSupPr>
                            <m:ctrlPr>
                              <a:rPr lang="en-IN" i="1">
                                <a:latin typeface="Cambria Math" panose="02040503050406030204" pitchFamily="18" charset="0"/>
                                <a:ea typeface="Cambria Math" panose="02040503050406030204" pitchFamily="18" charset="0"/>
                              </a:rPr>
                            </m:ctrlPr>
                          </m:sSupPr>
                          <m:e>
                            <m:r>
                              <m:rPr>
                                <m:brk m:alnAt="7"/>
                              </m:rPr>
                              <a:rPr lang="en-IN" i="1">
                                <a:latin typeface="Cambria Math" panose="02040503050406030204" pitchFamily="18" charset="0"/>
                                <a:ea typeface="Cambria Math" panose="02040503050406030204" pitchFamily="18" charset="0"/>
                              </a:rPr>
                              <m:t>ℝ</m:t>
                            </m:r>
                          </m:e>
                          <m:sup>
                            <m:r>
                              <m:rPr>
                                <m:brk m:alnAt="7"/>
                              </m:rPr>
                              <a:rPr lang="en-IN" i="1">
                                <a:latin typeface="Cambria Math" panose="02040503050406030204" pitchFamily="18" charset="0"/>
                                <a:ea typeface="Cambria Math" panose="02040503050406030204" pitchFamily="18" charset="0"/>
                              </a:rPr>
                              <m:t>𝑑</m:t>
                            </m:r>
                          </m:sup>
                        </m:sSup>
                      </m:sub>
                      <m:sup/>
                      <m:e>
                        <m:r>
                          <a:rPr lang="en-IN" i="1">
                            <a:latin typeface="Cambria Math" panose="02040503050406030204" pitchFamily="18" charset="0"/>
                            <a:ea typeface="Cambria Math" panose="02040503050406030204" pitchFamily="18" charset="0"/>
                          </a:rPr>
                          <m:t>ℙ</m:t>
                        </m:r>
                        <m:d>
                          <m:dPr>
                            <m:begChr m:val="["/>
                            <m:endChr m:val="]"/>
                            <m:ctrlPr>
                              <a:rPr lang="en-IN" i="1">
                                <a:latin typeface="Cambria Math" panose="02040503050406030204" pitchFamily="18" charset="0"/>
                                <a:ea typeface="Cambria Math" panose="02040503050406030204" pitchFamily="18" charset="0"/>
                              </a:rPr>
                            </m:ctrlPr>
                          </m:dPr>
                          <m:e>
                            <m:r>
                              <a:rPr lang="en-IN" i="1">
                                <a:latin typeface="Cambria Math" panose="02040503050406030204" pitchFamily="18" charset="0"/>
                                <a:ea typeface="Cambria Math" panose="02040503050406030204" pitchFamily="18" charset="0"/>
                              </a:rPr>
                              <m:t>𝑦</m:t>
                            </m:r>
                            <m:r>
                              <a:rPr lang="en-IN" b="0" i="1" smtClean="0">
                                <a:latin typeface="Cambria Math" panose="02040503050406030204" pitchFamily="18" charset="0"/>
                                <a:ea typeface="Cambria Math" panose="02040503050406030204" pitchFamily="18" charset="0"/>
                              </a:rPr>
                              <m:t> </m:t>
                            </m:r>
                            <m:r>
                              <a:rPr lang="en-IN" i="1">
                                <a:latin typeface="Cambria Math" panose="02040503050406030204" pitchFamily="18" charset="0"/>
                                <a:ea typeface="Cambria Math" panose="02040503050406030204" pitchFamily="18" charset="0"/>
                              </a:rPr>
                              <m:t>|</m:t>
                            </m:r>
                            <m:r>
                              <a:rPr lang="en-IN" b="1" i="0" smtClean="0">
                                <a:latin typeface="Cambria Math" panose="02040503050406030204" pitchFamily="18" charset="0"/>
                                <a:ea typeface="Cambria Math" panose="02040503050406030204" pitchFamily="18" charset="0"/>
                              </a:rPr>
                              <m:t> </m:t>
                            </m:r>
                            <m:r>
                              <a:rPr lang="en-IN" b="1">
                                <a:latin typeface="Cambria Math" panose="02040503050406030204" pitchFamily="18" charset="0"/>
                              </a:rPr>
                              <m:t>𝐰</m:t>
                            </m:r>
                            <m:r>
                              <a:rPr lang="en-IN" b="0" i="1" smtClean="0">
                                <a:latin typeface="Cambria Math" panose="02040503050406030204" pitchFamily="18" charset="0"/>
                              </a:rPr>
                              <m:t>, </m:t>
                            </m:r>
                            <m:sSup>
                              <m:sSupPr>
                                <m:ctrlPr>
                                  <a:rPr lang="en-IN" i="1">
                                    <a:latin typeface="Cambria Math" panose="02040503050406030204" pitchFamily="18" charset="0"/>
                                  </a:rPr>
                                </m:ctrlPr>
                              </m:sSupPr>
                              <m:e>
                                <m:r>
                                  <a:rPr lang="en-IN" b="1">
                                    <a:latin typeface="Cambria Math" panose="02040503050406030204" pitchFamily="18" charset="0"/>
                                  </a:rPr>
                                  <m:t>𝐱</m:t>
                                </m:r>
                              </m:e>
                              <m:sup>
                                <m:r>
                                  <a:rPr lang="en-IN" i="1">
                                    <a:latin typeface="Cambria Math" panose="02040503050406030204" pitchFamily="18" charset="0"/>
                                  </a:rPr>
                                  <m:t>𝑡</m:t>
                                </m:r>
                              </m:sup>
                            </m:sSup>
                            <m:r>
                              <a:rPr lang="en-IN" i="1">
                                <a:latin typeface="Cambria Math" panose="02040503050406030204" pitchFamily="18" charset="0"/>
                              </a:rPr>
                              <m:t>,</m:t>
                            </m:r>
                            <m:d>
                              <m:dPr>
                                <m:begChr m:val="{"/>
                                <m:endChr m:val="}"/>
                                <m:ctrlPr>
                                  <a:rPr lang="en-IN" i="1">
                                    <a:latin typeface="Cambria Math" panose="02040503050406030204" pitchFamily="18" charset="0"/>
                                    <a:ea typeface="Cambria Math" panose="02040503050406030204" pitchFamily="18" charset="0"/>
                                  </a:rPr>
                                </m:ctrlPr>
                              </m:dPr>
                              <m:e>
                                <m:sSup>
                                  <m:sSupPr>
                                    <m:ctrlPr>
                                      <a:rPr lang="en-IN" i="1">
                                        <a:latin typeface="Cambria Math" panose="02040503050406030204" pitchFamily="18" charset="0"/>
                                      </a:rPr>
                                    </m:ctrlPr>
                                  </m:sSupPr>
                                  <m:e>
                                    <m:r>
                                      <a:rPr lang="en-IN" b="1">
                                        <a:latin typeface="Cambria Math" panose="02040503050406030204" pitchFamily="18" charset="0"/>
                                      </a:rPr>
                                      <m:t>𝐱</m:t>
                                    </m:r>
                                  </m:e>
                                  <m:sup>
                                    <m:r>
                                      <a:rPr lang="en-IN" i="1">
                                        <a:latin typeface="Cambria Math" panose="02040503050406030204" pitchFamily="18" charset="0"/>
                                      </a:rPr>
                                      <m:t>𝑖</m:t>
                                    </m:r>
                                  </m:sup>
                                </m:sSup>
                                <m:r>
                                  <a:rPr lang="en-IN" i="1">
                                    <a:latin typeface="Cambria Math" panose="02040503050406030204" pitchFamily="18" charset="0"/>
                                  </a:rPr>
                                  <m:t>,</m:t>
                                </m:r>
                                <m:sSup>
                                  <m:sSupPr>
                                    <m:ctrlPr>
                                      <a:rPr lang="en-IN" i="1">
                                        <a:latin typeface="Cambria Math" panose="02040503050406030204" pitchFamily="18" charset="0"/>
                                      </a:rPr>
                                    </m:ctrlPr>
                                  </m:sSupPr>
                                  <m:e>
                                    <m:r>
                                      <a:rPr lang="en-IN" i="1">
                                        <a:latin typeface="Cambria Math" panose="02040503050406030204" pitchFamily="18" charset="0"/>
                                      </a:rPr>
                                      <m:t>𝑦</m:t>
                                    </m:r>
                                  </m:e>
                                  <m:sup>
                                    <m:r>
                                      <a:rPr lang="en-IN" i="1">
                                        <a:latin typeface="Cambria Math" panose="02040503050406030204" pitchFamily="18" charset="0"/>
                                      </a:rPr>
                                      <m:t>𝑖</m:t>
                                    </m:r>
                                  </m:sup>
                                </m:sSup>
                              </m:e>
                            </m:d>
                          </m:e>
                        </m:d>
                        <m:r>
                          <a:rPr lang="en-IN" b="0" i="1" smtClean="0">
                            <a:latin typeface="Cambria Math" panose="02040503050406030204" pitchFamily="18" charset="0"/>
                          </a:rPr>
                          <m:t>⋅</m:t>
                        </m:r>
                      </m:e>
                    </m:nary>
                    <m:r>
                      <a:rPr lang="en-IN" i="1">
                        <a:latin typeface="Cambria Math" panose="02040503050406030204" pitchFamily="18" charset="0"/>
                        <a:ea typeface="Cambria Math" panose="02040503050406030204" pitchFamily="18" charset="0"/>
                      </a:rPr>
                      <m:t>ℙ</m:t>
                    </m:r>
                    <m:d>
                      <m:dPr>
                        <m:begChr m:val="["/>
                        <m:endChr m:val="]"/>
                        <m:ctrlPr>
                          <a:rPr lang="en-IN" i="1">
                            <a:latin typeface="Cambria Math" panose="02040503050406030204" pitchFamily="18" charset="0"/>
                            <a:ea typeface="Cambria Math" panose="02040503050406030204" pitchFamily="18" charset="0"/>
                          </a:rPr>
                        </m:ctrlPr>
                      </m:dPr>
                      <m:e>
                        <m:r>
                          <a:rPr lang="en-IN" b="1">
                            <a:latin typeface="Cambria Math" panose="02040503050406030204" pitchFamily="18" charset="0"/>
                          </a:rPr>
                          <m:t>𝐰</m:t>
                        </m:r>
                        <m:r>
                          <a:rPr lang="en-IN" b="1">
                            <a:latin typeface="Cambria Math" panose="02040503050406030204" pitchFamily="18" charset="0"/>
                          </a:rPr>
                          <m:t> </m:t>
                        </m:r>
                        <m:r>
                          <a:rPr lang="en-IN" i="1">
                            <a:latin typeface="Cambria Math" panose="02040503050406030204" pitchFamily="18" charset="0"/>
                            <a:ea typeface="Cambria Math" panose="02040503050406030204" pitchFamily="18" charset="0"/>
                          </a:rPr>
                          <m:t>| </m:t>
                        </m:r>
                        <m:sSup>
                          <m:sSupPr>
                            <m:ctrlPr>
                              <a:rPr lang="en-IN" i="1">
                                <a:latin typeface="Cambria Math" panose="02040503050406030204" pitchFamily="18" charset="0"/>
                              </a:rPr>
                            </m:ctrlPr>
                          </m:sSupPr>
                          <m:e>
                            <m:r>
                              <a:rPr lang="en-IN" b="1">
                                <a:latin typeface="Cambria Math" panose="02040503050406030204" pitchFamily="18" charset="0"/>
                              </a:rPr>
                              <m:t>𝐱</m:t>
                            </m:r>
                          </m:e>
                          <m:sup>
                            <m:r>
                              <a:rPr lang="en-IN" i="1">
                                <a:latin typeface="Cambria Math" panose="02040503050406030204" pitchFamily="18" charset="0"/>
                              </a:rPr>
                              <m:t>𝑡</m:t>
                            </m:r>
                          </m:sup>
                        </m:sSup>
                        <m:r>
                          <a:rPr lang="en-IN" i="1">
                            <a:latin typeface="Cambria Math" panose="02040503050406030204" pitchFamily="18" charset="0"/>
                          </a:rPr>
                          <m:t>,</m:t>
                        </m:r>
                        <m:d>
                          <m:dPr>
                            <m:begChr m:val="{"/>
                            <m:endChr m:val="}"/>
                            <m:ctrlPr>
                              <a:rPr lang="en-IN" i="1">
                                <a:latin typeface="Cambria Math" panose="02040503050406030204" pitchFamily="18" charset="0"/>
                                <a:ea typeface="Cambria Math" panose="02040503050406030204" pitchFamily="18" charset="0"/>
                              </a:rPr>
                            </m:ctrlPr>
                          </m:dPr>
                          <m:e>
                            <m:sSup>
                              <m:sSupPr>
                                <m:ctrlPr>
                                  <a:rPr lang="en-IN" i="1">
                                    <a:latin typeface="Cambria Math" panose="02040503050406030204" pitchFamily="18" charset="0"/>
                                  </a:rPr>
                                </m:ctrlPr>
                              </m:sSupPr>
                              <m:e>
                                <m:r>
                                  <a:rPr lang="en-IN" b="1">
                                    <a:latin typeface="Cambria Math" panose="02040503050406030204" pitchFamily="18" charset="0"/>
                                  </a:rPr>
                                  <m:t>𝐱</m:t>
                                </m:r>
                              </m:e>
                              <m:sup>
                                <m:r>
                                  <a:rPr lang="en-IN" i="1">
                                    <a:latin typeface="Cambria Math" panose="02040503050406030204" pitchFamily="18" charset="0"/>
                                  </a:rPr>
                                  <m:t>𝑖</m:t>
                                </m:r>
                              </m:sup>
                            </m:sSup>
                            <m:r>
                              <a:rPr lang="en-IN" i="1">
                                <a:latin typeface="Cambria Math" panose="02040503050406030204" pitchFamily="18" charset="0"/>
                              </a:rPr>
                              <m:t>,</m:t>
                            </m:r>
                            <m:sSup>
                              <m:sSupPr>
                                <m:ctrlPr>
                                  <a:rPr lang="en-IN" i="1">
                                    <a:latin typeface="Cambria Math" panose="02040503050406030204" pitchFamily="18" charset="0"/>
                                  </a:rPr>
                                </m:ctrlPr>
                              </m:sSupPr>
                              <m:e>
                                <m:r>
                                  <a:rPr lang="en-IN" i="1">
                                    <a:latin typeface="Cambria Math" panose="02040503050406030204" pitchFamily="18" charset="0"/>
                                  </a:rPr>
                                  <m:t>𝑦</m:t>
                                </m:r>
                              </m:e>
                              <m:sup>
                                <m:r>
                                  <a:rPr lang="en-IN" i="1">
                                    <a:latin typeface="Cambria Math" panose="02040503050406030204" pitchFamily="18" charset="0"/>
                                  </a:rPr>
                                  <m:t>𝑖</m:t>
                                </m:r>
                              </m:sup>
                            </m:sSup>
                          </m:e>
                        </m:d>
                      </m:e>
                    </m:d>
                    <m:r>
                      <a:rPr lang="en-IN" b="0" i="1" smtClean="0">
                        <a:latin typeface="Cambria Math" panose="02040503050406030204" pitchFamily="18" charset="0"/>
                      </a:rPr>
                      <m:t> </m:t>
                    </m:r>
                    <m:r>
                      <a:rPr lang="en-IN" i="1">
                        <a:latin typeface="Cambria Math" panose="02040503050406030204" pitchFamily="18" charset="0"/>
                        <a:ea typeface="Cambria Math" panose="02040503050406030204" pitchFamily="18" charset="0"/>
                      </a:rPr>
                      <m:t>𝑑</m:t>
                    </m:r>
                    <m:r>
                      <a:rPr lang="en-IN" b="1">
                        <a:latin typeface="Cambria Math" panose="02040503050406030204" pitchFamily="18" charset="0"/>
                        <a:ea typeface="Cambria Math" panose="02040503050406030204" pitchFamily="18" charset="0"/>
                      </a:rPr>
                      <m:t>𝐰</m:t>
                    </m:r>
                  </m:oMath>
                </a14:m>
                <a:endParaRPr lang="en-IN" dirty="0"/>
              </a:p>
              <a:p>
                <a14:m>
                  <m:oMath xmlns:m="http://schemas.openxmlformats.org/officeDocument/2006/math">
                    <m:r>
                      <a:rPr lang="en-IN" b="0" i="1" smtClean="0">
                        <a:latin typeface="Cambria Math" panose="02040503050406030204" pitchFamily="18" charset="0"/>
                      </a:rPr>
                      <m:t>=</m:t>
                    </m:r>
                    <m:nary>
                      <m:naryPr>
                        <m:supHide m:val="on"/>
                        <m:ctrlPr>
                          <a:rPr lang="en-IN" i="1">
                            <a:latin typeface="Cambria Math" panose="02040503050406030204" pitchFamily="18" charset="0"/>
                            <a:ea typeface="Cambria Math" panose="02040503050406030204" pitchFamily="18" charset="0"/>
                          </a:rPr>
                        </m:ctrlPr>
                      </m:naryPr>
                      <m:sub>
                        <m:sSup>
                          <m:sSupPr>
                            <m:ctrlPr>
                              <a:rPr lang="en-IN" i="1">
                                <a:latin typeface="Cambria Math" panose="02040503050406030204" pitchFamily="18" charset="0"/>
                                <a:ea typeface="Cambria Math" panose="02040503050406030204" pitchFamily="18" charset="0"/>
                              </a:rPr>
                            </m:ctrlPr>
                          </m:sSupPr>
                          <m:e>
                            <m:r>
                              <m:rPr>
                                <m:brk m:alnAt="7"/>
                              </m:rPr>
                              <a:rPr lang="en-IN" i="1">
                                <a:latin typeface="Cambria Math" panose="02040503050406030204" pitchFamily="18" charset="0"/>
                                <a:ea typeface="Cambria Math" panose="02040503050406030204" pitchFamily="18" charset="0"/>
                              </a:rPr>
                              <m:t>ℝ</m:t>
                            </m:r>
                          </m:e>
                          <m:sup>
                            <m:r>
                              <m:rPr>
                                <m:brk m:alnAt="7"/>
                              </m:rPr>
                              <a:rPr lang="en-IN" i="1">
                                <a:latin typeface="Cambria Math" panose="02040503050406030204" pitchFamily="18" charset="0"/>
                                <a:ea typeface="Cambria Math" panose="02040503050406030204" pitchFamily="18" charset="0"/>
                              </a:rPr>
                              <m:t>𝑑</m:t>
                            </m:r>
                          </m:sup>
                        </m:sSup>
                      </m:sub>
                      <m:sup/>
                      <m:e>
                        <m:r>
                          <a:rPr lang="en-IN" i="1">
                            <a:latin typeface="Cambria Math" panose="02040503050406030204" pitchFamily="18" charset="0"/>
                            <a:ea typeface="Cambria Math" panose="02040503050406030204" pitchFamily="18" charset="0"/>
                          </a:rPr>
                          <m:t>ℙ</m:t>
                        </m:r>
                        <m:d>
                          <m:dPr>
                            <m:begChr m:val="["/>
                            <m:endChr m:val="]"/>
                            <m:ctrlPr>
                              <a:rPr lang="en-IN" i="1">
                                <a:latin typeface="Cambria Math" panose="02040503050406030204" pitchFamily="18" charset="0"/>
                                <a:ea typeface="Cambria Math" panose="02040503050406030204" pitchFamily="18" charset="0"/>
                              </a:rPr>
                            </m:ctrlPr>
                          </m:dPr>
                          <m:e>
                            <m:r>
                              <a:rPr lang="en-IN" i="1">
                                <a:latin typeface="Cambria Math" panose="02040503050406030204" pitchFamily="18" charset="0"/>
                                <a:ea typeface="Cambria Math" panose="02040503050406030204" pitchFamily="18" charset="0"/>
                              </a:rPr>
                              <m:t>𝑦</m:t>
                            </m:r>
                            <m:r>
                              <a:rPr lang="en-IN" i="1">
                                <a:latin typeface="Cambria Math" panose="02040503050406030204" pitchFamily="18" charset="0"/>
                                <a:ea typeface="Cambria Math" panose="02040503050406030204" pitchFamily="18" charset="0"/>
                              </a:rPr>
                              <m:t> |</m:t>
                            </m:r>
                            <m:r>
                              <a:rPr lang="en-IN" b="1">
                                <a:latin typeface="Cambria Math" panose="02040503050406030204" pitchFamily="18" charset="0"/>
                                <a:ea typeface="Cambria Math" panose="02040503050406030204" pitchFamily="18" charset="0"/>
                              </a:rPr>
                              <m:t> </m:t>
                            </m:r>
                            <m:r>
                              <a:rPr lang="en-IN" b="1">
                                <a:latin typeface="Cambria Math" panose="02040503050406030204" pitchFamily="18" charset="0"/>
                              </a:rPr>
                              <m:t>𝐰</m:t>
                            </m:r>
                            <m:r>
                              <a:rPr lang="en-IN" i="1">
                                <a:latin typeface="Cambria Math" panose="02040503050406030204" pitchFamily="18" charset="0"/>
                              </a:rPr>
                              <m:t>, </m:t>
                            </m:r>
                            <m:sSup>
                              <m:sSupPr>
                                <m:ctrlPr>
                                  <a:rPr lang="en-IN" i="1">
                                    <a:latin typeface="Cambria Math" panose="02040503050406030204" pitchFamily="18" charset="0"/>
                                  </a:rPr>
                                </m:ctrlPr>
                              </m:sSupPr>
                              <m:e>
                                <m:r>
                                  <a:rPr lang="en-IN" b="1">
                                    <a:latin typeface="Cambria Math" panose="02040503050406030204" pitchFamily="18" charset="0"/>
                                  </a:rPr>
                                  <m:t>𝐱</m:t>
                                </m:r>
                              </m:e>
                              <m:sup>
                                <m:r>
                                  <a:rPr lang="en-IN" i="1">
                                    <a:latin typeface="Cambria Math" panose="02040503050406030204" pitchFamily="18" charset="0"/>
                                  </a:rPr>
                                  <m:t>𝑡</m:t>
                                </m:r>
                              </m:sup>
                            </m:sSup>
                          </m:e>
                        </m:d>
                        <m:r>
                          <a:rPr lang="en-IN" i="1">
                            <a:latin typeface="Cambria Math" panose="02040503050406030204" pitchFamily="18" charset="0"/>
                          </a:rPr>
                          <m:t>⋅</m:t>
                        </m:r>
                      </m:e>
                    </m:nary>
                    <m:r>
                      <a:rPr lang="en-IN" i="1">
                        <a:latin typeface="Cambria Math" panose="02040503050406030204" pitchFamily="18" charset="0"/>
                        <a:ea typeface="Cambria Math" panose="02040503050406030204" pitchFamily="18" charset="0"/>
                      </a:rPr>
                      <m:t>ℙ</m:t>
                    </m:r>
                    <m:d>
                      <m:dPr>
                        <m:begChr m:val="["/>
                        <m:endChr m:val="]"/>
                        <m:ctrlPr>
                          <a:rPr lang="en-IN" i="1">
                            <a:latin typeface="Cambria Math" panose="02040503050406030204" pitchFamily="18" charset="0"/>
                            <a:ea typeface="Cambria Math" panose="02040503050406030204" pitchFamily="18" charset="0"/>
                          </a:rPr>
                        </m:ctrlPr>
                      </m:dPr>
                      <m:e>
                        <m:r>
                          <a:rPr lang="en-IN" b="1" smtClean="0">
                            <a:latin typeface="Cambria Math" panose="02040503050406030204" pitchFamily="18" charset="0"/>
                          </a:rPr>
                          <m:t>𝐰</m:t>
                        </m:r>
                        <m:r>
                          <a:rPr lang="en-IN" b="1">
                            <a:latin typeface="Cambria Math" panose="02040503050406030204" pitchFamily="18" charset="0"/>
                          </a:rPr>
                          <m:t> </m:t>
                        </m:r>
                        <m:r>
                          <a:rPr lang="en-IN" i="1">
                            <a:latin typeface="Cambria Math" panose="02040503050406030204" pitchFamily="18" charset="0"/>
                            <a:ea typeface="Cambria Math" panose="02040503050406030204" pitchFamily="18" charset="0"/>
                          </a:rPr>
                          <m:t>| </m:t>
                        </m:r>
                        <m:d>
                          <m:dPr>
                            <m:begChr m:val="{"/>
                            <m:endChr m:val="}"/>
                            <m:ctrlPr>
                              <a:rPr lang="en-IN" i="1">
                                <a:latin typeface="Cambria Math" panose="02040503050406030204" pitchFamily="18" charset="0"/>
                                <a:ea typeface="Cambria Math" panose="02040503050406030204" pitchFamily="18" charset="0"/>
                              </a:rPr>
                            </m:ctrlPr>
                          </m:dPr>
                          <m:e>
                            <m:sSup>
                              <m:sSupPr>
                                <m:ctrlPr>
                                  <a:rPr lang="en-IN" i="1">
                                    <a:latin typeface="Cambria Math" panose="02040503050406030204" pitchFamily="18" charset="0"/>
                                  </a:rPr>
                                </m:ctrlPr>
                              </m:sSupPr>
                              <m:e>
                                <m:r>
                                  <a:rPr lang="en-IN" b="1">
                                    <a:latin typeface="Cambria Math" panose="02040503050406030204" pitchFamily="18" charset="0"/>
                                  </a:rPr>
                                  <m:t>𝐱</m:t>
                                </m:r>
                              </m:e>
                              <m:sup>
                                <m:r>
                                  <a:rPr lang="en-IN" i="1">
                                    <a:latin typeface="Cambria Math" panose="02040503050406030204" pitchFamily="18" charset="0"/>
                                  </a:rPr>
                                  <m:t>𝑖</m:t>
                                </m:r>
                              </m:sup>
                            </m:sSup>
                            <m:r>
                              <a:rPr lang="en-IN" i="1">
                                <a:latin typeface="Cambria Math" panose="02040503050406030204" pitchFamily="18" charset="0"/>
                              </a:rPr>
                              <m:t>,</m:t>
                            </m:r>
                            <m:sSup>
                              <m:sSupPr>
                                <m:ctrlPr>
                                  <a:rPr lang="en-IN" i="1">
                                    <a:latin typeface="Cambria Math" panose="02040503050406030204" pitchFamily="18" charset="0"/>
                                  </a:rPr>
                                </m:ctrlPr>
                              </m:sSupPr>
                              <m:e>
                                <m:r>
                                  <a:rPr lang="en-IN" i="1">
                                    <a:latin typeface="Cambria Math" panose="02040503050406030204" pitchFamily="18" charset="0"/>
                                  </a:rPr>
                                  <m:t>𝑦</m:t>
                                </m:r>
                              </m:e>
                              <m:sup>
                                <m:r>
                                  <a:rPr lang="en-IN" i="1">
                                    <a:latin typeface="Cambria Math" panose="02040503050406030204" pitchFamily="18" charset="0"/>
                                  </a:rPr>
                                  <m:t>𝑖</m:t>
                                </m:r>
                              </m:sup>
                            </m:sSup>
                          </m:e>
                        </m:d>
                      </m:e>
                    </m:d>
                    <m:r>
                      <a:rPr lang="en-IN" b="0" i="1" smtClean="0">
                        <a:latin typeface="Cambria Math" panose="02040503050406030204" pitchFamily="18" charset="0"/>
                      </a:rPr>
                      <m:t> </m:t>
                    </m:r>
                    <m:r>
                      <a:rPr lang="en-IN" i="1">
                        <a:latin typeface="Cambria Math" panose="02040503050406030204" pitchFamily="18" charset="0"/>
                        <a:ea typeface="Cambria Math" panose="02040503050406030204" pitchFamily="18" charset="0"/>
                      </a:rPr>
                      <m:t>𝑑</m:t>
                    </m:r>
                    <m:r>
                      <a:rPr lang="en-IN" b="1">
                        <a:latin typeface="Cambria Math" panose="02040503050406030204" pitchFamily="18" charset="0"/>
                        <a:ea typeface="Cambria Math" panose="02040503050406030204" pitchFamily="18" charset="0"/>
                      </a:rPr>
                      <m:t>𝐰</m:t>
                    </m:r>
                  </m:oMath>
                </a14:m>
                <a:endParaRPr lang="en-IN" dirty="0"/>
              </a:p>
              <a:p>
                <a:pPr lvl="2"/>
                <a:r>
                  <a:rPr lang="en-IN" dirty="0"/>
                  <a:t>Step 1 (law of total probability) Step 2(chain rule of probability), Step 3(get rid of conditionings that did not matter)</a:t>
                </a:r>
              </a:p>
              <a:p>
                <a:pPr lvl="2"/>
                <a:r>
                  <a:rPr lang="en-IN" b="1" dirty="0"/>
                  <a:t>Note</a:t>
                </a:r>
                <a:r>
                  <a:rPr lang="en-IN" dirty="0"/>
                  <a:t>: </a:t>
                </a:r>
                <a14:m>
                  <m:oMath xmlns:m="http://schemas.openxmlformats.org/officeDocument/2006/math">
                    <m:r>
                      <a:rPr lang="en-IN">
                        <a:latin typeface="Cambria Math" panose="02040503050406030204" pitchFamily="18" charset="0"/>
                        <a:ea typeface="Cambria Math" panose="02040503050406030204" pitchFamily="18" charset="0"/>
                      </a:rPr>
                      <m:t>ℙ</m:t>
                    </m:r>
                    <m:d>
                      <m:dPr>
                        <m:begChr m:val="["/>
                        <m:endChr m:val="]"/>
                        <m:ctrlPr>
                          <a:rPr lang="en-IN" i="1">
                            <a:latin typeface="Cambria Math" panose="02040503050406030204" pitchFamily="18" charset="0"/>
                            <a:ea typeface="Cambria Math" panose="02040503050406030204" pitchFamily="18" charset="0"/>
                          </a:rPr>
                        </m:ctrlPr>
                      </m:dPr>
                      <m:e>
                        <m:r>
                          <a:rPr lang="en-IN">
                            <a:latin typeface="Cambria Math" panose="02040503050406030204" pitchFamily="18" charset="0"/>
                            <a:ea typeface="Cambria Math" panose="02040503050406030204" pitchFamily="18" charset="0"/>
                          </a:rPr>
                          <m:t>𝑦</m:t>
                        </m:r>
                        <m:r>
                          <a:rPr lang="en-IN">
                            <a:latin typeface="Cambria Math" panose="02040503050406030204" pitchFamily="18" charset="0"/>
                            <a:ea typeface="Cambria Math" panose="02040503050406030204" pitchFamily="18" charset="0"/>
                          </a:rPr>
                          <m:t> |</m:t>
                        </m:r>
                        <m:r>
                          <a:rPr lang="en-IN" b="1">
                            <a:latin typeface="Cambria Math" panose="02040503050406030204" pitchFamily="18" charset="0"/>
                            <a:ea typeface="Cambria Math" panose="02040503050406030204" pitchFamily="18" charset="0"/>
                          </a:rPr>
                          <m:t> </m:t>
                        </m:r>
                        <m:r>
                          <a:rPr lang="en-IN" b="1">
                            <a:latin typeface="Cambria Math" panose="02040503050406030204" pitchFamily="18" charset="0"/>
                          </a:rPr>
                          <m:t>𝐰</m:t>
                        </m:r>
                        <m:r>
                          <a:rPr lang="en-IN">
                            <a:latin typeface="Cambria Math" panose="02040503050406030204" pitchFamily="18" charset="0"/>
                          </a:rPr>
                          <m:t>, </m:t>
                        </m:r>
                        <m:sSup>
                          <m:sSupPr>
                            <m:ctrlPr>
                              <a:rPr lang="en-IN" i="1">
                                <a:latin typeface="Cambria Math" panose="02040503050406030204" pitchFamily="18" charset="0"/>
                              </a:rPr>
                            </m:ctrlPr>
                          </m:sSupPr>
                          <m:e>
                            <m:r>
                              <a:rPr lang="en-IN" b="1">
                                <a:latin typeface="Cambria Math" panose="02040503050406030204" pitchFamily="18" charset="0"/>
                              </a:rPr>
                              <m:t>𝐱</m:t>
                            </m:r>
                          </m:e>
                          <m:sup>
                            <m:r>
                              <a:rPr lang="en-IN">
                                <a:latin typeface="Cambria Math" panose="02040503050406030204" pitchFamily="18" charset="0"/>
                              </a:rPr>
                              <m:t>𝑡</m:t>
                            </m:r>
                          </m:sup>
                        </m:sSup>
                      </m:e>
                    </m:d>
                  </m:oMath>
                </a14:m>
                <a:r>
                  <a:rPr lang="en-IN" dirty="0"/>
                  <a:t> is the distribution we would have given had </a:t>
                </a:r>
                <a14:m>
                  <m:oMath xmlns:m="http://schemas.openxmlformats.org/officeDocument/2006/math">
                    <m:r>
                      <a:rPr lang="en-IN" b="1" i="0" smtClean="0">
                        <a:latin typeface="Cambria Math" panose="02040503050406030204" pitchFamily="18" charset="0"/>
                      </a:rPr>
                      <m:t>𝐰</m:t>
                    </m:r>
                  </m:oMath>
                </a14:m>
                <a:r>
                  <a:rPr lang="en-IN" dirty="0"/>
                  <a:t> indeed been the true model and </a:t>
                </a:r>
                <a14:m>
                  <m:oMath xmlns:m="http://schemas.openxmlformats.org/officeDocument/2006/math">
                    <m:r>
                      <a:rPr lang="en-IN">
                        <a:latin typeface="Cambria Math" panose="02040503050406030204" pitchFamily="18" charset="0"/>
                        <a:ea typeface="Cambria Math" panose="02040503050406030204" pitchFamily="18" charset="0"/>
                      </a:rPr>
                      <m:t>ℙ</m:t>
                    </m:r>
                    <m:d>
                      <m:dPr>
                        <m:begChr m:val="["/>
                        <m:endChr m:val="]"/>
                        <m:ctrlPr>
                          <a:rPr lang="en-IN" i="1">
                            <a:latin typeface="Cambria Math" panose="02040503050406030204" pitchFamily="18" charset="0"/>
                            <a:ea typeface="Cambria Math" panose="02040503050406030204" pitchFamily="18" charset="0"/>
                          </a:rPr>
                        </m:ctrlPr>
                      </m:dPr>
                      <m:e>
                        <m:r>
                          <a:rPr lang="en-IN" b="1">
                            <a:latin typeface="Cambria Math" panose="02040503050406030204" pitchFamily="18" charset="0"/>
                          </a:rPr>
                          <m:t>𝐰</m:t>
                        </m:r>
                        <m:r>
                          <a:rPr lang="en-IN" b="1">
                            <a:latin typeface="Cambria Math" panose="02040503050406030204" pitchFamily="18" charset="0"/>
                          </a:rPr>
                          <m:t> </m:t>
                        </m:r>
                        <m:r>
                          <a:rPr lang="en-IN">
                            <a:latin typeface="Cambria Math" panose="02040503050406030204" pitchFamily="18" charset="0"/>
                            <a:ea typeface="Cambria Math" panose="02040503050406030204" pitchFamily="18" charset="0"/>
                          </a:rPr>
                          <m:t>| </m:t>
                        </m:r>
                        <m:d>
                          <m:dPr>
                            <m:begChr m:val="{"/>
                            <m:endChr m:val="}"/>
                            <m:ctrlPr>
                              <a:rPr lang="en-IN" i="1">
                                <a:latin typeface="Cambria Math" panose="02040503050406030204" pitchFamily="18" charset="0"/>
                                <a:ea typeface="Cambria Math" panose="02040503050406030204" pitchFamily="18" charset="0"/>
                              </a:rPr>
                            </m:ctrlPr>
                          </m:dPr>
                          <m:e>
                            <m:sSup>
                              <m:sSupPr>
                                <m:ctrlPr>
                                  <a:rPr lang="en-IN" i="1">
                                    <a:latin typeface="Cambria Math" panose="02040503050406030204" pitchFamily="18" charset="0"/>
                                  </a:rPr>
                                </m:ctrlPr>
                              </m:sSupPr>
                              <m:e>
                                <m:r>
                                  <a:rPr lang="en-IN" b="1">
                                    <a:latin typeface="Cambria Math" panose="02040503050406030204" pitchFamily="18" charset="0"/>
                                  </a:rPr>
                                  <m:t>𝐱</m:t>
                                </m:r>
                              </m:e>
                              <m:sup>
                                <m:r>
                                  <a:rPr lang="en-IN">
                                    <a:latin typeface="Cambria Math" panose="02040503050406030204" pitchFamily="18" charset="0"/>
                                  </a:rPr>
                                  <m:t>𝑖</m:t>
                                </m:r>
                              </m:sup>
                            </m:sSup>
                            <m:r>
                              <a:rPr lang="en-IN">
                                <a:latin typeface="Cambria Math" panose="02040503050406030204" pitchFamily="18" charset="0"/>
                              </a:rPr>
                              <m:t>,</m:t>
                            </m:r>
                            <m:sSup>
                              <m:sSupPr>
                                <m:ctrlPr>
                                  <a:rPr lang="en-IN" i="1">
                                    <a:latin typeface="Cambria Math" panose="02040503050406030204" pitchFamily="18" charset="0"/>
                                  </a:rPr>
                                </m:ctrlPr>
                              </m:sSupPr>
                              <m:e>
                                <m:r>
                                  <a:rPr lang="en-IN">
                                    <a:latin typeface="Cambria Math" panose="02040503050406030204" pitchFamily="18" charset="0"/>
                                  </a:rPr>
                                  <m:t>𝑦</m:t>
                                </m:r>
                              </m:e>
                              <m:sup>
                                <m:r>
                                  <a:rPr lang="en-IN">
                                    <a:latin typeface="Cambria Math" panose="02040503050406030204" pitchFamily="18" charset="0"/>
                                  </a:rPr>
                                  <m:t>𝑖</m:t>
                                </m:r>
                              </m:sup>
                            </m:sSup>
                          </m:e>
                        </m:d>
                      </m:e>
                    </m:d>
                  </m:oMath>
                </a14:m>
                <a:r>
                  <a:rPr lang="en-IN" dirty="0"/>
                  <a:t> is our faith in</a:t>
                </a:r>
                <a:r>
                  <a:rPr lang="en-IN" b="1" dirty="0"/>
                  <a:t> </a:t>
                </a:r>
                <a14:m>
                  <m:oMath xmlns:m="http://schemas.openxmlformats.org/officeDocument/2006/math">
                    <m:r>
                      <a:rPr lang="en-IN" b="1" i="0">
                        <a:latin typeface="Cambria Math" panose="02040503050406030204" pitchFamily="18" charset="0"/>
                      </a:rPr>
                      <m:t>𝐰</m:t>
                    </m:r>
                  </m:oMath>
                </a14:m>
                <a:r>
                  <a:rPr lang="en-IN" dirty="0"/>
                  <a:t> being the true model!</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53353" y="1111624"/>
                <a:ext cx="11938645" cy="5746376"/>
              </a:xfrm>
              <a:blipFill>
                <a:blip r:embed="rId2"/>
                <a:stretch>
                  <a:fillRect l="-562" t="-1803" r="-255"/>
                </a:stretch>
              </a:blipFill>
            </p:spPr>
            <p:txBody>
              <a:bodyPr/>
              <a:lstStyle/>
              <a:p>
                <a:r>
                  <a:rPr lang="en-IN">
                    <a:noFill/>
                  </a:rPr>
                  <a:t> </a:t>
                </a:r>
              </a:p>
            </p:txBody>
          </p:sp>
        </mc:Fallback>
      </mc:AlternateContent>
      <p:sp>
        <p:nvSpPr>
          <p:cNvPr id="4" name="Slide Number Placeholder 3"/>
          <p:cNvSpPr>
            <a:spLocks noGrp="1"/>
          </p:cNvSpPr>
          <p:nvPr>
            <p:ph type="sldNum" sz="quarter" idx="12"/>
          </p:nvPr>
        </p:nvSpPr>
        <p:spPr/>
        <p:txBody>
          <a:bodyPr/>
          <a:lstStyle/>
          <a:p>
            <a:fld id="{157B8E69-23A9-4619-9CFE-E27BFD8A78F9}" type="slidenum">
              <a:rPr lang="en-US" smtClean="0"/>
              <a:t>13</a:t>
            </a:fld>
            <a:endParaRPr lang="en-US"/>
          </a:p>
        </p:txBody>
      </p:sp>
    </p:spTree>
    <p:extLst>
      <p:ext uri="{BB962C8B-B14F-4D97-AF65-F5344CB8AC3E}">
        <p14:creationId xmlns:p14="http://schemas.microsoft.com/office/powerpoint/2010/main" val="35489311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BML Trivia</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53354" y="1111624"/>
                <a:ext cx="11938646" cy="5746376"/>
              </a:xfrm>
            </p:spPr>
            <p:txBody>
              <a:bodyPr>
                <a:normAutofit/>
              </a:bodyPr>
              <a:lstStyle/>
              <a:p>
                <a14:m>
                  <m:oMath xmlns:m="http://schemas.openxmlformats.org/officeDocument/2006/math">
                    <m:r>
                      <a:rPr lang="en-IN" i="1" smtClean="0">
                        <a:latin typeface="Cambria Math" panose="02040503050406030204" pitchFamily="18" charset="0"/>
                        <a:ea typeface="Cambria Math" panose="02040503050406030204" pitchFamily="18" charset="0"/>
                      </a:rPr>
                      <m:t>ℙ</m:t>
                    </m:r>
                    <m:d>
                      <m:dPr>
                        <m:begChr m:val="["/>
                        <m:endChr m:val="]"/>
                        <m:ctrlPr>
                          <a:rPr lang="en-IN" i="1">
                            <a:latin typeface="Cambria Math" panose="02040503050406030204" pitchFamily="18" charset="0"/>
                            <a:ea typeface="Cambria Math" panose="02040503050406030204" pitchFamily="18" charset="0"/>
                          </a:rPr>
                        </m:ctrlPr>
                      </m:dPr>
                      <m:e>
                        <m:r>
                          <a:rPr lang="en-IN" i="1">
                            <a:latin typeface="Cambria Math" panose="02040503050406030204" pitchFamily="18" charset="0"/>
                            <a:ea typeface="Cambria Math" panose="02040503050406030204" pitchFamily="18" charset="0"/>
                          </a:rPr>
                          <m:t>𝑦</m:t>
                        </m:r>
                        <m:r>
                          <a:rPr lang="en-IN" i="1">
                            <a:latin typeface="Cambria Math" panose="02040503050406030204" pitchFamily="18" charset="0"/>
                            <a:ea typeface="Cambria Math" panose="02040503050406030204" pitchFamily="18" charset="0"/>
                          </a:rPr>
                          <m:t> | </m:t>
                        </m:r>
                        <m:sSup>
                          <m:sSupPr>
                            <m:ctrlPr>
                              <a:rPr lang="en-IN" i="1">
                                <a:latin typeface="Cambria Math" panose="02040503050406030204" pitchFamily="18" charset="0"/>
                              </a:rPr>
                            </m:ctrlPr>
                          </m:sSupPr>
                          <m:e>
                            <m:r>
                              <a:rPr lang="en-IN" b="1">
                                <a:latin typeface="Cambria Math" panose="02040503050406030204" pitchFamily="18" charset="0"/>
                              </a:rPr>
                              <m:t>𝐱</m:t>
                            </m:r>
                          </m:e>
                          <m:sup>
                            <m:r>
                              <a:rPr lang="en-IN" i="1">
                                <a:latin typeface="Cambria Math" panose="02040503050406030204" pitchFamily="18" charset="0"/>
                              </a:rPr>
                              <m:t>𝑡</m:t>
                            </m:r>
                          </m:sup>
                        </m:sSup>
                        <m:r>
                          <a:rPr lang="en-IN" i="1">
                            <a:latin typeface="Cambria Math" panose="02040503050406030204" pitchFamily="18" charset="0"/>
                          </a:rPr>
                          <m:t>,</m:t>
                        </m:r>
                        <m:d>
                          <m:dPr>
                            <m:begChr m:val="{"/>
                            <m:endChr m:val="}"/>
                            <m:ctrlPr>
                              <a:rPr lang="en-IN" i="1">
                                <a:latin typeface="Cambria Math" panose="02040503050406030204" pitchFamily="18" charset="0"/>
                                <a:ea typeface="Cambria Math" panose="02040503050406030204" pitchFamily="18" charset="0"/>
                              </a:rPr>
                            </m:ctrlPr>
                          </m:dPr>
                          <m:e>
                            <m:sSup>
                              <m:sSupPr>
                                <m:ctrlPr>
                                  <a:rPr lang="en-IN" i="1">
                                    <a:latin typeface="Cambria Math" panose="02040503050406030204" pitchFamily="18" charset="0"/>
                                  </a:rPr>
                                </m:ctrlPr>
                              </m:sSupPr>
                              <m:e>
                                <m:r>
                                  <a:rPr lang="en-IN" b="1">
                                    <a:latin typeface="Cambria Math" panose="02040503050406030204" pitchFamily="18" charset="0"/>
                                  </a:rPr>
                                  <m:t>𝐱</m:t>
                                </m:r>
                              </m:e>
                              <m:sup>
                                <m:r>
                                  <a:rPr lang="en-IN" i="1">
                                    <a:latin typeface="Cambria Math" panose="02040503050406030204" pitchFamily="18" charset="0"/>
                                  </a:rPr>
                                  <m:t>𝑖</m:t>
                                </m:r>
                              </m:sup>
                            </m:sSup>
                            <m:r>
                              <a:rPr lang="en-IN" i="1">
                                <a:latin typeface="Cambria Math" panose="02040503050406030204" pitchFamily="18" charset="0"/>
                              </a:rPr>
                              <m:t>,</m:t>
                            </m:r>
                            <m:sSup>
                              <m:sSupPr>
                                <m:ctrlPr>
                                  <a:rPr lang="en-IN" i="1">
                                    <a:latin typeface="Cambria Math" panose="02040503050406030204" pitchFamily="18" charset="0"/>
                                  </a:rPr>
                                </m:ctrlPr>
                              </m:sSupPr>
                              <m:e>
                                <m:r>
                                  <a:rPr lang="en-IN" i="1">
                                    <a:latin typeface="Cambria Math" panose="02040503050406030204" pitchFamily="18" charset="0"/>
                                  </a:rPr>
                                  <m:t>𝑦</m:t>
                                </m:r>
                              </m:e>
                              <m:sup>
                                <m:r>
                                  <a:rPr lang="en-IN" i="1">
                                    <a:latin typeface="Cambria Math" panose="02040503050406030204" pitchFamily="18" charset="0"/>
                                  </a:rPr>
                                  <m:t>𝑖</m:t>
                                </m:r>
                              </m:sup>
                            </m:sSup>
                          </m:e>
                        </m:d>
                      </m:e>
                    </m:d>
                  </m:oMath>
                </a14:m>
                <a:r>
                  <a:rPr lang="en-IN" dirty="0"/>
                  <a:t> is called the </a:t>
                </a:r>
                <a:r>
                  <a:rPr lang="en-IN" i="1" dirty="0"/>
                  <a:t>predictive posterior</a:t>
                </a:r>
                <a:endParaRPr lang="en-IN" dirty="0"/>
              </a:p>
              <a:p>
                <a:pPr lvl="2"/>
                <a:r>
                  <a:rPr lang="en-IN" b="1" dirty="0"/>
                  <a:t>Note</a:t>
                </a:r>
                <a:r>
                  <a:rPr lang="en-IN" dirty="0"/>
                  <a:t>: predictive posterior is a distribution over labels (not models)</a:t>
                </a:r>
              </a:p>
              <a:p>
                <a:r>
                  <a:rPr lang="en-IN" dirty="0"/>
                  <a:t>For some very well behaved cases, the posterior and the predictive posterior distributions have closed form expressions</a:t>
                </a:r>
              </a:p>
              <a:p>
                <a:pPr lvl="2"/>
                <a:r>
                  <a:rPr lang="en-IN" dirty="0"/>
                  <a:t>The special cases where we have something called </a:t>
                </a:r>
                <a:r>
                  <a:rPr lang="en-IN" i="0" dirty="0"/>
                  <a:t>conjugate priors</a:t>
                </a:r>
                <a:r>
                  <a:rPr lang="en-IN" dirty="0"/>
                  <a:t> are one such example</a:t>
                </a:r>
              </a:p>
              <a:p>
                <a:r>
                  <a:rPr lang="en-IN" dirty="0"/>
                  <a:t>In all the other cases, we must use other techniques to work with the (predictive) posteriors in an approximate manner</a:t>
                </a:r>
              </a:p>
              <a:p>
                <a:r>
                  <a:rPr lang="en-IN" dirty="0"/>
                  <a:t>Powerful sampling algorithms e.g. MCMC, Gibbs </a:t>
                </a:r>
                <a:r>
                  <a:rPr lang="en-IN" dirty="0" err="1"/>
                  <a:t>etc</a:t>
                </a:r>
                <a:r>
                  <a:rPr lang="en-IN" dirty="0"/>
                  <a:t> exist</a:t>
                </a:r>
              </a:p>
              <a:p>
                <a:r>
                  <a:rPr lang="en-IN" dirty="0"/>
                  <a:t>Discussion beyond the scope of CS771 – courses like CS772 discuss this</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53354" y="1111624"/>
                <a:ext cx="11938646" cy="5746376"/>
              </a:xfrm>
              <a:blipFill>
                <a:blip r:embed="rId2"/>
                <a:stretch>
                  <a:fillRect l="-562" t="-1803" r="-409"/>
                </a:stretch>
              </a:blipFill>
            </p:spPr>
            <p:txBody>
              <a:bodyPr/>
              <a:lstStyle/>
              <a:p>
                <a:r>
                  <a:rPr lang="en-IN">
                    <a:noFill/>
                  </a:rPr>
                  <a:t> </a:t>
                </a:r>
              </a:p>
            </p:txBody>
          </p:sp>
        </mc:Fallback>
      </mc:AlternateContent>
      <p:sp>
        <p:nvSpPr>
          <p:cNvPr id="4" name="Slide Number Placeholder 3"/>
          <p:cNvSpPr>
            <a:spLocks noGrp="1"/>
          </p:cNvSpPr>
          <p:nvPr>
            <p:ph type="sldNum" sz="quarter" idx="12"/>
          </p:nvPr>
        </p:nvSpPr>
        <p:spPr/>
        <p:txBody>
          <a:bodyPr/>
          <a:lstStyle/>
          <a:p>
            <a:fld id="{157B8E69-23A9-4619-9CFE-E27BFD8A78F9}" type="slidenum">
              <a:rPr lang="en-US" smtClean="0"/>
              <a:t>14</a:t>
            </a:fld>
            <a:endParaRPr lang="en-US"/>
          </a:p>
        </p:txBody>
      </p:sp>
    </p:spTree>
    <p:extLst>
      <p:ext uri="{BB962C8B-B14F-4D97-AF65-F5344CB8AC3E}">
        <p14:creationId xmlns:p14="http://schemas.microsoft.com/office/powerpoint/2010/main" val="28322340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Bayesian Regression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53353" y="1111624"/>
                <a:ext cx="11938645" cy="5746376"/>
              </a:xfrm>
            </p:spPr>
            <p:txBody>
              <a:bodyPr/>
              <a:lstStyle/>
              <a:p>
                <a:r>
                  <a:rPr lang="en-IN" dirty="0">
                    <a:solidFill>
                      <a:schemeClr val="bg1"/>
                    </a:solidFill>
                  </a:rPr>
                  <a:t>Suppose we have Gaussian likelihood </a:t>
                </a:r>
                <a14:m>
                  <m:oMath xmlns:m="http://schemas.openxmlformats.org/officeDocument/2006/math">
                    <m:r>
                      <a:rPr lang="en-IN" i="1">
                        <a:solidFill>
                          <a:schemeClr val="bg1"/>
                        </a:solidFill>
                        <a:latin typeface="Cambria Math" panose="02040503050406030204" pitchFamily="18" charset="0"/>
                        <a:ea typeface="Cambria Math" panose="02040503050406030204" pitchFamily="18" charset="0"/>
                      </a:rPr>
                      <m:t>𝒩</m:t>
                    </m:r>
                    <m:d>
                      <m:dPr>
                        <m:ctrlPr>
                          <a:rPr lang="en-IN" i="1">
                            <a:solidFill>
                              <a:schemeClr val="bg1"/>
                            </a:solidFill>
                            <a:latin typeface="Cambria Math" panose="02040503050406030204" pitchFamily="18" charset="0"/>
                            <a:ea typeface="Cambria Math" panose="02040503050406030204" pitchFamily="18" charset="0"/>
                          </a:rPr>
                        </m:ctrlPr>
                      </m:dPr>
                      <m:e>
                        <m:sSup>
                          <m:sSupPr>
                            <m:ctrlPr>
                              <a:rPr lang="en-IN" i="1">
                                <a:solidFill>
                                  <a:schemeClr val="bg1"/>
                                </a:solidFill>
                                <a:latin typeface="Cambria Math" panose="02040503050406030204" pitchFamily="18" charset="0"/>
                                <a:ea typeface="Cambria Math" panose="02040503050406030204" pitchFamily="18" charset="0"/>
                              </a:rPr>
                            </m:ctrlPr>
                          </m:sSupPr>
                          <m:e>
                            <m:r>
                              <a:rPr lang="en-IN" i="1">
                                <a:solidFill>
                                  <a:schemeClr val="bg1"/>
                                </a:solidFill>
                                <a:latin typeface="Cambria Math" panose="02040503050406030204" pitchFamily="18" charset="0"/>
                                <a:ea typeface="Cambria Math" panose="02040503050406030204" pitchFamily="18" charset="0"/>
                              </a:rPr>
                              <m:t>𝑦</m:t>
                            </m:r>
                          </m:e>
                          <m:sup>
                            <m:r>
                              <a:rPr lang="en-IN" i="1">
                                <a:solidFill>
                                  <a:schemeClr val="bg1"/>
                                </a:solidFill>
                                <a:latin typeface="Cambria Math" panose="02040503050406030204" pitchFamily="18" charset="0"/>
                                <a:ea typeface="Cambria Math" panose="02040503050406030204" pitchFamily="18" charset="0"/>
                              </a:rPr>
                              <m:t>𝑖</m:t>
                            </m:r>
                          </m:sup>
                        </m:sSup>
                        <m:r>
                          <a:rPr lang="en-IN" i="1">
                            <a:solidFill>
                              <a:schemeClr val="bg1"/>
                            </a:solidFill>
                            <a:latin typeface="Cambria Math" panose="02040503050406030204" pitchFamily="18" charset="0"/>
                            <a:ea typeface="Cambria Math" panose="02040503050406030204" pitchFamily="18" charset="0"/>
                          </a:rPr>
                          <m:t> | </m:t>
                        </m:r>
                        <m:sSup>
                          <m:sSupPr>
                            <m:ctrlPr>
                              <a:rPr lang="en-IN" i="1">
                                <a:solidFill>
                                  <a:schemeClr val="bg1"/>
                                </a:solidFill>
                                <a:latin typeface="Cambria Math" panose="02040503050406030204" pitchFamily="18" charset="0"/>
                              </a:rPr>
                            </m:ctrlPr>
                          </m:sSupPr>
                          <m:e>
                            <m:r>
                              <a:rPr lang="en-IN" b="1">
                                <a:solidFill>
                                  <a:schemeClr val="bg1"/>
                                </a:solidFill>
                                <a:latin typeface="Cambria Math" panose="02040503050406030204" pitchFamily="18" charset="0"/>
                              </a:rPr>
                              <m:t>𝐰</m:t>
                            </m:r>
                          </m:e>
                          <m:sup>
                            <m:r>
                              <a:rPr lang="en-IN" i="1">
                                <a:solidFill>
                                  <a:schemeClr val="bg1"/>
                                </a:solidFill>
                                <a:latin typeface="Cambria Math" panose="02040503050406030204" pitchFamily="18" charset="0"/>
                              </a:rPr>
                              <m:t>⊤</m:t>
                            </m:r>
                          </m:sup>
                        </m:sSup>
                        <m:sSup>
                          <m:sSupPr>
                            <m:ctrlPr>
                              <a:rPr lang="en-IN" b="1" i="1">
                                <a:solidFill>
                                  <a:schemeClr val="bg1"/>
                                </a:solidFill>
                                <a:latin typeface="Cambria Math" panose="02040503050406030204" pitchFamily="18" charset="0"/>
                              </a:rPr>
                            </m:ctrlPr>
                          </m:sSupPr>
                          <m:e>
                            <m:r>
                              <a:rPr lang="en-IN" b="1">
                                <a:solidFill>
                                  <a:schemeClr val="bg1"/>
                                </a:solidFill>
                                <a:latin typeface="Cambria Math" panose="02040503050406030204" pitchFamily="18" charset="0"/>
                              </a:rPr>
                              <m:t>𝐱</m:t>
                            </m:r>
                          </m:e>
                          <m:sup>
                            <m:r>
                              <a:rPr lang="en-IN" i="1">
                                <a:solidFill>
                                  <a:schemeClr val="bg1"/>
                                </a:solidFill>
                                <a:latin typeface="Cambria Math" panose="02040503050406030204" pitchFamily="18" charset="0"/>
                              </a:rPr>
                              <m:t>𝑖</m:t>
                            </m:r>
                          </m:sup>
                        </m:sSup>
                        <m:r>
                          <a:rPr lang="en-IN" i="1">
                            <a:solidFill>
                              <a:schemeClr val="bg1"/>
                            </a:solidFill>
                            <a:latin typeface="Cambria Math" panose="02040503050406030204" pitchFamily="18" charset="0"/>
                          </a:rPr>
                          <m:t>,</m:t>
                        </m:r>
                        <m:sSubSup>
                          <m:sSubSupPr>
                            <m:ctrlPr>
                              <a:rPr lang="en-IN" i="1">
                                <a:solidFill>
                                  <a:schemeClr val="bg1"/>
                                </a:solidFill>
                                <a:latin typeface="Cambria Math" panose="02040503050406030204" pitchFamily="18" charset="0"/>
                              </a:rPr>
                            </m:ctrlPr>
                          </m:sSubSupPr>
                          <m:e>
                            <m:r>
                              <a:rPr lang="en-IN" i="1">
                                <a:solidFill>
                                  <a:schemeClr val="bg1"/>
                                </a:solidFill>
                                <a:latin typeface="Cambria Math" panose="02040503050406030204" pitchFamily="18" charset="0"/>
                              </a:rPr>
                              <m:t>𝜎</m:t>
                            </m:r>
                          </m:e>
                          <m:sub>
                            <m:r>
                              <a:rPr lang="en-IN" i="1">
                                <a:solidFill>
                                  <a:schemeClr val="bg1"/>
                                </a:solidFill>
                                <a:latin typeface="Cambria Math" panose="02040503050406030204" pitchFamily="18" charset="0"/>
                              </a:rPr>
                              <m:t>𝑙</m:t>
                            </m:r>
                          </m:sub>
                          <m:sup>
                            <m:r>
                              <a:rPr lang="en-IN" i="1">
                                <a:solidFill>
                                  <a:schemeClr val="bg1"/>
                                </a:solidFill>
                                <a:latin typeface="Cambria Math" panose="02040503050406030204" pitchFamily="18" charset="0"/>
                              </a:rPr>
                              <m:t>2</m:t>
                            </m:r>
                          </m:sup>
                        </m:sSubSup>
                      </m:e>
                    </m:d>
                  </m:oMath>
                </a14:m>
                <a:r>
                  <a:rPr lang="en-IN" dirty="0">
                    <a:solidFill>
                      <a:schemeClr val="bg1"/>
                    </a:solidFill>
                  </a:rPr>
                  <a:t> and Gaussian prior </a:t>
                </a:r>
                <a14:m>
                  <m:oMath xmlns:m="http://schemas.openxmlformats.org/officeDocument/2006/math">
                    <m:r>
                      <a:rPr lang="en-IN" i="1">
                        <a:solidFill>
                          <a:schemeClr val="bg1"/>
                        </a:solidFill>
                        <a:latin typeface="Cambria Math" panose="02040503050406030204" pitchFamily="18" charset="0"/>
                        <a:ea typeface="Cambria Math" panose="02040503050406030204" pitchFamily="18" charset="0"/>
                      </a:rPr>
                      <m:t>𝒩</m:t>
                    </m:r>
                    <m:d>
                      <m:dPr>
                        <m:ctrlPr>
                          <a:rPr lang="en-IN" i="1">
                            <a:solidFill>
                              <a:schemeClr val="bg1"/>
                            </a:solidFill>
                            <a:latin typeface="Cambria Math" panose="02040503050406030204" pitchFamily="18" charset="0"/>
                            <a:ea typeface="Cambria Math" panose="02040503050406030204" pitchFamily="18" charset="0"/>
                          </a:rPr>
                        </m:ctrlPr>
                      </m:dPr>
                      <m:e>
                        <m:r>
                          <a:rPr lang="en-IN" b="1">
                            <a:solidFill>
                              <a:schemeClr val="bg1"/>
                            </a:solidFill>
                            <a:latin typeface="Cambria Math" panose="02040503050406030204" pitchFamily="18" charset="0"/>
                          </a:rPr>
                          <m:t>𝐰</m:t>
                        </m:r>
                        <m:r>
                          <a:rPr lang="en-IN" i="1">
                            <a:solidFill>
                              <a:schemeClr val="bg1"/>
                            </a:solidFill>
                            <a:latin typeface="Cambria Math" panose="02040503050406030204" pitchFamily="18" charset="0"/>
                            <a:ea typeface="Cambria Math" panose="02040503050406030204" pitchFamily="18" charset="0"/>
                          </a:rPr>
                          <m:t>| </m:t>
                        </m:r>
                        <m:r>
                          <a:rPr lang="en-IN" b="1">
                            <a:solidFill>
                              <a:schemeClr val="bg1"/>
                            </a:solidFill>
                            <a:latin typeface="Cambria Math" panose="02040503050406030204" pitchFamily="18" charset="0"/>
                          </a:rPr>
                          <m:t>𝟎</m:t>
                        </m:r>
                        <m:r>
                          <a:rPr lang="en-IN" i="1">
                            <a:solidFill>
                              <a:schemeClr val="bg1"/>
                            </a:solidFill>
                            <a:latin typeface="Cambria Math" panose="02040503050406030204" pitchFamily="18" charset="0"/>
                          </a:rPr>
                          <m:t>,</m:t>
                        </m:r>
                        <m:sSubSup>
                          <m:sSubSupPr>
                            <m:ctrlPr>
                              <a:rPr lang="en-IN" i="1">
                                <a:solidFill>
                                  <a:schemeClr val="bg1"/>
                                </a:solidFill>
                                <a:latin typeface="Cambria Math" panose="02040503050406030204" pitchFamily="18" charset="0"/>
                              </a:rPr>
                            </m:ctrlPr>
                          </m:sSubSupPr>
                          <m:e>
                            <m:r>
                              <a:rPr lang="en-IN" i="1">
                                <a:solidFill>
                                  <a:schemeClr val="bg1"/>
                                </a:solidFill>
                                <a:latin typeface="Cambria Math" panose="02040503050406030204" pitchFamily="18" charset="0"/>
                              </a:rPr>
                              <m:t>𝜎</m:t>
                            </m:r>
                          </m:e>
                          <m:sub>
                            <m:r>
                              <a:rPr lang="en-IN" i="1">
                                <a:solidFill>
                                  <a:schemeClr val="bg1"/>
                                </a:solidFill>
                                <a:latin typeface="Cambria Math" panose="02040503050406030204" pitchFamily="18" charset="0"/>
                              </a:rPr>
                              <m:t>𝑝</m:t>
                            </m:r>
                          </m:sub>
                          <m:sup>
                            <m:r>
                              <a:rPr lang="en-IN" i="1">
                                <a:solidFill>
                                  <a:schemeClr val="bg1"/>
                                </a:solidFill>
                                <a:latin typeface="Cambria Math" panose="02040503050406030204" pitchFamily="18" charset="0"/>
                              </a:rPr>
                              <m:t>2</m:t>
                            </m:r>
                          </m:sup>
                        </m:sSubSup>
                        <m:r>
                          <a:rPr lang="en-IN" i="1">
                            <a:solidFill>
                              <a:schemeClr val="bg1"/>
                            </a:solidFill>
                            <a:latin typeface="Cambria Math" panose="02040503050406030204" pitchFamily="18" charset="0"/>
                          </a:rPr>
                          <m:t>⋅</m:t>
                        </m:r>
                        <m:sSub>
                          <m:sSubPr>
                            <m:ctrlPr>
                              <a:rPr lang="en-IN" i="1">
                                <a:solidFill>
                                  <a:schemeClr val="bg1"/>
                                </a:solidFill>
                                <a:latin typeface="Cambria Math" panose="02040503050406030204" pitchFamily="18" charset="0"/>
                              </a:rPr>
                            </m:ctrlPr>
                          </m:sSubPr>
                          <m:e>
                            <m:r>
                              <a:rPr lang="en-IN" i="1">
                                <a:solidFill>
                                  <a:schemeClr val="bg1"/>
                                </a:solidFill>
                                <a:latin typeface="Cambria Math" panose="02040503050406030204" pitchFamily="18" charset="0"/>
                              </a:rPr>
                              <m:t>𝐼</m:t>
                            </m:r>
                          </m:e>
                          <m:sub>
                            <m:r>
                              <a:rPr lang="en-IN" i="1">
                                <a:solidFill>
                                  <a:schemeClr val="bg1"/>
                                </a:solidFill>
                                <a:latin typeface="Cambria Math" panose="02040503050406030204" pitchFamily="18" charset="0"/>
                              </a:rPr>
                              <m:t>𝑑</m:t>
                            </m:r>
                          </m:sub>
                        </m:sSub>
                      </m:e>
                    </m:d>
                  </m:oMath>
                </a14:m>
                <a:r>
                  <a:rPr lang="en-IN" dirty="0">
                    <a:solidFill>
                      <a:schemeClr val="bg1"/>
                    </a:solidFill>
                  </a:rPr>
                  <a:t>, then we have </a:t>
                </a:r>
                <a14:m>
                  <m:oMath xmlns:m="http://schemas.openxmlformats.org/officeDocument/2006/math">
                    <m:r>
                      <a:rPr lang="en-IN">
                        <a:solidFill>
                          <a:schemeClr val="bg1"/>
                        </a:solidFill>
                        <a:latin typeface="Cambria Math" panose="02040503050406030204" pitchFamily="18" charset="0"/>
                        <a:ea typeface="Cambria Math" panose="02040503050406030204" pitchFamily="18" charset="0"/>
                      </a:rPr>
                      <m:t>ℙ</m:t>
                    </m:r>
                    <m:d>
                      <m:dPr>
                        <m:begChr m:val="["/>
                        <m:endChr m:val="]"/>
                        <m:ctrlPr>
                          <a:rPr lang="en-IN" i="1">
                            <a:solidFill>
                              <a:schemeClr val="bg1"/>
                            </a:solidFill>
                            <a:latin typeface="Cambria Math" panose="02040503050406030204" pitchFamily="18" charset="0"/>
                            <a:ea typeface="Cambria Math" panose="02040503050406030204" pitchFamily="18" charset="0"/>
                          </a:rPr>
                        </m:ctrlPr>
                      </m:dPr>
                      <m:e>
                        <m:r>
                          <a:rPr lang="en-IN" b="1">
                            <a:solidFill>
                              <a:schemeClr val="bg1"/>
                            </a:solidFill>
                            <a:latin typeface="Cambria Math" panose="02040503050406030204" pitchFamily="18" charset="0"/>
                          </a:rPr>
                          <m:t>𝐰</m:t>
                        </m:r>
                        <m:r>
                          <a:rPr lang="en-IN" b="1">
                            <a:solidFill>
                              <a:schemeClr val="bg1"/>
                            </a:solidFill>
                            <a:latin typeface="Cambria Math" panose="02040503050406030204" pitchFamily="18" charset="0"/>
                          </a:rPr>
                          <m:t> </m:t>
                        </m:r>
                        <m:r>
                          <a:rPr lang="en-IN">
                            <a:solidFill>
                              <a:schemeClr val="bg1"/>
                            </a:solidFill>
                            <a:latin typeface="Cambria Math" panose="02040503050406030204" pitchFamily="18" charset="0"/>
                            <a:ea typeface="Cambria Math" panose="02040503050406030204" pitchFamily="18" charset="0"/>
                          </a:rPr>
                          <m:t>| </m:t>
                        </m:r>
                        <m:d>
                          <m:dPr>
                            <m:begChr m:val="{"/>
                            <m:endChr m:val="}"/>
                            <m:ctrlPr>
                              <a:rPr lang="en-IN" i="1">
                                <a:solidFill>
                                  <a:schemeClr val="bg1"/>
                                </a:solidFill>
                                <a:latin typeface="Cambria Math" panose="02040503050406030204" pitchFamily="18" charset="0"/>
                                <a:ea typeface="Cambria Math" panose="02040503050406030204" pitchFamily="18" charset="0"/>
                              </a:rPr>
                            </m:ctrlPr>
                          </m:dPr>
                          <m:e>
                            <m:sSup>
                              <m:sSupPr>
                                <m:ctrlPr>
                                  <a:rPr lang="en-IN" i="1">
                                    <a:solidFill>
                                      <a:schemeClr val="bg1"/>
                                    </a:solidFill>
                                    <a:latin typeface="Cambria Math" panose="02040503050406030204" pitchFamily="18" charset="0"/>
                                  </a:rPr>
                                </m:ctrlPr>
                              </m:sSupPr>
                              <m:e>
                                <m:r>
                                  <a:rPr lang="en-IN" b="1">
                                    <a:solidFill>
                                      <a:schemeClr val="bg1"/>
                                    </a:solidFill>
                                    <a:latin typeface="Cambria Math" panose="02040503050406030204" pitchFamily="18" charset="0"/>
                                  </a:rPr>
                                  <m:t>𝐱</m:t>
                                </m:r>
                              </m:e>
                              <m:sup>
                                <m:r>
                                  <a:rPr lang="en-IN">
                                    <a:solidFill>
                                      <a:schemeClr val="bg1"/>
                                    </a:solidFill>
                                    <a:latin typeface="Cambria Math" panose="02040503050406030204" pitchFamily="18" charset="0"/>
                                  </a:rPr>
                                  <m:t>𝑖</m:t>
                                </m:r>
                              </m:sup>
                            </m:sSup>
                            <m:r>
                              <a:rPr lang="en-IN">
                                <a:solidFill>
                                  <a:schemeClr val="bg1"/>
                                </a:solidFill>
                                <a:latin typeface="Cambria Math" panose="02040503050406030204" pitchFamily="18" charset="0"/>
                              </a:rPr>
                              <m:t>,</m:t>
                            </m:r>
                            <m:sSup>
                              <m:sSupPr>
                                <m:ctrlPr>
                                  <a:rPr lang="en-IN" i="1">
                                    <a:solidFill>
                                      <a:schemeClr val="bg1"/>
                                    </a:solidFill>
                                    <a:latin typeface="Cambria Math" panose="02040503050406030204" pitchFamily="18" charset="0"/>
                                  </a:rPr>
                                </m:ctrlPr>
                              </m:sSupPr>
                              <m:e>
                                <m:r>
                                  <a:rPr lang="en-IN">
                                    <a:solidFill>
                                      <a:schemeClr val="bg1"/>
                                    </a:solidFill>
                                    <a:latin typeface="Cambria Math" panose="02040503050406030204" pitchFamily="18" charset="0"/>
                                  </a:rPr>
                                  <m:t>𝑦</m:t>
                                </m:r>
                              </m:e>
                              <m:sup>
                                <m:r>
                                  <a:rPr lang="en-IN">
                                    <a:solidFill>
                                      <a:schemeClr val="bg1"/>
                                    </a:solidFill>
                                    <a:latin typeface="Cambria Math" panose="02040503050406030204" pitchFamily="18" charset="0"/>
                                  </a:rPr>
                                  <m:t>𝑖</m:t>
                                </m:r>
                              </m:sup>
                            </m:sSup>
                          </m:e>
                        </m:d>
                      </m:e>
                    </m:d>
                    <m:r>
                      <a:rPr lang="en-IN">
                        <a:solidFill>
                          <a:schemeClr val="bg1"/>
                        </a:solidFill>
                        <a:latin typeface="Cambria Math" panose="02040503050406030204" pitchFamily="18" charset="0"/>
                      </a:rPr>
                      <m:t>=</m:t>
                    </m:r>
                    <m:r>
                      <a:rPr lang="en-IN">
                        <a:solidFill>
                          <a:schemeClr val="bg1"/>
                        </a:solidFill>
                        <a:latin typeface="Cambria Math" panose="02040503050406030204" pitchFamily="18" charset="0"/>
                        <a:ea typeface="Cambria Math" panose="02040503050406030204" pitchFamily="18" charset="0"/>
                      </a:rPr>
                      <m:t>𝒩</m:t>
                    </m:r>
                    <m:d>
                      <m:dPr>
                        <m:ctrlPr>
                          <a:rPr lang="en-IN" i="1">
                            <a:solidFill>
                              <a:schemeClr val="bg1"/>
                            </a:solidFill>
                            <a:latin typeface="Cambria Math" panose="02040503050406030204" pitchFamily="18" charset="0"/>
                            <a:ea typeface="Cambria Math" panose="02040503050406030204" pitchFamily="18" charset="0"/>
                          </a:rPr>
                        </m:ctrlPr>
                      </m:dPr>
                      <m:e>
                        <m:r>
                          <a:rPr lang="en-IN" b="1" i="0">
                            <a:solidFill>
                              <a:schemeClr val="bg1"/>
                            </a:solidFill>
                            <a:latin typeface="Cambria Math" panose="02040503050406030204" pitchFamily="18" charset="0"/>
                            <a:ea typeface="Cambria Math" panose="02040503050406030204" pitchFamily="18" charset="0"/>
                          </a:rPr>
                          <m:t>𝐰</m:t>
                        </m:r>
                        <m:r>
                          <a:rPr lang="en-IN">
                            <a:solidFill>
                              <a:schemeClr val="bg1"/>
                            </a:solidFill>
                            <a:latin typeface="Cambria Math" panose="02040503050406030204" pitchFamily="18" charset="0"/>
                            <a:ea typeface="Cambria Math" panose="02040503050406030204" pitchFamily="18" charset="0"/>
                          </a:rPr>
                          <m:t>;</m:t>
                        </m:r>
                        <m:acc>
                          <m:accPr>
                            <m:chr m:val="̂"/>
                            <m:ctrlPr>
                              <a:rPr lang="en-IN" i="1">
                                <a:solidFill>
                                  <a:schemeClr val="bg1"/>
                                </a:solidFill>
                                <a:latin typeface="Cambria Math" panose="02040503050406030204" pitchFamily="18" charset="0"/>
                                <a:ea typeface="Cambria Math" panose="02040503050406030204" pitchFamily="18" charset="0"/>
                              </a:rPr>
                            </m:ctrlPr>
                          </m:accPr>
                          <m:e>
                            <m:r>
                              <a:rPr lang="en-IN" b="1" i="0">
                                <a:solidFill>
                                  <a:schemeClr val="bg1"/>
                                </a:solidFill>
                                <a:latin typeface="Cambria Math" panose="02040503050406030204" pitchFamily="18" charset="0"/>
                                <a:ea typeface="Cambria Math" panose="02040503050406030204" pitchFamily="18" charset="0"/>
                              </a:rPr>
                              <m:t>𝛍</m:t>
                            </m:r>
                          </m:e>
                        </m:acc>
                        <m:r>
                          <a:rPr lang="en-IN">
                            <a:solidFill>
                              <a:schemeClr val="bg1"/>
                            </a:solidFill>
                            <a:latin typeface="Cambria Math" panose="02040503050406030204" pitchFamily="18" charset="0"/>
                            <a:ea typeface="Cambria Math" panose="02040503050406030204" pitchFamily="18" charset="0"/>
                          </a:rPr>
                          <m:t>,</m:t>
                        </m:r>
                        <m:acc>
                          <m:accPr>
                            <m:chr m:val="̂"/>
                            <m:ctrlPr>
                              <a:rPr lang="en-IN" i="1">
                                <a:solidFill>
                                  <a:schemeClr val="bg1"/>
                                </a:solidFill>
                                <a:latin typeface="Cambria Math" panose="02040503050406030204" pitchFamily="18" charset="0"/>
                                <a:ea typeface="Cambria Math" panose="02040503050406030204" pitchFamily="18" charset="0"/>
                              </a:rPr>
                            </m:ctrlPr>
                          </m:accPr>
                          <m:e>
                            <m:r>
                              <m:rPr>
                                <m:sty m:val="p"/>
                              </m:rPr>
                              <a:rPr lang="en-IN" i="0">
                                <a:solidFill>
                                  <a:schemeClr val="bg1"/>
                                </a:solidFill>
                                <a:latin typeface="Cambria Math" panose="02040503050406030204" pitchFamily="18" charset="0"/>
                                <a:ea typeface="Cambria Math" panose="02040503050406030204" pitchFamily="18" charset="0"/>
                              </a:rPr>
                              <m:t>Σ</m:t>
                            </m:r>
                          </m:e>
                        </m:acc>
                      </m:e>
                    </m:d>
                  </m:oMath>
                </a14:m>
                <a:r>
                  <a:rPr lang="en-IN" dirty="0">
                    <a:solidFill>
                      <a:schemeClr val="bg1"/>
                    </a:solidFill>
                  </a:rPr>
                  <a:t> </a:t>
                </a:r>
              </a:p>
              <a:p>
                <a14:m>
                  <m:oMath xmlns:m="http://schemas.openxmlformats.org/officeDocument/2006/math">
                    <m:acc>
                      <m:accPr>
                        <m:chr m:val="̂"/>
                        <m:ctrlPr>
                          <a:rPr lang="en-IN" i="1">
                            <a:solidFill>
                              <a:schemeClr val="bg1"/>
                            </a:solidFill>
                            <a:latin typeface="Cambria Math" panose="02040503050406030204" pitchFamily="18" charset="0"/>
                            <a:ea typeface="Cambria Math" panose="02040503050406030204" pitchFamily="18" charset="0"/>
                          </a:rPr>
                        </m:ctrlPr>
                      </m:accPr>
                      <m:e>
                        <m:r>
                          <a:rPr lang="en-IN" b="1" i="1">
                            <a:solidFill>
                              <a:schemeClr val="bg1"/>
                            </a:solidFill>
                            <a:latin typeface="Cambria Math" panose="02040503050406030204" pitchFamily="18" charset="0"/>
                            <a:ea typeface="Cambria Math" panose="02040503050406030204" pitchFamily="18" charset="0"/>
                          </a:rPr>
                          <m:t>𝛍</m:t>
                        </m:r>
                      </m:e>
                    </m:acc>
                    <m:r>
                      <a:rPr lang="en-IN">
                        <a:solidFill>
                          <a:schemeClr val="bg1"/>
                        </a:solidFill>
                        <a:latin typeface="Cambria Math" panose="02040503050406030204" pitchFamily="18" charset="0"/>
                        <a:ea typeface="Cambria Math" panose="02040503050406030204" pitchFamily="18" charset="0"/>
                      </a:rPr>
                      <m:t>=</m:t>
                    </m:r>
                    <m:sSup>
                      <m:sSupPr>
                        <m:ctrlPr>
                          <a:rPr lang="en-IN" b="0" i="1" smtClean="0">
                            <a:solidFill>
                              <a:schemeClr val="bg1"/>
                            </a:solidFill>
                            <a:latin typeface="Cambria Math" panose="02040503050406030204" pitchFamily="18" charset="0"/>
                            <a:ea typeface="Cambria Math" panose="02040503050406030204" pitchFamily="18" charset="0"/>
                          </a:rPr>
                        </m:ctrlPr>
                      </m:sSupPr>
                      <m:e>
                        <m:d>
                          <m:dPr>
                            <m:ctrlPr>
                              <a:rPr lang="en-IN" b="0" i="1" smtClean="0">
                                <a:solidFill>
                                  <a:schemeClr val="bg1"/>
                                </a:solidFill>
                                <a:latin typeface="Cambria Math" panose="02040503050406030204" pitchFamily="18" charset="0"/>
                                <a:ea typeface="Cambria Math" panose="02040503050406030204" pitchFamily="18" charset="0"/>
                              </a:rPr>
                            </m:ctrlPr>
                          </m:dPr>
                          <m:e>
                            <m:sSup>
                              <m:sSupPr>
                                <m:ctrlPr>
                                  <a:rPr lang="en-IN" i="1">
                                    <a:solidFill>
                                      <a:schemeClr val="bg1"/>
                                    </a:solidFill>
                                    <a:latin typeface="Cambria Math" panose="02040503050406030204" pitchFamily="18" charset="0"/>
                                    <a:ea typeface="Cambria Math" panose="02040503050406030204" pitchFamily="18" charset="0"/>
                                  </a:rPr>
                                </m:ctrlPr>
                              </m:sSupPr>
                              <m:e>
                                <m:r>
                                  <a:rPr lang="en-IN" i="1">
                                    <a:solidFill>
                                      <a:schemeClr val="bg1"/>
                                    </a:solidFill>
                                    <a:latin typeface="Cambria Math" panose="02040503050406030204" pitchFamily="18" charset="0"/>
                                    <a:ea typeface="Cambria Math" panose="02040503050406030204" pitchFamily="18" charset="0"/>
                                  </a:rPr>
                                  <m:t>𝑋</m:t>
                                </m:r>
                              </m:e>
                              <m:sup>
                                <m:r>
                                  <a:rPr lang="en-IN" i="1">
                                    <a:solidFill>
                                      <a:schemeClr val="bg1"/>
                                    </a:solidFill>
                                    <a:latin typeface="Cambria Math" panose="02040503050406030204" pitchFamily="18" charset="0"/>
                                    <a:ea typeface="Cambria Math" panose="02040503050406030204" pitchFamily="18" charset="0"/>
                                  </a:rPr>
                                  <m:t>⊤</m:t>
                                </m:r>
                              </m:sup>
                            </m:sSup>
                            <m:r>
                              <a:rPr lang="en-IN" b="0" i="1" smtClean="0">
                                <a:solidFill>
                                  <a:schemeClr val="bg1"/>
                                </a:solidFill>
                                <a:latin typeface="Cambria Math" panose="02040503050406030204" pitchFamily="18" charset="0"/>
                                <a:ea typeface="Cambria Math" panose="02040503050406030204" pitchFamily="18" charset="0"/>
                              </a:rPr>
                              <m:t>𝑋</m:t>
                            </m:r>
                            <m:r>
                              <a:rPr lang="en-IN" b="0" i="1" smtClean="0">
                                <a:solidFill>
                                  <a:schemeClr val="bg1"/>
                                </a:solidFill>
                                <a:latin typeface="Cambria Math" panose="02040503050406030204" pitchFamily="18" charset="0"/>
                                <a:ea typeface="Cambria Math" panose="02040503050406030204" pitchFamily="18" charset="0"/>
                              </a:rPr>
                              <m:t>+</m:t>
                            </m:r>
                            <m:sSup>
                              <m:sSupPr>
                                <m:ctrlPr>
                                  <a:rPr lang="en-IN" i="1" dirty="0">
                                    <a:solidFill>
                                      <a:schemeClr val="bg1"/>
                                    </a:solidFill>
                                    <a:latin typeface="Cambria Math" panose="02040503050406030204" pitchFamily="18" charset="0"/>
                                    <a:ea typeface="Cambria Math" panose="02040503050406030204" pitchFamily="18" charset="0"/>
                                  </a:rPr>
                                </m:ctrlPr>
                              </m:sSupPr>
                              <m:e>
                                <m:d>
                                  <m:dPr>
                                    <m:ctrlPr>
                                      <a:rPr lang="en-IN" i="1" dirty="0">
                                        <a:solidFill>
                                          <a:schemeClr val="bg1"/>
                                        </a:solidFill>
                                        <a:latin typeface="Cambria Math" panose="02040503050406030204" pitchFamily="18" charset="0"/>
                                        <a:ea typeface="Cambria Math" panose="02040503050406030204" pitchFamily="18" charset="0"/>
                                      </a:rPr>
                                    </m:ctrlPr>
                                  </m:dPr>
                                  <m:e>
                                    <m:f>
                                      <m:fPr>
                                        <m:ctrlPr>
                                          <a:rPr lang="en-IN" i="1" dirty="0">
                                            <a:solidFill>
                                              <a:schemeClr val="bg1"/>
                                            </a:solidFill>
                                            <a:latin typeface="Cambria Math" panose="02040503050406030204" pitchFamily="18" charset="0"/>
                                            <a:ea typeface="Cambria Math" panose="02040503050406030204" pitchFamily="18" charset="0"/>
                                          </a:rPr>
                                        </m:ctrlPr>
                                      </m:fPr>
                                      <m:num>
                                        <m:sSub>
                                          <m:sSubPr>
                                            <m:ctrlPr>
                                              <a:rPr lang="en-IN" i="1" dirty="0">
                                                <a:solidFill>
                                                  <a:schemeClr val="bg1"/>
                                                </a:solidFill>
                                                <a:latin typeface="Cambria Math" panose="02040503050406030204" pitchFamily="18" charset="0"/>
                                                <a:ea typeface="Cambria Math" panose="02040503050406030204" pitchFamily="18" charset="0"/>
                                              </a:rPr>
                                            </m:ctrlPr>
                                          </m:sSubPr>
                                          <m:e>
                                            <m:r>
                                              <a:rPr lang="en-IN" i="1" dirty="0">
                                                <a:solidFill>
                                                  <a:schemeClr val="bg1"/>
                                                </a:solidFill>
                                                <a:latin typeface="Cambria Math" panose="02040503050406030204" pitchFamily="18" charset="0"/>
                                                <a:ea typeface="Cambria Math" panose="02040503050406030204" pitchFamily="18" charset="0"/>
                                              </a:rPr>
                                              <m:t>𝜎</m:t>
                                            </m:r>
                                          </m:e>
                                          <m:sub>
                                            <m:r>
                                              <a:rPr lang="en-IN" i="1" dirty="0">
                                                <a:solidFill>
                                                  <a:schemeClr val="bg1"/>
                                                </a:solidFill>
                                                <a:latin typeface="Cambria Math" panose="02040503050406030204" pitchFamily="18" charset="0"/>
                                                <a:ea typeface="Cambria Math" panose="02040503050406030204" pitchFamily="18" charset="0"/>
                                              </a:rPr>
                                              <m:t>𝑙</m:t>
                                            </m:r>
                                          </m:sub>
                                        </m:sSub>
                                      </m:num>
                                      <m:den>
                                        <m:sSub>
                                          <m:sSubPr>
                                            <m:ctrlPr>
                                              <a:rPr lang="en-IN" i="1" dirty="0">
                                                <a:solidFill>
                                                  <a:schemeClr val="bg1"/>
                                                </a:solidFill>
                                                <a:latin typeface="Cambria Math" panose="02040503050406030204" pitchFamily="18" charset="0"/>
                                                <a:ea typeface="Cambria Math" panose="02040503050406030204" pitchFamily="18" charset="0"/>
                                              </a:rPr>
                                            </m:ctrlPr>
                                          </m:sSubPr>
                                          <m:e>
                                            <m:r>
                                              <a:rPr lang="en-IN" i="1" dirty="0">
                                                <a:solidFill>
                                                  <a:schemeClr val="bg1"/>
                                                </a:solidFill>
                                                <a:latin typeface="Cambria Math" panose="02040503050406030204" pitchFamily="18" charset="0"/>
                                                <a:ea typeface="Cambria Math" panose="02040503050406030204" pitchFamily="18" charset="0"/>
                                              </a:rPr>
                                              <m:t>𝜎</m:t>
                                            </m:r>
                                          </m:e>
                                          <m:sub>
                                            <m:r>
                                              <a:rPr lang="en-IN" i="1" dirty="0">
                                                <a:solidFill>
                                                  <a:schemeClr val="bg1"/>
                                                </a:solidFill>
                                                <a:latin typeface="Cambria Math" panose="02040503050406030204" pitchFamily="18" charset="0"/>
                                                <a:ea typeface="Cambria Math" panose="02040503050406030204" pitchFamily="18" charset="0"/>
                                              </a:rPr>
                                              <m:t>𝑝</m:t>
                                            </m:r>
                                          </m:sub>
                                        </m:sSub>
                                      </m:den>
                                    </m:f>
                                  </m:e>
                                </m:d>
                              </m:e>
                              <m:sup>
                                <m:r>
                                  <a:rPr lang="en-IN" i="1" dirty="0">
                                    <a:solidFill>
                                      <a:schemeClr val="bg1"/>
                                    </a:solidFill>
                                    <a:latin typeface="Cambria Math" panose="02040503050406030204" pitchFamily="18" charset="0"/>
                                    <a:ea typeface="Cambria Math" panose="02040503050406030204" pitchFamily="18" charset="0"/>
                                  </a:rPr>
                                  <m:t>2</m:t>
                                </m:r>
                              </m:sup>
                            </m:sSup>
                            <m:r>
                              <a:rPr lang="en-IN" b="0" i="1" dirty="0" smtClean="0">
                                <a:solidFill>
                                  <a:schemeClr val="bg1"/>
                                </a:solidFill>
                                <a:latin typeface="Cambria Math" panose="02040503050406030204" pitchFamily="18" charset="0"/>
                                <a:ea typeface="Cambria Math" panose="02040503050406030204" pitchFamily="18" charset="0"/>
                              </a:rPr>
                              <m:t>⋅</m:t>
                            </m:r>
                            <m:sSub>
                              <m:sSubPr>
                                <m:ctrlPr>
                                  <a:rPr lang="en-IN" b="0" i="1" dirty="0" smtClean="0">
                                    <a:solidFill>
                                      <a:schemeClr val="bg1"/>
                                    </a:solidFill>
                                    <a:latin typeface="Cambria Math" panose="02040503050406030204" pitchFamily="18" charset="0"/>
                                    <a:ea typeface="Cambria Math" panose="02040503050406030204" pitchFamily="18" charset="0"/>
                                  </a:rPr>
                                </m:ctrlPr>
                              </m:sSubPr>
                              <m:e>
                                <m:r>
                                  <a:rPr lang="en-IN" b="0" i="1" dirty="0" smtClean="0">
                                    <a:solidFill>
                                      <a:schemeClr val="bg1"/>
                                    </a:solidFill>
                                    <a:latin typeface="Cambria Math" panose="02040503050406030204" pitchFamily="18" charset="0"/>
                                    <a:ea typeface="Cambria Math" panose="02040503050406030204" pitchFamily="18" charset="0"/>
                                  </a:rPr>
                                  <m:t>𝐼</m:t>
                                </m:r>
                              </m:e>
                              <m:sub>
                                <m:r>
                                  <a:rPr lang="en-IN" b="0" i="1" dirty="0" smtClean="0">
                                    <a:solidFill>
                                      <a:schemeClr val="bg1"/>
                                    </a:solidFill>
                                    <a:latin typeface="Cambria Math" panose="02040503050406030204" pitchFamily="18" charset="0"/>
                                    <a:ea typeface="Cambria Math" panose="02040503050406030204" pitchFamily="18" charset="0"/>
                                  </a:rPr>
                                  <m:t>𝑑</m:t>
                                </m:r>
                              </m:sub>
                            </m:sSub>
                          </m:e>
                        </m:d>
                      </m:e>
                      <m:sup>
                        <m:r>
                          <a:rPr lang="en-IN" b="0" i="1" smtClean="0">
                            <a:solidFill>
                              <a:schemeClr val="bg1"/>
                            </a:solidFill>
                            <a:latin typeface="Cambria Math" panose="02040503050406030204" pitchFamily="18" charset="0"/>
                            <a:ea typeface="Cambria Math" panose="02040503050406030204" pitchFamily="18" charset="0"/>
                          </a:rPr>
                          <m:t>−1</m:t>
                        </m:r>
                      </m:sup>
                    </m:sSup>
                    <m:r>
                      <a:rPr lang="en-IN" b="0" i="1" smtClean="0">
                        <a:solidFill>
                          <a:schemeClr val="bg1"/>
                        </a:solidFill>
                        <a:latin typeface="Cambria Math" panose="02040503050406030204" pitchFamily="18" charset="0"/>
                        <a:ea typeface="Cambria Math" panose="02040503050406030204" pitchFamily="18" charset="0"/>
                      </a:rPr>
                      <m:t>⋅</m:t>
                    </m:r>
                    <m:sSup>
                      <m:sSupPr>
                        <m:ctrlPr>
                          <a:rPr lang="en-IN" b="0" i="1" smtClean="0">
                            <a:solidFill>
                              <a:schemeClr val="bg1"/>
                            </a:solidFill>
                            <a:latin typeface="Cambria Math" panose="02040503050406030204" pitchFamily="18" charset="0"/>
                            <a:ea typeface="Cambria Math" panose="02040503050406030204" pitchFamily="18" charset="0"/>
                          </a:rPr>
                        </m:ctrlPr>
                      </m:sSupPr>
                      <m:e>
                        <m:r>
                          <a:rPr lang="en-IN" i="1">
                            <a:solidFill>
                              <a:schemeClr val="bg1"/>
                            </a:solidFill>
                            <a:latin typeface="Cambria Math" panose="02040503050406030204" pitchFamily="18" charset="0"/>
                            <a:ea typeface="Cambria Math" panose="02040503050406030204" pitchFamily="18" charset="0"/>
                          </a:rPr>
                          <m:t>𝑋</m:t>
                        </m:r>
                      </m:e>
                      <m:sup>
                        <m:r>
                          <a:rPr lang="en-IN" b="0" i="1" smtClean="0">
                            <a:solidFill>
                              <a:schemeClr val="bg1"/>
                            </a:solidFill>
                            <a:latin typeface="Cambria Math" panose="02040503050406030204" pitchFamily="18" charset="0"/>
                            <a:ea typeface="Cambria Math" panose="02040503050406030204" pitchFamily="18" charset="0"/>
                          </a:rPr>
                          <m:t>⊤</m:t>
                        </m:r>
                      </m:sup>
                    </m:sSup>
                    <m:r>
                      <a:rPr lang="en-IN" b="1">
                        <a:solidFill>
                          <a:schemeClr val="bg1"/>
                        </a:solidFill>
                        <a:latin typeface="Cambria Math" panose="02040503050406030204" pitchFamily="18" charset="0"/>
                        <a:ea typeface="Cambria Math" panose="02040503050406030204" pitchFamily="18" charset="0"/>
                      </a:rPr>
                      <m:t>𝐲</m:t>
                    </m:r>
                  </m:oMath>
                </a14:m>
                <a:r>
                  <a:rPr lang="en-IN" dirty="0">
                    <a:solidFill>
                      <a:schemeClr val="bg1"/>
                    </a:solidFill>
                  </a:rPr>
                  <a:t> and </a:t>
                </a:r>
                <a14:m>
                  <m:oMath xmlns:m="http://schemas.openxmlformats.org/officeDocument/2006/math">
                    <m:acc>
                      <m:accPr>
                        <m:chr m:val="̂"/>
                        <m:ctrlPr>
                          <a:rPr lang="en-IN" b="0" i="1" smtClean="0">
                            <a:solidFill>
                              <a:schemeClr val="bg1"/>
                            </a:solidFill>
                            <a:latin typeface="Cambria Math" panose="02040503050406030204" pitchFamily="18" charset="0"/>
                          </a:rPr>
                        </m:ctrlPr>
                      </m:accPr>
                      <m:e>
                        <m:r>
                          <m:rPr>
                            <m:sty m:val="p"/>
                          </m:rPr>
                          <a:rPr lang="en-IN" b="0" i="0" smtClean="0">
                            <a:solidFill>
                              <a:schemeClr val="bg1"/>
                            </a:solidFill>
                            <a:latin typeface="Cambria Math" panose="02040503050406030204" pitchFamily="18" charset="0"/>
                          </a:rPr>
                          <m:t>Σ</m:t>
                        </m:r>
                      </m:e>
                    </m:acc>
                    <m:r>
                      <a:rPr lang="en-IN" b="0" i="0" dirty="0" smtClean="0">
                        <a:solidFill>
                          <a:schemeClr val="bg1"/>
                        </a:solidFill>
                        <a:latin typeface="Cambria Math" panose="02040503050406030204" pitchFamily="18" charset="0"/>
                      </a:rPr>
                      <m:t>=</m:t>
                    </m:r>
                    <m:f>
                      <m:fPr>
                        <m:ctrlPr>
                          <a:rPr lang="en-IN" b="0" i="1" dirty="0" smtClean="0">
                            <a:solidFill>
                              <a:schemeClr val="bg1"/>
                            </a:solidFill>
                            <a:latin typeface="Cambria Math" panose="02040503050406030204" pitchFamily="18" charset="0"/>
                          </a:rPr>
                        </m:ctrlPr>
                      </m:fPr>
                      <m:num>
                        <m:r>
                          <a:rPr lang="en-IN" b="0" i="1" dirty="0" smtClean="0">
                            <a:solidFill>
                              <a:schemeClr val="bg1"/>
                            </a:solidFill>
                            <a:latin typeface="Cambria Math" panose="02040503050406030204" pitchFamily="18" charset="0"/>
                          </a:rPr>
                          <m:t>1</m:t>
                        </m:r>
                      </m:num>
                      <m:den>
                        <m:sSubSup>
                          <m:sSubSupPr>
                            <m:ctrlPr>
                              <a:rPr lang="en-IN" i="1">
                                <a:solidFill>
                                  <a:schemeClr val="bg1"/>
                                </a:solidFill>
                                <a:latin typeface="Cambria Math" panose="02040503050406030204" pitchFamily="18" charset="0"/>
                              </a:rPr>
                            </m:ctrlPr>
                          </m:sSubSupPr>
                          <m:e>
                            <m:r>
                              <a:rPr lang="en-IN" i="1">
                                <a:solidFill>
                                  <a:schemeClr val="bg1"/>
                                </a:solidFill>
                                <a:latin typeface="Cambria Math" panose="02040503050406030204" pitchFamily="18" charset="0"/>
                              </a:rPr>
                              <m:t>𝜎</m:t>
                            </m:r>
                          </m:e>
                          <m:sub>
                            <m:r>
                              <a:rPr lang="en-IN" i="1">
                                <a:solidFill>
                                  <a:schemeClr val="bg1"/>
                                </a:solidFill>
                                <a:latin typeface="Cambria Math" panose="02040503050406030204" pitchFamily="18" charset="0"/>
                              </a:rPr>
                              <m:t>𝑝</m:t>
                            </m:r>
                          </m:sub>
                          <m:sup>
                            <m:r>
                              <a:rPr lang="en-IN" i="1">
                                <a:solidFill>
                                  <a:schemeClr val="bg1"/>
                                </a:solidFill>
                                <a:latin typeface="Cambria Math" panose="02040503050406030204" pitchFamily="18" charset="0"/>
                              </a:rPr>
                              <m:t>2</m:t>
                            </m:r>
                          </m:sup>
                        </m:sSubSup>
                      </m:den>
                    </m:f>
                    <m:sSup>
                      <m:sSupPr>
                        <m:ctrlPr>
                          <a:rPr lang="en-IN" b="0" i="1" dirty="0" smtClean="0">
                            <a:solidFill>
                              <a:schemeClr val="bg1"/>
                            </a:solidFill>
                            <a:latin typeface="Cambria Math" panose="02040503050406030204" pitchFamily="18" charset="0"/>
                          </a:rPr>
                        </m:ctrlPr>
                      </m:sSupPr>
                      <m:e>
                        <m:d>
                          <m:dPr>
                            <m:ctrlPr>
                              <a:rPr lang="en-IN" b="0" i="1" dirty="0" smtClean="0">
                                <a:solidFill>
                                  <a:schemeClr val="bg1"/>
                                </a:solidFill>
                                <a:latin typeface="Cambria Math" panose="02040503050406030204" pitchFamily="18" charset="0"/>
                              </a:rPr>
                            </m:ctrlPr>
                          </m:dPr>
                          <m:e>
                            <m:sSup>
                              <m:sSupPr>
                                <m:ctrlPr>
                                  <a:rPr lang="en-IN" i="1">
                                    <a:solidFill>
                                      <a:schemeClr val="bg1"/>
                                    </a:solidFill>
                                    <a:latin typeface="Cambria Math" panose="02040503050406030204" pitchFamily="18" charset="0"/>
                                    <a:ea typeface="Cambria Math" panose="02040503050406030204" pitchFamily="18" charset="0"/>
                                  </a:rPr>
                                </m:ctrlPr>
                              </m:sSupPr>
                              <m:e>
                                <m:r>
                                  <a:rPr lang="en-IN" i="1">
                                    <a:solidFill>
                                      <a:schemeClr val="bg1"/>
                                    </a:solidFill>
                                    <a:latin typeface="Cambria Math" panose="02040503050406030204" pitchFamily="18" charset="0"/>
                                    <a:ea typeface="Cambria Math" panose="02040503050406030204" pitchFamily="18" charset="0"/>
                                  </a:rPr>
                                  <m:t>𝑋</m:t>
                                </m:r>
                              </m:e>
                              <m:sup>
                                <m:r>
                                  <a:rPr lang="en-IN" i="1">
                                    <a:solidFill>
                                      <a:schemeClr val="bg1"/>
                                    </a:solidFill>
                                    <a:latin typeface="Cambria Math" panose="02040503050406030204" pitchFamily="18" charset="0"/>
                                    <a:ea typeface="Cambria Math" panose="02040503050406030204" pitchFamily="18" charset="0"/>
                                  </a:rPr>
                                  <m:t>⊤</m:t>
                                </m:r>
                              </m:sup>
                            </m:sSup>
                            <m:r>
                              <a:rPr lang="en-IN" i="1">
                                <a:solidFill>
                                  <a:schemeClr val="bg1"/>
                                </a:solidFill>
                                <a:latin typeface="Cambria Math" panose="02040503050406030204" pitchFamily="18" charset="0"/>
                                <a:ea typeface="Cambria Math" panose="02040503050406030204" pitchFamily="18" charset="0"/>
                              </a:rPr>
                              <m:t>𝑋</m:t>
                            </m:r>
                            <m:r>
                              <a:rPr lang="en-IN" b="0" i="1" dirty="0" smtClean="0">
                                <a:solidFill>
                                  <a:schemeClr val="bg1"/>
                                </a:solidFill>
                                <a:latin typeface="Cambria Math" panose="02040503050406030204" pitchFamily="18" charset="0"/>
                              </a:rPr>
                              <m:t>+</m:t>
                            </m:r>
                            <m:sSup>
                              <m:sSupPr>
                                <m:ctrlPr>
                                  <a:rPr lang="en-IN" i="1" dirty="0">
                                    <a:solidFill>
                                      <a:schemeClr val="bg1"/>
                                    </a:solidFill>
                                    <a:latin typeface="Cambria Math" panose="02040503050406030204" pitchFamily="18" charset="0"/>
                                    <a:ea typeface="Cambria Math" panose="02040503050406030204" pitchFamily="18" charset="0"/>
                                  </a:rPr>
                                </m:ctrlPr>
                              </m:sSupPr>
                              <m:e>
                                <m:d>
                                  <m:dPr>
                                    <m:ctrlPr>
                                      <a:rPr lang="en-IN" i="1" dirty="0">
                                        <a:solidFill>
                                          <a:schemeClr val="bg1"/>
                                        </a:solidFill>
                                        <a:latin typeface="Cambria Math" panose="02040503050406030204" pitchFamily="18" charset="0"/>
                                        <a:ea typeface="Cambria Math" panose="02040503050406030204" pitchFamily="18" charset="0"/>
                                      </a:rPr>
                                    </m:ctrlPr>
                                  </m:dPr>
                                  <m:e>
                                    <m:f>
                                      <m:fPr>
                                        <m:ctrlPr>
                                          <a:rPr lang="en-IN" i="1" dirty="0">
                                            <a:solidFill>
                                              <a:schemeClr val="bg1"/>
                                            </a:solidFill>
                                            <a:latin typeface="Cambria Math" panose="02040503050406030204" pitchFamily="18" charset="0"/>
                                            <a:ea typeface="Cambria Math" panose="02040503050406030204" pitchFamily="18" charset="0"/>
                                          </a:rPr>
                                        </m:ctrlPr>
                                      </m:fPr>
                                      <m:num>
                                        <m:sSub>
                                          <m:sSubPr>
                                            <m:ctrlPr>
                                              <a:rPr lang="en-IN" i="1" dirty="0">
                                                <a:solidFill>
                                                  <a:schemeClr val="bg1"/>
                                                </a:solidFill>
                                                <a:latin typeface="Cambria Math" panose="02040503050406030204" pitchFamily="18" charset="0"/>
                                                <a:ea typeface="Cambria Math" panose="02040503050406030204" pitchFamily="18" charset="0"/>
                                              </a:rPr>
                                            </m:ctrlPr>
                                          </m:sSubPr>
                                          <m:e>
                                            <m:r>
                                              <a:rPr lang="en-IN" i="1" dirty="0">
                                                <a:solidFill>
                                                  <a:schemeClr val="bg1"/>
                                                </a:solidFill>
                                                <a:latin typeface="Cambria Math" panose="02040503050406030204" pitchFamily="18" charset="0"/>
                                                <a:ea typeface="Cambria Math" panose="02040503050406030204" pitchFamily="18" charset="0"/>
                                              </a:rPr>
                                              <m:t>𝜎</m:t>
                                            </m:r>
                                          </m:e>
                                          <m:sub>
                                            <m:r>
                                              <a:rPr lang="en-IN" i="1" dirty="0">
                                                <a:solidFill>
                                                  <a:schemeClr val="bg1"/>
                                                </a:solidFill>
                                                <a:latin typeface="Cambria Math" panose="02040503050406030204" pitchFamily="18" charset="0"/>
                                                <a:ea typeface="Cambria Math" panose="02040503050406030204" pitchFamily="18" charset="0"/>
                                              </a:rPr>
                                              <m:t>𝑙</m:t>
                                            </m:r>
                                          </m:sub>
                                        </m:sSub>
                                      </m:num>
                                      <m:den>
                                        <m:sSub>
                                          <m:sSubPr>
                                            <m:ctrlPr>
                                              <a:rPr lang="en-IN" i="1" dirty="0">
                                                <a:solidFill>
                                                  <a:schemeClr val="bg1"/>
                                                </a:solidFill>
                                                <a:latin typeface="Cambria Math" panose="02040503050406030204" pitchFamily="18" charset="0"/>
                                                <a:ea typeface="Cambria Math" panose="02040503050406030204" pitchFamily="18" charset="0"/>
                                              </a:rPr>
                                            </m:ctrlPr>
                                          </m:sSubPr>
                                          <m:e>
                                            <m:r>
                                              <a:rPr lang="en-IN" i="1" dirty="0">
                                                <a:solidFill>
                                                  <a:schemeClr val="bg1"/>
                                                </a:solidFill>
                                                <a:latin typeface="Cambria Math" panose="02040503050406030204" pitchFamily="18" charset="0"/>
                                                <a:ea typeface="Cambria Math" panose="02040503050406030204" pitchFamily="18" charset="0"/>
                                              </a:rPr>
                                              <m:t>𝜎</m:t>
                                            </m:r>
                                          </m:e>
                                          <m:sub>
                                            <m:r>
                                              <a:rPr lang="en-IN" i="1" dirty="0">
                                                <a:solidFill>
                                                  <a:schemeClr val="bg1"/>
                                                </a:solidFill>
                                                <a:latin typeface="Cambria Math" panose="02040503050406030204" pitchFamily="18" charset="0"/>
                                                <a:ea typeface="Cambria Math" panose="02040503050406030204" pitchFamily="18" charset="0"/>
                                              </a:rPr>
                                              <m:t>𝑝</m:t>
                                            </m:r>
                                          </m:sub>
                                        </m:sSub>
                                      </m:den>
                                    </m:f>
                                  </m:e>
                                </m:d>
                              </m:e>
                              <m:sup>
                                <m:r>
                                  <a:rPr lang="en-IN" i="1" dirty="0">
                                    <a:solidFill>
                                      <a:schemeClr val="bg1"/>
                                    </a:solidFill>
                                    <a:latin typeface="Cambria Math" panose="02040503050406030204" pitchFamily="18" charset="0"/>
                                    <a:ea typeface="Cambria Math" panose="02040503050406030204" pitchFamily="18" charset="0"/>
                                  </a:rPr>
                                  <m:t>2</m:t>
                                </m:r>
                              </m:sup>
                            </m:sSup>
                            <m:r>
                              <a:rPr lang="en-IN" i="1">
                                <a:solidFill>
                                  <a:schemeClr val="bg1"/>
                                </a:solidFill>
                                <a:latin typeface="Cambria Math" panose="02040503050406030204" pitchFamily="18" charset="0"/>
                              </a:rPr>
                              <m:t>⋅</m:t>
                            </m:r>
                            <m:sSub>
                              <m:sSubPr>
                                <m:ctrlPr>
                                  <a:rPr lang="en-IN" i="1">
                                    <a:solidFill>
                                      <a:schemeClr val="bg1"/>
                                    </a:solidFill>
                                    <a:latin typeface="Cambria Math" panose="02040503050406030204" pitchFamily="18" charset="0"/>
                                  </a:rPr>
                                </m:ctrlPr>
                              </m:sSubPr>
                              <m:e>
                                <m:r>
                                  <a:rPr lang="en-IN" i="1">
                                    <a:solidFill>
                                      <a:schemeClr val="bg1"/>
                                    </a:solidFill>
                                    <a:latin typeface="Cambria Math" panose="02040503050406030204" pitchFamily="18" charset="0"/>
                                  </a:rPr>
                                  <m:t>𝐼</m:t>
                                </m:r>
                              </m:e>
                              <m:sub>
                                <m:r>
                                  <a:rPr lang="en-IN" i="1">
                                    <a:solidFill>
                                      <a:schemeClr val="bg1"/>
                                    </a:solidFill>
                                    <a:latin typeface="Cambria Math" panose="02040503050406030204" pitchFamily="18" charset="0"/>
                                  </a:rPr>
                                  <m:t>𝑑</m:t>
                                </m:r>
                              </m:sub>
                            </m:sSub>
                          </m:e>
                        </m:d>
                      </m:e>
                      <m:sup>
                        <m:r>
                          <a:rPr lang="en-IN" b="0" i="1" dirty="0" smtClean="0">
                            <a:solidFill>
                              <a:schemeClr val="bg1"/>
                            </a:solidFill>
                            <a:latin typeface="Cambria Math" panose="02040503050406030204" pitchFamily="18" charset="0"/>
                          </a:rPr>
                          <m:t>−1</m:t>
                        </m:r>
                      </m:sup>
                    </m:sSup>
                  </m:oMath>
                </a14:m>
                <a:endParaRPr lang="en-IN" dirty="0">
                  <a:solidFill>
                    <a:schemeClr val="bg1"/>
                  </a:solidFill>
                </a:endParaRPr>
              </a:p>
              <a:p>
                <a:r>
                  <a:rPr lang="en-IN" dirty="0">
                    <a:solidFill>
                      <a:schemeClr val="bg1"/>
                    </a:solidFill>
                  </a:rPr>
                  <a:t>Note that the </a:t>
                </a:r>
                <a14:m>
                  <m:oMath xmlns:m="http://schemas.openxmlformats.org/officeDocument/2006/math">
                    <m:acc>
                      <m:accPr>
                        <m:chr m:val="̂"/>
                        <m:ctrlPr>
                          <a:rPr lang="en-IN" i="1">
                            <a:solidFill>
                              <a:schemeClr val="bg1"/>
                            </a:solidFill>
                            <a:latin typeface="Cambria Math" panose="02040503050406030204" pitchFamily="18" charset="0"/>
                            <a:ea typeface="Cambria Math" panose="02040503050406030204" pitchFamily="18" charset="0"/>
                          </a:rPr>
                        </m:ctrlPr>
                      </m:accPr>
                      <m:e>
                        <m:r>
                          <a:rPr lang="en-IN" b="1" i="1">
                            <a:solidFill>
                              <a:schemeClr val="bg1"/>
                            </a:solidFill>
                            <a:latin typeface="Cambria Math" panose="02040503050406030204" pitchFamily="18" charset="0"/>
                            <a:ea typeface="Cambria Math" panose="02040503050406030204" pitchFamily="18" charset="0"/>
                          </a:rPr>
                          <m:t>𝛍</m:t>
                        </m:r>
                      </m:e>
                    </m:acc>
                  </m:oMath>
                </a14:m>
                <a:r>
                  <a:rPr lang="en-IN" dirty="0">
                    <a:solidFill>
                      <a:schemeClr val="bg1"/>
                    </a:solidFill>
                  </a:rPr>
                  <a:t> is simply the MAP solution – makes sense since MAP is the mode of the posterior and for Gaussian, mean is mode</a:t>
                </a:r>
              </a:p>
              <a:p>
                <a:r>
                  <a:rPr lang="en-IN" b="1" dirty="0">
                    <a:solidFill>
                      <a:schemeClr val="bg1"/>
                    </a:solidFill>
                  </a:rPr>
                  <a:t>Predictive Posterior</a:t>
                </a:r>
                <a:r>
                  <a:rPr lang="en-IN" dirty="0">
                    <a:solidFill>
                      <a:schemeClr val="bg1"/>
                    </a:solidFill>
                  </a:rPr>
                  <a:t>: </a:t>
                </a:r>
                <a14:m>
                  <m:oMath xmlns:m="http://schemas.openxmlformats.org/officeDocument/2006/math">
                    <m:r>
                      <a:rPr lang="en-IN" i="1" smtClean="0">
                        <a:solidFill>
                          <a:schemeClr val="bg1"/>
                        </a:solidFill>
                        <a:latin typeface="Cambria Math" panose="02040503050406030204" pitchFamily="18" charset="0"/>
                        <a:ea typeface="Cambria Math" panose="02040503050406030204" pitchFamily="18" charset="0"/>
                      </a:rPr>
                      <m:t>ℙ</m:t>
                    </m:r>
                    <m:d>
                      <m:dPr>
                        <m:begChr m:val="["/>
                        <m:endChr m:val="]"/>
                        <m:ctrlPr>
                          <a:rPr lang="en-IN" b="0" i="1" smtClean="0">
                            <a:solidFill>
                              <a:schemeClr val="bg1"/>
                            </a:solidFill>
                            <a:latin typeface="Cambria Math" panose="02040503050406030204" pitchFamily="18" charset="0"/>
                            <a:ea typeface="Cambria Math" panose="02040503050406030204" pitchFamily="18" charset="0"/>
                          </a:rPr>
                        </m:ctrlPr>
                      </m:dPr>
                      <m:e>
                        <m:r>
                          <a:rPr lang="en-IN" b="0" i="1" smtClean="0">
                            <a:solidFill>
                              <a:schemeClr val="bg1"/>
                            </a:solidFill>
                            <a:latin typeface="Cambria Math" panose="02040503050406030204" pitchFamily="18" charset="0"/>
                            <a:ea typeface="Cambria Math" panose="02040503050406030204" pitchFamily="18" charset="0"/>
                          </a:rPr>
                          <m:t>𝑦</m:t>
                        </m:r>
                        <m:r>
                          <a:rPr lang="en-IN" b="0" i="1" smtClean="0">
                            <a:solidFill>
                              <a:schemeClr val="bg1"/>
                            </a:solidFill>
                            <a:latin typeface="Cambria Math" panose="02040503050406030204" pitchFamily="18" charset="0"/>
                            <a:ea typeface="Cambria Math" panose="02040503050406030204" pitchFamily="18" charset="0"/>
                          </a:rPr>
                          <m:t> | </m:t>
                        </m:r>
                        <m:r>
                          <a:rPr lang="en-IN" b="1" i="0" smtClean="0">
                            <a:solidFill>
                              <a:schemeClr val="bg1"/>
                            </a:solidFill>
                            <a:latin typeface="Cambria Math" panose="02040503050406030204" pitchFamily="18" charset="0"/>
                            <a:ea typeface="Cambria Math" panose="02040503050406030204" pitchFamily="18" charset="0"/>
                          </a:rPr>
                          <m:t>𝐱</m:t>
                        </m:r>
                        <m:r>
                          <a:rPr lang="en-IN" b="1" i="0" smtClean="0">
                            <a:solidFill>
                              <a:schemeClr val="bg1"/>
                            </a:solidFill>
                            <a:latin typeface="Cambria Math" panose="02040503050406030204" pitchFamily="18" charset="0"/>
                            <a:ea typeface="Cambria Math" panose="02040503050406030204" pitchFamily="18" charset="0"/>
                          </a:rPr>
                          <m:t>,</m:t>
                        </m:r>
                        <m:d>
                          <m:dPr>
                            <m:begChr m:val="{"/>
                            <m:endChr m:val="}"/>
                            <m:ctrlPr>
                              <a:rPr lang="en-IN" b="1" i="1" smtClean="0">
                                <a:solidFill>
                                  <a:schemeClr val="bg1"/>
                                </a:solidFill>
                                <a:latin typeface="Cambria Math" panose="02040503050406030204" pitchFamily="18" charset="0"/>
                                <a:ea typeface="Cambria Math" panose="02040503050406030204" pitchFamily="18" charset="0"/>
                              </a:rPr>
                            </m:ctrlPr>
                          </m:dPr>
                          <m:e>
                            <m:d>
                              <m:dPr>
                                <m:begChr m:val="{"/>
                                <m:endChr m:val="}"/>
                                <m:ctrlPr>
                                  <a:rPr lang="en-IN" i="1">
                                    <a:solidFill>
                                      <a:schemeClr val="bg1"/>
                                    </a:solidFill>
                                    <a:latin typeface="Cambria Math" panose="02040503050406030204" pitchFamily="18" charset="0"/>
                                    <a:ea typeface="Cambria Math" panose="02040503050406030204" pitchFamily="18" charset="0"/>
                                  </a:rPr>
                                </m:ctrlPr>
                              </m:dPr>
                              <m:e>
                                <m:sSup>
                                  <m:sSupPr>
                                    <m:ctrlPr>
                                      <a:rPr lang="en-IN" i="1">
                                        <a:solidFill>
                                          <a:schemeClr val="bg1"/>
                                        </a:solidFill>
                                        <a:latin typeface="Cambria Math" panose="02040503050406030204" pitchFamily="18" charset="0"/>
                                      </a:rPr>
                                    </m:ctrlPr>
                                  </m:sSupPr>
                                  <m:e>
                                    <m:r>
                                      <a:rPr lang="en-IN" b="1">
                                        <a:solidFill>
                                          <a:schemeClr val="bg1"/>
                                        </a:solidFill>
                                        <a:latin typeface="Cambria Math" panose="02040503050406030204" pitchFamily="18" charset="0"/>
                                      </a:rPr>
                                      <m:t>𝐱</m:t>
                                    </m:r>
                                  </m:e>
                                  <m:sup>
                                    <m:r>
                                      <a:rPr lang="en-IN">
                                        <a:solidFill>
                                          <a:schemeClr val="bg1"/>
                                        </a:solidFill>
                                        <a:latin typeface="Cambria Math" panose="02040503050406030204" pitchFamily="18" charset="0"/>
                                      </a:rPr>
                                      <m:t>𝑖</m:t>
                                    </m:r>
                                  </m:sup>
                                </m:sSup>
                                <m:r>
                                  <a:rPr lang="en-IN">
                                    <a:solidFill>
                                      <a:schemeClr val="bg1"/>
                                    </a:solidFill>
                                    <a:latin typeface="Cambria Math" panose="02040503050406030204" pitchFamily="18" charset="0"/>
                                  </a:rPr>
                                  <m:t>,</m:t>
                                </m:r>
                                <m:sSup>
                                  <m:sSupPr>
                                    <m:ctrlPr>
                                      <a:rPr lang="en-IN" i="1">
                                        <a:solidFill>
                                          <a:schemeClr val="bg1"/>
                                        </a:solidFill>
                                        <a:latin typeface="Cambria Math" panose="02040503050406030204" pitchFamily="18" charset="0"/>
                                      </a:rPr>
                                    </m:ctrlPr>
                                  </m:sSupPr>
                                  <m:e>
                                    <m:r>
                                      <a:rPr lang="en-IN">
                                        <a:solidFill>
                                          <a:schemeClr val="bg1"/>
                                        </a:solidFill>
                                        <a:latin typeface="Cambria Math" panose="02040503050406030204" pitchFamily="18" charset="0"/>
                                      </a:rPr>
                                      <m:t>𝑦</m:t>
                                    </m:r>
                                  </m:e>
                                  <m:sup>
                                    <m:r>
                                      <a:rPr lang="en-IN">
                                        <a:solidFill>
                                          <a:schemeClr val="bg1"/>
                                        </a:solidFill>
                                        <a:latin typeface="Cambria Math" panose="02040503050406030204" pitchFamily="18" charset="0"/>
                                      </a:rPr>
                                      <m:t>𝑖</m:t>
                                    </m:r>
                                  </m:sup>
                                </m:sSup>
                              </m:e>
                            </m:d>
                          </m:e>
                        </m:d>
                      </m:e>
                    </m:d>
                    <m:r>
                      <a:rPr lang="en-IN" b="0" i="1" smtClean="0">
                        <a:solidFill>
                          <a:schemeClr val="bg1"/>
                        </a:solidFill>
                        <a:latin typeface="Cambria Math" panose="02040503050406030204" pitchFamily="18" charset="0"/>
                        <a:ea typeface="Cambria Math" panose="02040503050406030204" pitchFamily="18" charset="0"/>
                      </a:rPr>
                      <m:t>=</m:t>
                    </m:r>
                    <m:r>
                      <a:rPr lang="en-IN" b="0" i="1" smtClean="0">
                        <a:solidFill>
                          <a:schemeClr val="bg1"/>
                        </a:solidFill>
                        <a:latin typeface="Cambria Math" panose="02040503050406030204" pitchFamily="18" charset="0"/>
                        <a:ea typeface="Cambria Math" panose="02040503050406030204" pitchFamily="18" charset="0"/>
                      </a:rPr>
                      <m:t>𝒩</m:t>
                    </m:r>
                    <m:d>
                      <m:dPr>
                        <m:ctrlPr>
                          <a:rPr lang="en-IN" b="0" i="1" smtClean="0">
                            <a:solidFill>
                              <a:schemeClr val="bg1"/>
                            </a:solidFill>
                            <a:latin typeface="Cambria Math" panose="02040503050406030204" pitchFamily="18" charset="0"/>
                            <a:ea typeface="Cambria Math" panose="02040503050406030204" pitchFamily="18" charset="0"/>
                          </a:rPr>
                        </m:ctrlPr>
                      </m:dPr>
                      <m:e>
                        <m:r>
                          <a:rPr lang="en-IN" b="0" i="1" smtClean="0">
                            <a:solidFill>
                              <a:schemeClr val="bg1"/>
                            </a:solidFill>
                            <a:latin typeface="Cambria Math" panose="02040503050406030204" pitchFamily="18" charset="0"/>
                            <a:ea typeface="Cambria Math" panose="02040503050406030204" pitchFamily="18" charset="0"/>
                          </a:rPr>
                          <m:t>𝑦</m:t>
                        </m:r>
                        <m:r>
                          <a:rPr lang="en-IN" b="0" i="1" smtClean="0">
                            <a:solidFill>
                              <a:schemeClr val="bg1"/>
                            </a:solidFill>
                            <a:latin typeface="Cambria Math" panose="02040503050406030204" pitchFamily="18" charset="0"/>
                            <a:ea typeface="Cambria Math" panose="02040503050406030204" pitchFamily="18" charset="0"/>
                          </a:rPr>
                          <m:t>;</m:t>
                        </m:r>
                        <m:sSub>
                          <m:sSubPr>
                            <m:ctrlPr>
                              <a:rPr lang="en-IN" b="0" i="1" smtClean="0">
                                <a:solidFill>
                                  <a:schemeClr val="bg1"/>
                                </a:solidFill>
                                <a:latin typeface="Cambria Math" panose="02040503050406030204" pitchFamily="18" charset="0"/>
                                <a:ea typeface="Cambria Math" panose="02040503050406030204" pitchFamily="18" charset="0"/>
                              </a:rPr>
                            </m:ctrlPr>
                          </m:sSubPr>
                          <m:e>
                            <m:acc>
                              <m:accPr>
                                <m:chr m:val="̂"/>
                                <m:ctrlPr>
                                  <a:rPr lang="en-IN" b="0" i="1" smtClean="0">
                                    <a:solidFill>
                                      <a:schemeClr val="bg1"/>
                                    </a:solidFill>
                                    <a:latin typeface="Cambria Math" panose="02040503050406030204" pitchFamily="18" charset="0"/>
                                    <a:ea typeface="Cambria Math" panose="02040503050406030204" pitchFamily="18" charset="0"/>
                                  </a:rPr>
                                </m:ctrlPr>
                              </m:accPr>
                              <m:e>
                                <m:r>
                                  <a:rPr lang="en-IN" i="1">
                                    <a:solidFill>
                                      <a:schemeClr val="bg1"/>
                                    </a:solidFill>
                                    <a:latin typeface="Cambria Math" panose="02040503050406030204" pitchFamily="18" charset="0"/>
                                    <a:ea typeface="Cambria Math" panose="02040503050406030204" pitchFamily="18" charset="0"/>
                                  </a:rPr>
                                  <m:t>𝜇</m:t>
                                </m:r>
                              </m:e>
                            </m:acc>
                          </m:e>
                          <m:sub>
                            <m:r>
                              <a:rPr lang="en-IN" b="1" i="0" smtClean="0">
                                <a:solidFill>
                                  <a:schemeClr val="bg1"/>
                                </a:solidFill>
                                <a:latin typeface="Cambria Math" panose="02040503050406030204" pitchFamily="18" charset="0"/>
                                <a:ea typeface="Cambria Math" panose="02040503050406030204" pitchFamily="18" charset="0"/>
                              </a:rPr>
                              <m:t>𝐱</m:t>
                            </m:r>
                          </m:sub>
                        </m:sSub>
                        <m:r>
                          <a:rPr lang="en-IN" b="0" i="1" smtClean="0">
                            <a:solidFill>
                              <a:schemeClr val="bg1"/>
                            </a:solidFill>
                            <a:latin typeface="Cambria Math" panose="02040503050406030204" pitchFamily="18" charset="0"/>
                            <a:ea typeface="Cambria Math" panose="02040503050406030204" pitchFamily="18" charset="0"/>
                          </a:rPr>
                          <m:t>,</m:t>
                        </m:r>
                        <m:sSubSup>
                          <m:sSubSupPr>
                            <m:ctrlPr>
                              <a:rPr lang="en-IN" b="0" i="1" smtClean="0">
                                <a:solidFill>
                                  <a:schemeClr val="bg1"/>
                                </a:solidFill>
                                <a:latin typeface="Cambria Math" panose="02040503050406030204" pitchFamily="18" charset="0"/>
                                <a:ea typeface="Cambria Math" panose="02040503050406030204" pitchFamily="18" charset="0"/>
                              </a:rPr>
                            </m:ctrlPr>
                          </m:sSubSupPr>
                          <m:e>
                            <m:acc>
                              <m:accPr>
                                <m:chr m:val="̂"/>
                                <m:ctrlPr>
                                  <a:rPr lang="en-IN" b="0" i="1" smtClean="0">
                                    <a:solidFill>
                                      <a:schemeClr val="bg1"/>
                                    </a:solidFill>
                                    <a:latin typeface="Cambria Math" panose="02040503050406030204" pitchFamily="18" charset="0"/>
                                    <a:ea typeface="Cambria Math" panose="02040503050406030204" pitchFamily="18" charset="0"/>
                                  </a:rPr>
                                </m:ctrlPr>
                              </m:accPr>
                              <m:e>
                                <m:r>
                                  <a:rPr lang="en-IN" i="1">
                                    <a:solidFill>
                                      <a:schemeClr val="bg1"/>
                                    </a:solidFill>
                                    <a:latin typeface="Cambria Math" panose="02040503050406030204" pitchFamily="18" charset="0"/>
                                    <a:ea typeface="Cambria Math" panose="02040503050406030204" pitchFamily="18" charset="0"/>
                                  </a:rPr>
                                  <m:t>𝜎</m:t>
                                </m:r>
                              </m:e>
                            </m:acc>
                          </m:e>
                          <m:sub>
                            <m:r>
                              <a:rPr lang="en-IN" b="1" i="0" smtClean="0">
                                <a:solidFill>
                                  <a:schemeClr val="bg1"/>
                                </a:solidFill>
                                <a:latin typeface="Cambria Math" panose="02040503050406030204" pitchFamily="18" charset="0"/>
                                <a:ea typeface="Cambria Math" panose="02040503050406030204" pitchFamily="18" charset="0"/>
                              </a:rPr>
                              <m:t>𝐱</m:t>
                            </m:r>
                          </m:sub>
                          <m:sup>
                            <m:r>
                              <a:rPr lang="en-IN" b="0" i="1" smtClean="0">
                                <a:solidFill>
                                  <a:schemeClr val="bg1"/>
                                </a:solidFill>
                                <a:latin typeface="Cambria Math" panose="02040503050406030204" pitchFamily="18" charset="0"/>
                                <a:ea typeface="Cambria Math" panose="02040503050406030204" pitchFamily="18" charset="0"/>
                              </a:rPr>
                              <m:t>2</m:t>
                            </m:r>
                          </m:sup>
                        </m:sSubSup>
                      </m:e>
                    </m:d>
                  </m:oMath>
                </a14:m>
                <a:r>
                  <a:rPr lang="en-IN" dirty="0">
                    <a:solidFill>
                      <a:schemeClr val="bg1"/>
                    </a:solidFill>
                  </a:rPr>
                  <a:t> where</a:t>
                </a:r>
              </a:p>
              <a:p>
                <a14:m>
                  <m:oMath xmlns:m="http://schemas.openxmlformats.org/officeDocument/2006/math">
                    <m:sSub>
                      <m:sSubPr>
                        <m:ctrlPr>
                          <a:rPr lang="en-IN" i="1">
                            <a:solidFill>
                              <a:schemeClr val="bg1"/>
                            </a:solidFill>
                            <a:latin typeface="Cambria Math" panose="02040503050406030204" pitchFamily="18" charset="0"/>
                            <a:ea typeface="Cambria Math" panose="02040503050406030204" pitchFamily="18" charset="0"/>
                          </a:rPr>
                        </m:ctrlPr>
                      </m:sSubPr>
                      <m:e>
                        <m:acc>
                          <m:accPr>
                            <m:chr m:val="̂"/>
                            <m:ctrlPr>
                              <a:rPr lang="en-IN" i="1">
                                <a:solidFill>
                                  <a:schemeClr val="bg1"/>
                                </a:solidFill>
                                <a:latin typeface="Cambria Math" panose="02040503050406030204" pitchFamily="18" charset="0"/>
                                <a:ea typeface="Cambria Math" panose="02040503050406030204" pitchFamily="18" charset="0"/>
                              </a:rPr>
                            </m:ctrlPr>
                          </m:accPr>
                          <m:e>
                            <m:r>
                              <a:rPr lang="en-IN" i="1">
                                <a:solidFill>
                                  <a:schemeClr val="bg1"/>
                                </a:solidFill>
                                <a:latin typeface="Cambria Math" panose="02040503050406030204" pitchFamily="18" charset="0"/>
                                <a:ea typeface="Cambria Math" panose="02040503050406030204" pitchFamily="18" charset="0"/>
                              </a:rPr>
                              <m:t>𝜇</m:t>
                            </m:r>
                          </m:e>
                        </m:acc>
                      </m:e>
                      <m:sub>
                        <m:r>
                          <a:rPr lang="en-IN" b="1">
                            <a:solidFill>
                              <a:schemeClr val="bg1"/>
                            </a:solidFill>
                            <a:latin typeface="Cambria Math" panose="02040503050406030204" pitchFamily="18" charset="0"/>
                            <a:ea typeface="Cambria Math" panose="02040503050406030204" pitchFamily="18" charset="0"/>
                          </a:rPr>
                          <m:t>𝐱</m:t>
                        </m:r>
                      </m:sub>
                    </m:sSub>
                    <m:r>
                      <a:rPr lang="en-IN" b="0" i="1" smtClean="0">
                        <a:solidFill>
                          <a:schemeClr val="bg1"/>
                        </a:solidFill>
                        <a:latin typeface="Cambria Math" panose="02040503050406030204" pitchFamily="18" charset="0"/>
                        <a:ea typeface="Cambria Math" panose="02040503050406030204" pitchFamily="18" charset="0"/>
                      </a:rPr>
                      <m:t>=</m:t>
                    </m:r>
                    <m:sSup>
                      <m:sSupPr>
                        <m:ctrlPr>
                          <a:rPr lang="en-IN" b="1" i="1" smtClean="0">
                            <a:solidFill>
                              <a:schemeClr val="bg1"/>
                            </a:solidFill>
                            <a:latin typeface="Cambria Math" panose="02040503050406030204" pitchFamily="18" charset="0"/>
                            <a:ea typeface="Cambria Math" panose="02040503050406030204" pitchFamily="18" charset="0"/>
                          </a:rPr>
                        </m:ctrlPr>
                      </m:sSupPr>
                      <m:e>
                        <m:acc>
                          <m:accPr>
                            <m:chr m:val="̂"/>
                            <m:ctrlPr>
                              <a:rPr lang="en-IN" i="1">
                                <a:solidFill>
                                  <a:schemeClr val="bg1"/>
                                </a:solidFill>
                                <a:latin typeface="Cambria Math" panose="02040503050406030204" pitchFamily="18" charset="0"/>
                                <a:ea typeface="Cambria Math" panose="02040503050406030204" pitchFamily="18" charset="0"/>
                              </a:rPr>
                            </m:ctrlPr>
                          </m:accPr>
                          <m:e>
                            <m:r>
                              <a:rPr lang="en-IN" b="1" i="1">
                                <a:solidFill>
                                  <a:schemeClr val="bg1"/>
                                </a:solidFill>
                                <a:latin typeface="Cambria Math" panose="02040503050406030204" pitchFamily="18" charset="0"/>
                                <a:ea typeface="Cambria Math" panose="02040503050406030204" pitchFamily="18" charset="0"/>
                              </a:rPr>
                              <m:t>𝛍</m:t>
                            </m:r>
                          </m:e>
                        </m:acc>
                      </m:e>
                      <m:sup>
                        <m:r>
                          <a:rPr lang="en-IN" b="1" i="1" smtClean="0">
                            <a:solidFill>
                              <a:schemeClr val="bg1"/>
                            </a:solidFill>
                            <a:latin typeface="Cambria Math" panose="02040503050406030204" pitchFamily="18" charset="0"/>
                            <a:ea typeface="Cambria Math" panose="02040503050406030204" pitchFamily="18" charset="0"/>
                          </a:rPr>
                          <m:t>⊤</m:t>
                        </m:r>
                      </m:sup>
                    </m:sSup>
                    <m:r>
                      <a:rPr lang="en-IN" b="1" i="0" smtClean="0">
                        <a:solidFill>
                          <a:schemeClr val="bg1"/>
                        </a:solidFill>
                        <a:latin typeface="Cambria Math" panose="02040503050406030204" pitchFamily="18" charset="0"/>
                        <a:ea typeface="Cambria Math" panose="02040503050406030204" pitchFamily="18" charset="0"/>
                      </a:rPr>
                      <m:t>𝐱</m:t>
                    </m:r>
                  </m:oMath>
                </a14:m>
                <a:r>
                  <a:rPr lang="en-IN" dirty="0">
                    <a:solidFill>
                      <a:schemeClr val="bg1"/>
                    </a:solidFill>
                  </a:rPr>
                  <a:t> and </a:t>
                </a:r>
                <a14:m>
                  <m:oMath xmlns:m="http://schemas.openxmlformats.org/officeDocument/2006/math">
                    <m:sSubSup>
                      <m:sSubSupPr>
                        <m:ctrlPr>
                          <a:rPr lang="en-IN" i="1">
                            <a:solidFill>
                              <a:schemeClr val="bg1"/>
                            </a:solidFill>
                            <a:latin typeface="Cambria Math" panose="02040503050406030204" pitchFamily="18" charset="0"/>
                            <a:ea typeface="Cambria Math" panose="02040503050406030204" pitchFamily="18" charset="0"/>
                          </a:rPr>
                        </m:ctrlPr>
                      </m:sSubSupPr>
                      <m:e>
                        <m:acc>
                          <m:accPr>
                            <m:chr m:val="̂"/>
                            <m:ctrlPr>
                              <a:rPr lang="en-IN" i="1">
                                <a:solidFill>
                                  <a:schemeClr val="bg1"/>
                                </a:solidFill>
                                <a:latin typeface="Cambria Math" panose="02040503050406030204" pitchFamily="18" charset="0"/>
                                <a:ea typeface="Cambria Math" panose="02040503050406030204" pitchFamily="18" charset="0"/>
                              </a:rPr>
                            </m:ctrlPr>
                          </m:accPr>
                          <m:e>
                            <m:r>
                              <a:rPr lang="en-IN" i="1">
                                <a:solidFill>
                                  <a:schemeClr val="bg1"/>
                                </a:solidFill>
                                <a:latin typeface="Cambria Math" panose="02040503050406030204" pitchFamily="18" charset="0"/>
                                <a:ea typeface="Cambria Math" panose="02040503050406030204" pitchFamily="18" charset="0"/>
                              </a:rPr>
                              <m:t>𝜎</m:t>
                            </m:r>
                          </m:e>
                        </m:acc>
                      </m:e>
                      <m:sub>
                        <m:r>
                          <a:rPr lang="en-IN" b="1">
                            <a:solidFill>
                              <a:schemeClr val="bg1"/>
                            </a:solidFill>
                            <a:latin typeface="Cambria Math" panose="02040503050406030204" pitchFamily="18" charset="0"/>
                            <a:ea typeface="Cambria Math" panose="02040503050406030204" pitchFamily="18" charset="0"/>
                          </a:rPr>
                          <m:t>𝐱</m:t>
                        </m:r>
                      </m:sub>
                      <m:sup>
                        <m:r>
                          <a:rPr lang="en-IN" i="1">
                            <a:solidFill>
                              <a:schemeClr val="bg1"/>
                            </a:solidFill>
                            <a:latin typeface="Cambria Math" panose="02040503050406030204" pitchFamily="18" charset="0"/>
                            <a:ea typeface="Cambria Math" panose="02040503050406030204" pitchFamily="18" charset="0"/>
                          </a:rPr>
                          <m:t>2</m:t>
                        </m:r>
                      </m:sup>
                    </m:sSubSup>
                    <m:r>
                      <a:rPr lang="en-IN" b="0" i="1" smtClean="0">
                        <a:solidFill>
                          <a:schemeClr val="bg1"/>
                        </a:solidFill>
                        <a:latin typeface="Cambria Math" panose="02040503050406030204" pitchFamily="18" charset="0"/>
                        <a:ea typeface="Cambria Math" panose="02040503050406030204" pitchFamily="18" charset="0"/>
                      </a:rPr>
                      <m:t>=</m:t>
                    </m:r>
                    <m:sSubSup>
                      <m:sSubSupPr>
                        <m:ctrlPr>
                          <a:rPr lang="en-IN" b="0" i="1" smtClean="0">
                            <a:solidFill>
                              <a:schemeClr val="bg1"/>
                            </a:solidFill>
                            <a:latin typeface="Cambria Math" panose="02040503050406030204" pitchFamily="18" charset="0"/>
                            <a:ea typeface="Cambria Math" panose="02040503050406030204" pitchFamily="18" charset="0"/>
                          </a:rPr>
                        </m:ctrlPr>
                      </m:sSubSupPr>
                      <m:e>
                        <m:r>
                          <a:rPr lang="en-IN" b="0" i="1" smtClean="0">
                            <a:solidFill>
                              <a:schemeClr val="bg1"/>
                            </a:solidFill>
                            <a:latin typeface="Cambria Math" panose="02040503050406030204" pitchFamily="18" charset="0"/>
                            <a:ea typeface="Cambria Math" panose="02040503050406030204" pitchFamily="18" charset="0"/>
                          </a:rPr>
                          <m:t>𝜎</m:t>
                        </m:r>
                      </m:e>
                      <m:sub>
                        <m:r>
                          <a:rPr lang="en-IN" b="0" i="1" smtClean="0">
                            <a:solidFill>
                              <a:schemeClr val="bg1"/>
                            </a:solidFill>
                            <a:latin typeface="Cambria Math" panose="02040503050406030204" pitchFamily="18" charset="0"/>
                            <a:ea typeface="Cambria Math" panose="02040503050406030204" pitchFamily="18" charset="0"/>
                          </a:rPr>
                          <m:t>𝑙</m:t>
                        </m:r>
                      </m:sub>
                      <m:sup>
                        <m:r>
                          <a:rPr lang="en-IN" b="0" i="1" smtClean="0">
                            <a:solidFill>
                              <a:schemeClr val="bg1"/>
                            </a:solidFill>
                            <a:latin typeface="Cambria Math" panose="02040503050406030204" pitchFamily="18" charset="0"/>
                            <a:ea typeface="Cambria Math" panose="02040503050406030204" pitchFamily="18" charset="0"/>
                          </a:rPr>
                          <m:t>2</m:t>
                        </m:r>
                      </m:sup>
                    </m:sSubSup>
                    <m:r>
                      <a:rPr lang="en-IN" b="0" i="1" smtClean="0">
                        <a:solidFill>
                          <a:schemeClr val="bg1"/>
                        </a:solidFill>
                        <a:latin typeface="Cambria Math" panose="02040503050406030204" pitchFamily="18" charset="0"/>
                        <a:ea typeface="Cambria Math" panose="02040503050406030204" pitchFamily="18" charset="0"/>
                      </a:rPr>
                      <m:t>+</m:t>
                    </m:r>
                    <m:sSup>
                      <m:sSupPr>
                        <m:ctrlPr>
                          <a:rPr lang="en-IN" b="0" i="1" smtClean="0">
                            <a:solidFill>
                              <a:schemeClr val="bg1"/>
                            </a:solidFill>
                            <a:latin typeface="Cambria Math" panose="02040503050406030204" pitchFamily="18" charset="0"/>
                            <a:ea typeface="Cambria Math" panose="02040503050406030204" pitchFamily="18" charset="0"/>
                          </a:rPr>
                        </m:ctrlPr>
                      </m:sSupPr>
                      <m:e>
                        <m:r>
                          <a:rPr lang="en-IN" b="1" i="0" smtClean="0">
                            <a:solidFill>
                              <a:schemeClr val="bg1"/>
                            </a:solidFill>
                            <a:latin typeface="Cambria Math" panose="02040503050406030204" pitchFamily="18" charset="0"/>
                            <a:ea typeface="Cambria Math" panose="02040503050406030204" pitchFamily="18" charset="0"/>
                          </a:rPr>
                          <m:t>𝐱</m:t>
                        </m:r>
                      </m:e>
                      <m:sup>
                        <m:r>
                          <a:rPr lang="en-IN" b="0" i="1" smtClean="0">
                            <a:solidFill>
                              <a:schemeClr val="bg1"/>
                            </a:solidFill>
                            <a:latin typeface="Cambria Math" panose="02040503050406030204" pitchFamily="18" charset="0"/>
                            <a:ea typeface="Cambria Math" panose="02040503050406030204" pitchFamily="18" charset="0"/>
                          </a:rPr>
                          <m:t>⊤</m:t>
                        </m:r>
                      </m:sup>
                    </m:sSup>
                    <m:acc>
                      <m:accPr>
                        <m:chr m:val="̂"/>
                        <m:ctrlPr>
                          <a:rPr lang="en-IN" i="1">
                            <a:solidFill>
                              <a:schemeClr val="bg1"/>
                            </a:solidFill>
                            <a:latin typeface="Cambria Math" panose="02040503050406030204" pitchFamily="18" charset="0"/>
                          </a:rPr>
                        </m:ctrlPr>
                      </m:accPr>
                      <m:e>
                        <m:r>
                          <m:rPr>
                            <m:sty m:val="p"/>
                          </m:rPr>
                          <a:rPr lang="en-IN">
                            <a:solidFill>
                              <a:schemeClr val="bg1"/>
                            </a:solidFill>
                            <a:latin typeface="Cambria Math" panose="02040503050406030204" pitchFamily="18" charset="0"/>
                          </a:rPr>
                          <m:t>Σ</m:t>
                        </m:r>
                      </m:e>
                    </m:acc>
                    <m:r>
                      <a:rPr lang="en-IN" b="1" i="0" smtClean="0">
                        <a:solidFill>
                          <a:schemeClr val="bg1"/>
                        </a:solidFill>
                        <a:latin typeface="Cambria Math" panose="02040503050406030204" pitchFamily="18" charset="0"/>
                      </a:rPr>
                      <m:t>𝐱</m:t>
                    </m:r>
                  </m:oMath>
                </a14:m>
                <a:endParaRPr lang="en-IN" b="1" dirty="0">
                  <a:solidFill>
                    <a:schemeClr val="bg1"/>
                  </a:solidFill>
                </a:endParaRPr>
              </a:p>
              <a:p>
                <a:r>
                  <a:rPr lang="en-IN" b="1" dirty="0">
                    <a:solidFill>
                      <a:schemeClr val="bg1"/>
                    </a:solidFill>
                  </a:rPr>
                  <a:t>Note:</a:t>
                </a:r>
                <a:r>
                  <a:rPr lang="en-IN" dirty="0">
                    <a:solidFill>
                      <a:schemeClr val="bg1"/>
                    </a:solidFill>
                  </a:rPr>
                  <a:t> in this case, variance of the predicted distribution </a:t>
                </a:r>
                <a14:m>
                  <m:oMath xmlns:m="http://schemas.openxmlformats.org/officeDocument/2006/math">
                    <m:sSubSup>
                      <m:sSubSupPr>
                        <m:ctrlPr>
                          <a:rPr lang="en-IN" i="1">
                            <a:solidFill>
                              <a:schemeClr val="bg1"/>
                            </a:solidFill>
                            <a:latin typeface="Cambria Math" panose="02040503050406030204" pitchFamily="18" charset="0"/>
                            <a:ea typeface="Cambria Math" panose="02040503050406030204" pitchFamily="18" charset="0"/>
                          </a:rPr>
                        </m:ctrlPr>
                      </m:sSubSupPr>
                      <m:e>
                        <m:acc>
                          <m:accPr>
                            <m:chr m:val="̂"/>
                            <m:ctrlPr>
                              <a:rPr lang="en-IN" i="1">
                                <a:solidFill>
                                  <a:schemeClr val="bg1"/>
                                </a:solidFill>
                                <a:latin typeface="Cambria Math" panose="02040503050406030204" pitchFamily="18" charset="0"/>
                                <a:ea typeface="Cambria Math" panose="02040503050406030204" pitchFamily="18" charset="0"/>
                              </a:rPr>
                            </m:ctrlPr>
                          </m:accPr>
                          <m:e>
                            <m:r>
                              <a:rPr lang="en-IN" i="1">
                                <a:solidFill>
                                  <a:schemeClr val="bg1"/>
                                </a:solidFill>
                                <a:latin typeface="Cambria Math" panose="02040503050406030204" pitchFamily="18" charset="0"/>
                                <a:ea typeface="Cambria Math" panose="02040503050406030204" pitchFamily="18" charset="0"/>
                              </a:rPr>
                              <m:t>𝜎</m:t>
                            </m:r>
                          </m:e>
                        </m:acc>
                      </m:e>
                      <m:sub>
                        <m:r>
                          <a:rPr lang="en-IN" b="1">
                            <a:solidFill>
                              <a:schemeClr val="bg1"/>
                            </a:solidFill>
                            <a:latin typeface="Cambria Math" panose="02040503050406030204" pitchFamily="18" charset="0"/>
                            <a:ea typeface="Cambria Math" panose="02040503050406030204" pitchFamily="18" charset="0"/>
                          </a:rPr>
                          <m:t>𝐱</m:t>
                        </m:r>
                      </m:sub>
                      <m:sup>
                        <m:r>
                          <a:rPr lang="en-IN" i="1">
                            <a:solidFill>
                              <a:schemeClr val="bg1"/>
                            </a:solidFill>
                            <a:latin typeface="Cambria Math" panose="02040503050406030204" pitchFamily="18" charset="0"/>
                            <a:ea typeface="Cambria Math" panose="02040503050406030204" pitchFamily="18" charset="0"/>
                          </a:rPr>
                          <m:t>2</m:t>
                        </m:r>
                      </m:sup>
                    </m:sSubSup>
                  </m:oMath>
                </a14:m>
                <a:r>
                  <a:rPr lang="en-IN" dirty="0">
                    <a:solidFill>
                      <a:schemeClr val="bg1"/>
                    </a:solidFill>
                  </a:rPr>
                  <a:t> depends on the point itself – can deduce if the prediction is confident or not!</a:t>
                </a:r>
              </a:p>
              <a:p>
                <a:endParaRPr lang="en-IN" dirty="0">
                  <a:solidFill>
                    <a:schemeClr val="bg1"/>
                  </a:solidFill>
                </a:endParaRPr>
              </a:p>
              <a:p>
                <a:endParaRPr lang="en-IN" dirty="0">
                  <a:solidFill>
                    <a:schemeClr val="bg1"/>
                  </a:solidFill>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53353" y="1111624"/>
                <a:ext cx="11938645" cy="5746376"/>
              </a:xfrm>
              <a:blipFill>
                <a:blip r:embed="rId2"/>
                <a:stretch>
                  <a:fillRect l="-562" t="-1803" r="-1532" b="-742"/>
                </a:stretch>
              </a:blipFill>
            </p:spPr>
            <p:txBody>
              <a:bodyPr/>
              <a:lstStyle/>
              <a:p>
                <a:r>
                  <a:rPr lang="en-IN">
                    <a:noFill/>
                  </a:rPr>
                  <a:t> </a:t>
                </a:r>
              </a:p>
            </p:txBody>
          </p:sp>
        </mc:Fallback>
      </mc:AlternateContent>
      <p:sp>
        <p:nvSpPr>
          <p:cNvPr id="4" name="Slide Number Placeholder 3"/>
          <p:cNvSpPr>
            <a:spLocks noGrp="1"/>
          </p:cNvSpPr>
          <p:nvPr>
            <p:ph type="sldNum" sz="quarter" idx="12"/>
          </p:nvPr>
        </p:nvSpPr>
        <p:spPr/>
        <p:txBody>
          <a:bodyPr/>
          <a:lstStyle/>
          <a:p>
            <a:fld id="{157B8E69-23A9-4619-9CFE-E27BFD8A78F9}" type="slidenum">
              <a:rPr lang="en-US" smtClean="0"/>
              <a:t>15</a:t>
            </a:fld>
            <a:endParaRPr lang="en-US"/>
          </a:p>
        </p:txBody>
      </p:sp>
    </p:spTree>
    <p:extLst>
      <p:ext uri="{BB962C8B-B14F-4D97-AF65-F5344CB8AC3E}">
        <p14:creationId xmlns:p14="http://schemas.microsoft.com/office/powerpoint/2010/main" val="30616456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Conjugate Priors</a:t>
            </a:r>
          </a:p>
        </p:txBody>
      </p:sp>
      <p:sp>
        <p:nvSpPr>
          <p:cNvPr id="3" name="Content Placeholder 2"/>
          <p:cNvSpPr>
            <a:spLocks noGrp="1"/>
          </p:cNvSpPr>
          <p:nvPr>
            <p:ph idx="1"/>
          </p:nvPr>
        </p:nvSpPr>
        <p:spPr>
          <a:xfrm>
            <a:off x="253353" y="1111624"/>
            <a:ext cx="11938645" cy="5300823"/>
          </a:xfrm>
        </p:spPr>
        <p:txBody>
          <a:bodyPr/>
          <a:lstStyle/>
          <a:p>
            <a:r>
              <a:rPr lang="en-IN" dirty="0"/>
              <a:t>Bayesian Logistic Regression or </a:t>
            </a:r>
            <a:r>
              <a:rPr lang="en-IN" dirty="0" err="1"/>
              <a:t>Softmax</a:t>
            </a:r>
            <a:r>
              <a:rPr lang="en-IN" dirty="0"/>
              <a:t> Regression is not nearly as pretty – no closed form solutions for posterior or predictive posterior</a:t>
            </a:r>
          </a:p>
          <a:p>
            <a:r>
              <a:rPr lang="en-IN" dirty="0"/>
              <a:t>However, some likelihood-prior pairs are special</a:t>
            </a:r>
          </a:p>
          <a:p>
            <a:pPr lvl="2"/>
            <a:r>
              <a:rPr lang="en-IN" dirty="0"/>
              <a:t>Always yield a posterior that is of the same family as the prior</a:t>
            </a:r>
          </a:p>
          <a:p>
            <a:pPr lvl="2"/>
            <a:r>
              <a:rPr lang="en-IN" dirty="0"/>
              <a:t>Such pairs of distributions are called </a:t>
            </a:r>
            <a:r>
              <a:rPr lang="en-IN" i="0" dirty="0"/>
              <a:t>conjugate pairs</a:t>
            </a:r>
          </a:p>
          <a:p>
            <a:pPr lvl="2"/>
            <a:r>
              <a:rPr lang="en-IN" dirty="0"/>
              <a:t>The prior in such cases is said to be </a:t>
            </a:r>
            <a:r>
              <a:rPr lang="en-IN" i="0" dirty="0"/>
              <a:t>conjugate </a:t>
            </a:r>
            <a:r>
              <a:rPr lang="en-IN" dirty="0"/>
              <a:t>to the likelihood</a:t>
            </a:r>
          </a:p>
          <a:p>
            <a:pPr lvl="2"/>
            <a:r>
              <a:rPr lang="en-IN" dirty="0"/>
              <a:t>Gaussian-Gaussian is one example – warning: one Gaussian is a likelihood over reals, the other Gaussian is a prior over models (i.e. vectors)</a:t>
            </a:r>
          </a:p>
          <a:p>
            <a:pPr lvl="2"/>
            <a:r>
              <a:rPr lang="en-IN" dirty="0"/>
              <a:t>Other conjugate pairs exist too</a:t>
            </a:r>
          </a:p>
          <a:p>
            <a:r>
              <a:rPr lang="en-IN" dirty="0"/>
              <a:t>Discussion beyond the scope of CS771 – courses like CS772 discuss this</a:t>
            </a:r>
          </a:p>
        </p:txBody>
      </p:sp>
      <p:sp>
        <p:nvSpPr>
          <p:cNvPr id="4" name="Slide Number Placeholder 3"/>
          <p:cNvSpPr>
            <a:spLocks noGrp="1"/>
          </p:cNvSpPr>
          <p:nvPr>
            <p:ph type="sldNum" sz="quarter" idx="12"/>
          </p:nvPr>
        </p:nvSpPr>
        <p:spPr/>
        <p:txBody>
          <a:bodyPr/>
          <a:lstStyle/>
          <a:p>
            <a:fld id="{157B8E69-23A9-4619-9CFE-E27BFD8A78F9}" type="slidenum">
              <a:rPr lang="en-US" smtClean="0"/>
              <a:t>16</a:t>
            </a:fld>
            <a:endParaRPr lang="en-US"/>
          </a:p>
        </p:txBody>
      </p:sp>
    </p:spTree>
    <p:extLst>
      <p:ext uri="{BB962C8B-B14F-4D97-AF65-F5344CB8AC3E}">
        <p14:creationId xmlns:p14="http://schemas.microsoft.com/office/powerpoint/2010/main" val="23491556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A565E-C518-B227-CC87-AB0996718405}"/>
              </a:ext>
            </a:extLst>
          </p:cNvPr>
          <p:cNvSpPr>
            <a:spLocks noGrp="1"/>
          </p:cNvSpPr>
          <p:nvPr>
            <p:ph type="ctrTitle"/>
          </p:nvPr>
        </p:nvSpPr>
        <p:spPr/>
        <p:txBody>
          <a:bodyPr/>
          <a:lstStyle/>
          <a:p>
            <a:r>
              <a:rPr lang="en-US" dirty="0"/>
              <a:t>The EM Algorithm</a:t>
            </a:r>
            <a:endParaRPr lang="en-IN" dirty="0"/>
          </a:p>
        </p:txBody>
      </p:sp>
      <p:sp>
        <p:nvSpPr>
          <p:cNvPr id="3" name="Subtitle 2">
            <a:extLst>
              <a:ext uri="{FF2B5EF4-FFF2-40B4-BE49-F238E27FC236}">
                <a16:creationId xmlns:a16="http://schemas.microsoft.com/office/drawing/2014/main" id="{70AFAAEB-BE55-9235-4CB5-9D4D18ADAB97}"/>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31159171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Generative Models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53353" y="1111624"/>
                <a:ext cx="11938645" cy="5746376"/>
              </a:xfrm>
            </p:spPr>
            <p:txBody>
              <a:bodyPr/>
              <a:lstStyle/>
              <a:p>
                <a:r>
                  <a:rPr lang="en-IN" dirty="0"/>
                  <a:t>So far, we looked at probability theory as a tool to express the belief of an ML algorithm that the true label is such and such</a:t>
                </a:r>
              </a:p>
              <a:p>
                <a:pPr lvl="2"/>
                <a:r>
                  <a:rPr lang="en-IN" dirty="0"/>
                  <a:t>Likelihood: given model </a:t>
                </a:r>
                <a14:m>
                  <m:oMath xmlns:m="http://schemas.openxmlformats.org/officeDocument/2006/math">
                    <m:r>
                      <a:rPr lang="en-IN" b="1" i="0" smtClean="0">
                        <a:latin typeface="Cambria Math" panose="02040503050406030204" pitchFamily="18" charset="0"/>
                      </a:rPr>
                      <m:t>𝛉</m:t>
                    </m:r>
                  </m:oMath>
                </a14:m>
                <a:r>
                  <a:rPr lang="en-IN" dirty="0"/>
                  <a:t> it tells us </a:t>
                </a:r>
                <a14:m>
                  <m:oMath xmlns:m="http://schemas.openxmlformats.org/officeDocument/2006/math">
                    <m:r>
                      <a:rPr lang="en-IN" i="1" smtClean="0">
                        <a:latin typeface="Cambria Math" panose="02040503050406030204" pitchFamily="18" charset="0"/>
                        <a:ea typeface="Cambria Math" panose="02040503050406030204" pitchFamily="18" charset="0"/>
                      </a:rPr>
                      <m:t>ℙ</m:t>
                    </m:r>
                    <m:d>
                      <m:dPr>
                        <m:begChr m:val="["/>
                        <m:endChr m:val="]"/>
                        <m:ctrlPr>
                          <a:rPr lang="en-IN" b="0" i="1" smtClean="0">
                            <a:latin typeface="Cambria Math" panose="02040503050406030204" pitchFamily="18" charset="0"/>
                            <a:ea typeface="Cambria Math" panose="02040503050406030204" pitchFamily="18" charset="0"/>
                          </a:rPr>
                        </m:ctrlPr>
                      </m:dPr>
                      <m:e>
                        <m:r>
                          <a:rPr lang="en-IN" b="0" i="1" smtClean="0">
                            <a:latin typeface="Cambria Math" panose="02040503050406030204" pitchFamily="18" charset="0"/>
                            <a:ea typeface="Cambria Math" panose="02040503050406030204" pitchFamily="18" charset="0"/>
                          </a:rPr>
                          <m:t>𝑦</m:t>
                        </m:r>
                        <m:r>
                          <a:rPr lang="en-IN" b="0" i="1" smtClean="0">
                            <a:latin typeface="Cambria Math" panose="02040503050406030204" pitchFamily="18" charset="0"/>
                            <a:ea typeface="Cambria Math" panose="02040503050406030204" pitchFamily="18" charset="0"/>
                          </a:rPr>
                          <m:t> | </m:t>
                        </m:r>
                        <m:r>
                          <a:rPr lang="en-IN" b="1" i="0" smtClean="0">
                            <a:latin typeface="Cambria Math" panose="02040503050406030204" pitchFamily="18" charset="0"/>
                            <a:ea typeface="Cambria Math" panose="02040503050406030204" pitchFamily="18" charset="0"/>
                          </a:rPr>
                          <m:t>𝐱</m:t>
                        </m:r>
                        <m:r>
                          <a:rPr lang="en-IN" b="0" i="1" smtClean="0">
                            <a:latin typeface="Cambria Math" panose="02040503050406030204" pitchFamily="18" charset="0"/>
                            <a:ea typeface="Cambria Math" panose="02040503050406030204" pitchFamily="18" charset="0"/>
                          </a:rPr>
                          <m:t>,</m:t>
                        </m:r>
                        <m:r>
                          <a:rPr lang="en-IN" b="1" i="0" smtClean="0">
                            <a:latin typeface="Cambria Math" panose="02040503050406030204" pitchFamily="18" charset="0"/>
                            <a:ea typeface="Cambria Math" panose="02040503050406030204" pitchFamily="18" charset="0"/>
                          </a:rPr>
                          <m:t>𝛉</m:t>
                        </m:r>
                      </m:e>
                    </m:d>
                  </m:oMath>
                </a14:m>
                <a:endParaRPr lang="en-IN" dirty="0"/>
              </a:p>
              <a:p>
                <a:r>
                  <a:rPr lang="en-IN" dirty="0"/>
                  <a:t>We also looked at how to use probability theory to express our beliefs about which models are preferred by us and which are not</a:t>
                </a:r>
              </a:p>
              <a:p>
                <a:pPr lvl="2"/>
                <a:r>
                  <a:rPr lang="en-IN" dirty="0"/>
                  <a:t>Prior: this just tells us </a:t>
                </a:r>
                <a14:m>
                  <m:oMath xmlns:m="http://schemas.openxmlformats.org/officeDocument/2006/math">
                    <m:r>
                      <a:rPr lang="en-IN">
                        <a:latin typeface="Cambria Math" panose="02040503050406030204" pitchFamily="18" charset="0"/>
                        <a:ea typeface="Cambria Math" panose="02040503050406030204" pitchFamily="18" charset="0"/>
                      </a:rPr>
                      <m:t>ℙ</m:t>
                    </m:r>
                    <m:d>
                      <m:dPr>
                        <m:begChr m:val="["/>
                        <m:endChr m:val="]"/>
                        <m:ctrlPr>
                          <a:rPr lang="en-IN" i="1">
                            <a:latin typeface="Cambria Math" panose="02040503050406030204" pitchFamily="18" charset="0"/>
                            <a:ea typeface="Cambria Math" panose="02040503050406030204" pitchFamily="18" charset="0"/>
                          </a:rPr>
                        </m:ctrlPr>
                      </m:dPr>
                      <m:e>
                        <m:r>
                          <a:rPr lang="en-IN" b="1" i="0">
                            <a:latin typeface="Cambria Math" panose="02040503050406030204" pitchFamily="18" charset="0"/>
                            <a:ea typeface="Cambria Math" panose="02040503050406030204" pitchFamily="18" charset="0"/>
                          </a:rPr>
                          <m:t>𝛉</m:t>
                        </m:r>
                      </m:e>
                    </m:d>
                  </m:oMath>
                </a14:m>
                <a:endParaRPr lang="en-IN" dirty="0"/>
              </a:p>
              <a:p>
                <a:r>
                  <a:rPr lang="en-IN" dirty="0"/>
                  <a:t>Notice that in all of this, the data features were always considered constant and never questions as being random or flexible</a:t>
                </a:r>
              </a:p>
              <a:p>
                <a:pPr lvl="2"/>
                <a:r>
                  <a:rPr lang="en-IN" dirty="0"/>
                  <a:t>Can we also talk about </a:t>
                </a:r>
                <a14:m>
                  <m:oMath xmlns:m="http://schemas.openxmlformats.org/officeDocument/2006/math">
                    <m:r>
                      <a:rPr lang="en-IN" i="1" smtClean="0">
                        <a:latin typeface="Cambria Math" panose="02040503050406030204" pitchFamily="18" charset="0"/>
                        <a:ea typeface="Cambria Math" panose="02040503050406030204" pitchFamily="18" charset="0"/>
                      </a:rPr>
                      <m:t>ℙ</m:t>
                    </m:r>
                    <m:d>
                      <m:dPr>
                        <m:begChr m:val="["/>
                        <m:endChr m:val="]"/>
                        <m:ctrlPr>
                          <a:rPr lang="en-IN" b="0" i="1" smtClean="0">
                            <a:latin typeface="Cambria Math" panose="02040503050406030204" pitchFamily="18" charset="0"/>
                            <a:ea typeface="Cambria Math" panose="02040503050406030204" pitchFamily="18" charset="0"/>
                          </a:rPr>
                        </m:ctrlPr>
                      </m:dPr>
                      <m:e>
                        <m:r>
                          <a:rPr lang="en-IN" b="1" i="0" smtClean="0">
                            <a:latin typeface="Cambria Math" panose="02040503050406030204" pitchFamily="18" charset="0"/>
                            <a:ea typeface="Cambria Math" panose="02040503050406030204" pitchFamily="18" charset="0"/>
                          </a:rPr>
                          <m:t>𝐱</m:t>
                        </m:r>
                        <m:r>
                          <a:rPr lang="en-IN" b="0" i="1" smtClean="0">
                            <a:latin typeface="Cambria Math" panose="02040503050406030204" pitchFamily="18" charset="0"/>
                            <a:ea typeface="Cambria Math" panose="02040503050406030204" pitchFamily="18" charset="0"/>
                          </a:rPr>
                          <m:t> | </m:t>
                        </m:r>
                        <m:r>
                          <a:rPr lang="en-IN" b="0" i="1" smtClean="0">
                            <a:latin typeface="Cambria Math" panose="02040503050406030204" pitchFamily="18" charset="0"/>
                            <a:ea typeface="Cambria Math" panose="02040503050406030204" pitchFamily="18" charset="0"/>
                          </a:rPr>
                          <m:t>𝑦</m:t>
                        </m:r>
                        <m:r>
                          <a:rPr lang="en-IN" b="0" i="1" smtClean="0">
                            <a:latin typeface="Cambria Math" panose="02040503050406030204" pitchFamily="18" charset="0"/>
                            <a:ea typeface="Cambria Math" panose="02040503050406030204" pitchFamily="18" charset="0"/>
                          </a:rPr>
                          <m:t>, </m:t>
                        </m:r>
                        <m:r>
                          <a:rPr lang="en-IN" b="1" i="0" smtClean="0">
                            <a:latin typeface="Cambria Math" panose="02040503050406030204" pitchFamily="18" charset="0"/>
                            <a:ea typeface="Cambria Math" panose="02040503050406030204" pitchFamily="18" charset="0"/>
                          </a:rPr>
                          <m:t>𝛉</m:t>
                        </m:r>
                      </m:e>
                    </m:d>
                  </m:oMath>
                </a14:m>
                <a:r>
                  <a:rPr lang="en-IN" dirty="0"/>
                  <a:t>?</a:t>
                </a:r>
              </a:p>
              <a:p>
                <a:pPr lvl="2"/>
                <a:r>
                  <a:rPr lang="en-IN" dirty="0"/>
                  <a:t>Very beneficial: given label </a:t>
                </a:r>
                <a14:m>
                  <m:oMath xmlns:m="http://schemas.openxmlformats.org/officeDocument/2006/math">
                    <m:r>
                      <a:rPr lang="en-IN" b="0" i="1" smtClean="0">
                        <a:latin typeface="Cambria Math" panose="02040503050406030204" pitchFamily="18" charset="0"/>
                      </a:rPr>
                      <m:t>𝑦</m:t>
                    </m:r>
                  </m:oMath>
                </a14:m>
                <a:r>
                  <a:rPr lang="en-IN" dirty="0"/>
                  <a:t>, this would allow us to generate a new </a:t>
                </a:r>
                <a14:m>
                  <m:oMath xmlns:m="http://schemas.openxmlformats.org/officeDocument/2006/math">
                    <m:r>
                      <a:rPr lang="en-IN" b="1" i="0" smtClean="0">
                        <a:latin typeface="Cambria Math" panose="02040503050406030204" pitchFamily="18" charset="0"/>
                      </a:rPr>
                      <m:t>𝐱</m:t>
                    </m:r>
                  </m:oMath>
                </a14:m>
                <a:r>
                  <a:rPr lang="en-IN" dirty="0"/>
                  <a:t> from the distribution </a:t>
                </a:r>
                <a14:m>
                  <m:oMath xmlns:m="http://schemas.openxmlformats.org/officeDocument/2006/math">
                    <m:r>
                      <a:rPr lang="en-IN">
                        <a:latin typeface="Cambria Math" panose="02040503050406030204" pitchFamily="18" charset="0"/>
                        <a:ea typeface="Cambria Math" panose="02040503050406030204" pitchFamily="18" charset="0"/>
                      </a:rPr>
                      <m:t>ℙ</m:t>
                    </m:r>
                    <m:d>
                      <m:dPr>
                        <m:begChr m:val="["/>
                        <m:endChr m:val="]"/>
                        <m:ctrlPr>
                          <a:rPr lang="en-IN" i="1">
                            <a:latin typeface="Cambria Math" panose="02040503050406030204" pitchFamily="18" charset="0"/>
                            <a:ea typeface="Cambria Math" panose="02040503050406030204" pitchFamily="18" charset="0"/>
                          </a:rPr>
                        </m:ctrlPr>
                      </m:dPr>
                      <m:e>
                        <m:r>
                          <a:rPr lang="en-IN" b="1" i="0">
                            <a:latin typeface="Cambria Math" panose="02040503050406030204" pitchFamily="18" charset="0"/>
                            <a:ea typeface="Cambria Math" panose="02040503050406030204" pitchFamily="18" charset="0"/>
                          </a:rPr>
                          <m:t>𝐱</m:t>
                        </m:r>
                        <m:r>
                          <a:rPr lang="en-IN">
                            <a:latin typeface="Cambria Math" panose="02040503050406030204" pitchFamily="18" charset="0"/>
                            <a:ea typeface="Cambria Math" panose="02040503050406030204" pitchFamily="18" charset="0"/>
                          </a:rPr>
                          <m:t> | </m:t>
                        </m:r>
                        <m:r>
                          <a:rPr lang="en-IN">
                            <a:latin typeface="Cambria Math" panose="02040503050406030204" pitchFamily="18" charset="0"/>
                            <a:ea typeface="Cambria Math" panose="02040503050406030204" pitchFamily="18" charset="0"/>
                          </a:rPr>
                          <m:t>𝑦</m:t>
                        </m:r>
                        <m:r>
                          <a:rPr lang="en-IN">
                            <a:latin typeface="Cambria Math" panose="02040503050406030204" pitchFamily="18" charset="0"/>
                            <a:ea typeface="Cambria Math" panose="02040503050406030204" pitchFamily="18" charset="0"/>
                          </a:rPr>
                          <m:t>, </m:t>
                        </m:r>
                        <m:r>
                          <a:rPr lang="en-IN" b="1" i="0">
                            <a:latin typeface="Cambria Math" panose="02040503050406030204" pitchFamily="18" charset="0"/>
                            <a:ea typeface="Cambria Math" panose="02040503050406030204" pitchFamily="18" charset="0"/>
                          </a:rPr>
                          <m:t>𝛉</m:t>
                        </m:r>
                      </m:e>
                    </m:d>
                  </m:oMath>
                </a14:m>
                <a:r>
                  <a:rPr lang="en-IN" dirty="0"/>
                  <a:t>?</a:t>
                </a:r>
              </a:p>
              <a:p>
                <a:pPr lvl="2"/>
                <a:r>
                  <a:rPr lang="en-IN" dirty="0"/>
                  <a:t>Can generate new cat images, new laptop designs (GANs do this very thing!)</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53353" y="1111624"/>
                <a:ext cx="11938645" cy="5746376"/>
              </a:xfrm>
              <a:blipFill>
                <a:blip r:embed="rId2"/>
                <a:stretch>
                  <a:fillRect l="-562" t="-2545" r="-1532"/>
                </a:stretch>
              </a:blipFill>
            </p:spPr>
            <p:txBody>
              <a:bodyPr/>
              <a:lstStyle/>
              <a:p>
                <a:r>
                  <a:rPr lang="en-IN">
                    <a:noFill/>
                  </a:rPr>
                  <a:t> </a:t>
                </a:r>
              </a:p>
            </p:txBody>
          </p:sp>
        </mc:Fallback>
      </mc:AlternateContent>
      <p:sp>
        <p:nvSpPr>
          <p:cNvPr id="4" name="Slide Number Placeholder 3"/>
          <p:cNvSpPr>
            <a:spLocks noGrp="1"/>
          </p:cNvSpPr>
          <p:nvPr>
            <p:ph type="sldNum" sz="quarter" idx="12"/>
          </p:nvPr>
        </p:nvSpPr>
        <p:spPr/>
        <p:txBody>
          <a:bodyPr/>
          <a:lstStyle/>
          <a:p>
            <a:fld id="{157B8E69-23A9-4619-9CFE-E27BFD8A78F9}" type="slidenum">
              <a:rPr lang="en-US" smtClean="0"/>
              <a:t>18</a:t>
            </a:fld>
            <a:endParaRPr lang="en-US"/>
          </a:p>
        </p:txBody>
      </p:sp>
    </p:spTree>
    <p:extLst>
      <p:ext uri="{BB962C8B-B14F-4D97-AF65-F5344CB8AC3E}">
        <p14:creationId xmlns:p14="http://schemas.microsoft.com/office/powerpoint/2010/main" val="6726975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Generative Algorithms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53354" y="1111624"/>
                <a:ext cx="11938646" cy="5946722"/>
              </a:xfrm>
            </p:spPr>
            <p:txBody>
              <a:bodyPr>
                <a:normAutofit/>
              </a:bodyPr>
              <a:lstStyle/>
              <a:p>
                <a:r>
                  <a:rPr lang="en-IN" dirty="0"/>
                  <a:t>ML </a:t>
                </a:r>
                <a:r>
                  <a:rPr lang="en-IN" dirty="0" err="1"/>
                  <a:t>algos</a:t>
                </a:r>
                <a:r>
                  <a:rPr lang="en-IN" dirty="0"/>
                  <a:t> that can learn dist. of the form </a:t>
                </a:r>
                <a14:m>
                  <m:oMath xmlns:m="http://schemas.openxmlformats.org/officeDocument/2006/math">
                    <m:r>
                      <a:rPr lang="en-IN" i="1" smtClean="0">
                        <a:latin typeface="Cambria Math" panose="02040503050406030204" pitchFamily="18" charset="0"/>
                        <a:ea typeface="Cambria Math" panose="02040503050406030204" pitchFamily="18" charset="0"/>
                      </a:rPr>
                      <m:t>ℙ</m:t>
                    </m:r>
                    <m:d>
                      <m:dPr>
                        <m:begChr m:val="["/>
                        <m:endChr m:val="]"/>
                        <m:ctrlPr>
                          <a:rPr lang="en-IN" b="0" i="1" smtClean="0">
                            <a:latin typeface="Cambria Math" panose="02040503050406030204" pitchFamily="18" charset="0"/>
                            <a:ea typeface="Cambria Math" panose="02040503050406030204" pitchFamily="18" charset="0"/>
                          </a:rPr>
                        </m:ctrlPr>
                      </m:dPr>
                      <m:e>
                        <m:r>
                          <a:rPr lang="en-IN" b="1" i="0" smtClean="0">
                            <a:latin typeface="Cambria Math" panose="02040503050406030204" pitchFamily="18" charset="0"/>
                            <a:ea typeface="Cambria Math" panose="02040503050406030204" pitchFamily="18" charset="0"/>
                          </a:rPr>
                          <m:t>𝐱</m:t>
                        </m:r>
                        <m:r>
                          <a:rPr lang="en-IN" b="0" i="1" smtClean="0">
                            <a:latin typeface="Cambria Math" panose="02040503050406030204" pitchFamily="18" charset="0"/>
                            <a:ea typeface="Cambria Math" panose="02040503050406030204" pitchFamily="18" charset="0"/>
                          </a:rPr>
                          <m:t> | </m:t>
                        </m:r>
                        <m:r>
                          <a:rPr lang="en-IN" b="0" i="1" smtClean="0">
                            <a:latin typeface="Cambria Math" panose="02040503050406030204" pitchFamily="18" charset="0"/>
                            <a:ea typeface="Cambria Math" panose="02040503050406030204" pitchFamily="18" charset="0"/>
                          </a:rPr>
                          <m:t>𝑦</m:t>
                        </m:r>
                      </m:e>
                    </m:d>
                  </m:oMath>
                </a14:m>
                <a:r>
                  <a:rPr lang="en-IN" dirty="0"/>
                  <a:t> or </a:t>
                </a:r>
                <a14:m>
                  <m:oMath xmlns:m="http://schemas.openxmlformats.org/officeDocument/2006/math">
                    <m:r>
                      <a:rPr lang="en-IN" i="1" smtClean="0">
                        <a:latin typeface="Cambria Math" panose="02040503050406030204" pitchFamily="18" charset="0"/>
                        <a:ea typeface="Cambria Math" panose="02040503050406030204" pitchFamily="18" charset="0"/>
                      </a:rPr>
                      <m:t>ℙ</m:t>
                    </m:r>
                    <m:d>
                      <m:dPr>
                        <m:begChr m:val="["/>
                        <m:endChr m:val="]"/>
                        <m:ctrlPr>
                          <a:rPr lang="en-IN" b="0" i="1" smtClean="0">
                            <a:latin typeface="Cambria Math" panose="02040503050406030204" pitchFamily="18" charset="0"/>
                            <a:ea typeface="Cambria Math" panose="02040503050406030204" pitchFamily="18" charset="0"/>
                          </a:rPr>
                        </m:ctrlPr>
                      </m:dPr>
                      <m:e>
                        <m:r>
                          <a:rPr lang="en-IN" b="1" i="0" smtClean="0">
                            <a:latin typeface="Cambria Math" panose="02040503050406030204" pitchFamily="18" charset="0"/>
                            <a:ea typeface="Cambria Math" panose="02040503050406030204" pitchFamily="18" charset="0"/>
                          </a:rPr>
                          <m:t>𝐱</m:t>
                        </m:r>
                        <m:r>
                          <a:rPr lang="en-IN" b="0" i="1" smtClean="0">
                            <a:latin typeface="Cambria Math" panose="02040503050406030204" pitchFamily="18" charset="0"/>
                            <a:ea typeface="Cambria Math" panose="02040503050406030204" pitchFamily="18" charset="0"/>
                          </a:rPr>
                          <m:t>,</m:t>
                        </m:r>
                        <m:r>
                          <a:rPr lang="en-IN" b="0" i="1" smtClean="0">
                            <a:latin typeface="Cambria Math" panose="02040503050406030204" pitchFamily="18" charset="0"/>
                            <a:ea typeface="Cambria Math" panose="02040503050406030204" pitchFamily="18" charset="0"/>
                          </a:rPr>
                          <m:t>𝑦</m:t>
                        </m:r>
                      </m:e>
                    </m:d>
                  </m:oMath>
                </a14:m>
                <a:r>
                  <a:rPr lang="en-IN" dirty="0"/>
                  <a:t> or </a:t>
                </a:r>
                <a14:m>
                  <m:oMath xmlns:m="http://schemas.openxmlformats.org/officeDocument/2006/math">
                    <m:r>
                      <a:rPr lang="en-IN" i="1">
                        <a:latin typeface="Cambria Math" panose="02040503050406030204" pitchFamily="18" charset="0"/>
                        <a:ea typeface="Cambria Math" panose="02040503050406030204" pitchFamily="18" charset="0"/>
                      </a:rPr>
                      <m:t>ℙ</m:t>
                    </m:r>
                    <m:d>
                      <m:dPr>
                        <m:begChr m:val="["/>
                        <m:endChr m:val="]"/>
                        <m:ctrlPr>
                          <a:rPr lang="en-IN" i="1">
                            <a:latin typeface="Cambria Math" panose="02040503050406030204" pitchFamily="18" charset="0"/>
                            <a:ea typeface="Cambria Math" panose="02040503050406030204" pitchFamily="18" charset="0"/>
                          </a:rPr>
                        </m:ctrlPr>
                      </m:dPr>
                      <m:e>
                        <m:r>
                          <a:rPr lang="en-IN" b="1">
                            <a:latin typeface="Cambria Math" panose="02040503050406030204" pitchFamily="18" charset="0"/>
                            <a:ea typeface="Cambria Math" panose="02040503050406030204" pitchFamily="18" charset="0"/>
                          </a:rPr>
                          <m:t>𝐱</m:t>
                        </m:r>
                      </m:e>
                    </m:d>
                  </m:oMath>
                </a14:m>
                <a:endParaRPr lang="en-IN" dirty="0"/>
              </a:p>
              <a:p>
                <a:r>
                  <a:rPr lang="en-IN" dirty="0"/>
                  <a:t>A slightly funny bit of terminology used in machine learning</a:t>
                </a:r>
              </a:p>
              <a:p>
                <a:pPr lvl="2"/>
                <a:r>
                  <a:rPr lang="en-IN" b="1" dirty="0"/>
                  <a:t>Discriminative Algorithms</a:t>
                </a:r>
                <a:r>
                  <a:rPr lang="en-IN" dirty="0"/>
                  <a:t>: that only use </a:t>
                </a:r>
                <a14:m>
                  <m:oMath xmlns:m="http://schemas.openxmlformats.org/officeDocument/2006/math">
                    <m:r>
                      <a:rPr lang="en-IN">
                        <a:latin typeface="Cambria Math" panose="02040503050406030204" pitchFamily="18" charset="0"/>
                        <a:ea typeface="Cambria Math" panose="02040503050406030204" pitchFamily="18" charset="0"/>
                      </a:rPr>
                      <m:t>ℙ</m:t>
                    </m:r>
                    <m:d>
                      <m:dPr>
                        <m:begChr m:val="["/>
                        <m:endChr m:val="]"/>
                        <m:ctrlPr>
                          <a:rPr lang="en-IN" i="1">
                            <a:latin typeface="Cambria Math" panose="02040503050406030204" pitchFamily="18" charset="0"/>
                            <a:ea typeface="Cambria Math" panose="02040503050406030204" pitchFamily="18" charset="0"/>
                          </a:rPr>
                        </m:ctrlPr>
                      </m:dPr>
                      <m:e>
                        <m:r>
                          <a:rPr lang="en-IN">
                            <a:latin typeface="Cambria Math" panose="02040503050406030204" pitchFamily="18" charset="0"/>
                            <a:ea typeface="Cambria Math" panose="02040503050406030204" pitchFamily="18" charset="0"/>
                          </a:rPr>
                          <m:t>𝑦</m:t>
                        </m:r>
                        <m:r>
                          <a:rPr lang="en-IN" b="0" i="1" smtClean="0">
                            <a:latin typeface="Cambria Math" panose="02040503050406030204" pitchFamily="18" charset="0"/>
                            <a:ea typeface="Cambria Math" panose="02040503050406030204" pitchFamily="18" charset="0"/>
                          </a:rPr>
                          <m:t> | </m:t>
                        </m:r>
                        <m:r>
                          <a:rPr lang="en-IN" b="1" i="0" smtClean="0">
                            <a:latin typeface="Cambria Math" panose="02040503050406030204" pitchFamily="18" charset="0"/>
                            <a:ea typeface="Cambria Math" panose="02040503050406030204" pitchFamily="18" charset="0"/>
                          </a:rPr>
                          <m:t>𝐱</m:t>
                        </m:r>
                      </m:e>
                    </m:d>
                  </m:oMath>
                </a14:m>
                <a:r>
                  <a:rPr lang="en-IN" dirty="0"/>
                  <a:t> to do their stuff</a:t>
                </a:r>
              </a:p>
              <a:p>
                <a:pPr lvl="2"/>
                <a:r>
                  <a:rPr lang="en-IN" b="1" dirty="0"/>
                  <a:t>Generative Algorithms</a:t>
                </a:r>
                <a:r>
                  <a:rPr lang="en-IN" dirty="0"/>
                  <a:t>: that use </a:t>
                </a:r>
                <a14:m>
                  <m:oMath xmlns:m="http://schemas.openxmlformats.org/officeDocument/2006/math">
                    <m:r>
                      <a:rPr lang="en-IN">
                        <a:latin typeface="Cambria Math" panose="02040503050406030204" pitchFamily="18" charset="0"/>
                        <a:ea typeface="Cambria Math" panose="02040503050406030204" pitchFamily="18" charset="0"/>
                      </a:rPr>
                      <m:t>ℙ</m:t>
                    </m:r>
                    <m:d>
                      <m:dPr>
                        <m:begChr m:val="["/>
                        <m:endChr m:val="]"/>
                        <m:ctrlPr>
                          <a:rPr lang="en-IN" i="1">
                            <a:latin typeface="Cambria Math" panose="02040503050406030204" pitchFamily="18" charset="0"/>
                            <a:ea typeface="Cambria Math" panose="02040503050406030204" pitchFamily="18" charset="0"/>
                          </a:rPr>
                        </m:ctrlPr>
                      </m:dPr>
                      <m:e>
                        <m:r>
                          <a:rPr lang="en-IN" b="1" i="0">
                            <a:latin typeface="Cambria Math" panose="02040503050406030204" pitchFamily="18" charset="0"/>
                            <a:ea typeface="Cambria Math" panose="02040503050406030204" pitchFamily="18" charset="0"/>
                          </a:rPr>
                          <m:t>𝐱</m:t>
                        </m:r>
                        <m:r>
                          <a:rPr lang="en-IN">
                            <a:latin typeface="Cambria Math" panose="02040503050406030204" pitchFamily="18" charset="0"/>
                            <a:ea typeface="Cambria Math" panose="02040503050406030204" pitchFamily="18" charset="0"/>
                          </a:rPr>
                          <m:t> | </m:t>
                        </m:r>
                        <m:r>
                          <a:rPr lang="en-IN">
                            <a:latin typeface="Cambria Math" panose="02040503050406030204" pitchFamily="18" charset="0"/>
                            <a:ea typeface="Cambria Math" panose="02040503050406030204" pitchFamily="18" charset="0"/>
                          </a:rPr>
                          <m:t>𝑦</m:t>
                        </m:r>
                      </m:e>
                    </m:d>
                    <m:r>
                      <a:rPr lang="en-IN" b="0" i="1" smtClean="0">
                        <a:latin typeface="Cambria Math" panose="02040503050406030204" pitchFamily="18" charset="0"/>
                        <a:ea typeface="Cambria Math" panose="02040503050406030204" pitchFamily="18" charset="0"/>
                      </a:rPr>
                      <m:t>,</m:t>
                    </m:r>
                    <m:r>
                      <a:rPr lang="en-IN">
                        <a:latin typeface="Cambria Math" panose="02040503050406030204" pitchFamily="18" charset="0"/>
                        <a:ea typeface="Cambria Math" panose="02040503050406030204" pitchFamily="18" charset="0"/>
                      </a:rPr>
                      <m:t>ℙ</m:t>
                    </m:r>
                    <m:d>
                      <m:dPr>
                        <m:begChr m:val="["/>
                        <m:endChr m:val="]"/>
                        <m:ctrlPr>
                          <a:rPr lang="en-IN" i="1">
                            <a:latin typeface="Cambria Math" panose="02040503050406030204" pitchFamily="18" charset="0"/>
                            <a:ea typeface="Cambria Math" panose="02040503050406030204" pitchFamily="18" charset="0"/>
                          </a:rPr>
                        </m:ctrlPr>
                      </m:dPr>
                      <m:e>
                        <m:r>
                          <a:rPr lang="en-IN" b="1" i="0">
                            <a:latin typeface="Cambria Math" panose="02040503050406030204" pitchFamily="18" charset="0"/>
                            <a:ea typeface="Cambria Math" panose="02040503050406030204" pitchFamily="18" charset="0"/>
                          </a:rPr>
                          <m:t>𝐱</m:t>
                        </m:r>
                        <m:r>
                          <a:rPr lang="en-IN">
                            <a:latin typeface="Cambria Math" panose="02040503050406030204" pitchFamily="18" charset="0"/>
                            <a:ea typeface="Cambria Math" panose="02040503050406030204" pitchFamily="18" charset="0"/>
                          </a:rPr>
                          <m:t>,</m:t>
                        </m:r>
                        <m:r>
                          <a:rPr lang="en-IN">
                            <a:latin typeface="Cambria Math" panose="02040503050406030204" pitchFamily="18" charset="0"/>
                            <a:ea typeface="Cambria Math" panose="02040503050406030204" pitchFamily="18" charset="0"/>
                          </a:rPr>
                          <m:t>𝑦</m:t>
                        </m:r>
                      </m:e>
                    </m:d>
                    <m:r>
                      <a:rPr lang="en-IN" b="0" i="1" smtClean="0">
                        <a:latin typeface="Cambria Math" panose="02040503050406030204" pitchFamily="18" charset="0"/>
                        <a:ea typeface="Cambria Math" panose="02040503050406030204" pitchFamily="18" charset="0"/>
                      </a:rPr>
                      <m:t>,</m:t>
                    </m:r>
                  </m:oMath>
                </a14:m>
                <a:r>
                  <a:rPr lang="en-IN" dirty="0">
                    <a:ea typeface="Cambria Math" panose="02040503050406030204" pitchFamily="18" charset="0"/>
                  </a:rPr>
                  <a:t> or </a:t>
                </a:r>
                <a14:m>
                  <m:oMath xmlns:m="http://schemas.openxmlformats.org/officeDocument/2006/math">
                    <m:r>
                      <a:rPr lang="en-IN">
                        <a:latin typeface="Cambria Math" panose="02040503050406030204" pitchFamily="18" charset="0"/>
                        <a:ea typeface="Cambria Math" panose="02040503050406030204" pitchFamily="18" charset="0"/>
                      </a:rPr>
                      <m:t>ℙ</m:t>
                    </m:r>
                    <m:d>
                      <m:dPr>
                        <m:begChr m:val="["/>
                        <m:endChr m:val="]"/>
                        <m:ctrlPr>
                          <a:rPr lang="en-IN" i="1">
                            <a:latin typeface="Cambria Math" panose="02040503050406030204" pitchFamily="18" charset="0"/>
                            <a:ea typeface="Cambria Math" panose="02040503050406030204" pitchFamily="18" charset="0"/>
                          </a:rPr>
                        </m:ctrlPr>
                      </m:dPr>
                      <m:e>
                        <m:r>
                          <a:rPr lang="en-IN" b="1">
                            <a:latin typeface="Cambria Math" panose="02040503050406030204" pitchFamily="18" charset="0"/>
                            <a:ea typeface="Cambria Math" panose="02040503050406030204" pitchFamily="18" charset="0"/>
                          </a:rPr>
                          <m:t>𝐱</m:t>
                        </m:r>
                      </m:e>
                    </m:d>
                  </m:oMath>
                </a14:m>
                <a:r>
                  <a:rPr lang="en-IN" dirty="0"/>
                  <a:t> </a:t>
                </a:r>
                <a:r>
                  <a:rPr lang="en-IN" dirty="0" err="1"/>
                  <a:t>etc</a:t>
                </a:r>
                <a:r>
                  <a:rPr lang="en-IN" dirty="0"/>
                  <a:t> to do their stuff</a:t>
                </a:r>
              </a:p>
              <a:p>
                <a:r>
                  <a:rPr lang="en-IN" dirty="0"/>
                  <a:t>Generative Algorithms have their advantages and disadvantages</a:t>
                </a:r>
              </a:p>
              <a:p>
                <a:pPr lvl="2"/>
                <a:r>
                  <a:rPr lang="en-IN" dirty="0">
                    <a:solidFill>
                      <a:srgbClr val="FF0000"/>
                    </a:solidFill>
                  </a:rPr>
                  <a:t>More expensive</a:t>
                </a:r>
                <a:r>
                  <a:rPr lang="en-IN" dirty="0"/>
                  <a:t>: slower train times, slower test times, larger models</a:t>
                </a:r>
              </a:p>
              <a:p>
                <a:pPr lvl="2"/>
                <a:r>
                  <a:rPr lang="en-IN" dirty="0">
                    <a:solidFill>
                      <a:srgbClr val="FF0000"/>
                    </a:solidFill>
                  </a:rPr>
                  <a:t>An overkill</a:t>
                </a:r>
                <a:r>
                  <a:rPr lang="en-IN" dirty="0"/>
                  <a:t>: often, need only </a:t>
                </a:r>
                <a14:m>
                  <m:oMath xmlns:m="http://schemas.openxmlformats.org/officeDocument/2006/math">
                    <m:r>
                      <a:rPr lang="en-IN">
                        <a:latin typeface="Cambria Math" panose="02040503050406030204" pitchFamily="18" charset="0"/>
                        <a:ea typeface="Cambria Math" panose="02040503050406030204" pitchFamily="18" charset="0"/>
                      </a:rPr>
                      <m:t>ℙ</m:t>
                    </m:r>
                    <m:d>
                      <m:dPr>
                        <m:begChr m:val="["/>
                        <m:endChr m:val="]"/>
                        <m:ctrlPr>
                          <a:rPr lang="en-IN" i="1">
                            <a:latin typeface="Cambria Math" panose="02040503050406030204" pitchFamily="18" charset="0"/>
                            <a:ea typeface="Cambria Math" panose="02040503050406030204" pitchFamily="18" charset="0"/>
                          </a:rPr>
                        </m:ctrlPr>
                      </m:dPr>
                      <m:e>
                        <m:r>
                          <a:rPr lang="en-IN">
                            <a:latin typeface="Cambria Math" panose="02040503050406030204" pitchFamily="18" charset="0"/>
                            <a:ea typeface="Cambria Math" panose="02040503050406030204" pitchFamily="18" charset="0"/>
                          </a:rPr>
                          <m:t>𝑦</m:t>
                        </m:r>
                        <m:r>
                          <a:rPr lang="en-IN">
                            <a:latin typeface="Cambria Math" panose="02040503050406030204" pitchFamily="18" charset="0"/>
                            <a:ea typeface="Cambria Math" panose="02040503050406030204" pitchFamily="18" charset="0"/>
                          </a:rPr>
                          <m:t> | </m:t>
                        </m:r>
                        <m:r>
                          <a:rPr lang="en-IN" b="1" i="0">
                            <a:latin typeface="Cambria Math" panose="02040503050406030204" pitchFamily="18" charset="0"/>
                            <a:ea typeface="Cambria Math" panose="02040503050406030204" pitchFamily="18" charset="0"/>
                          </a:rPr>
                          <m:t>𝐱</m:t>
                        </m:r>
                      </m:e>
                    </m:d>
                  </m:oMath>
                </a14:m>
                <a:r>
                  <a:rPr lang="en-IN" dirty="0"/>
                  <a:t> to make predictions – disc. </a:t>
                </a:r>
                <a:r>
                  <a:rPr lang="en-IN" dirty="0" err="1"/>
                  <a:t>algos</a:t>
                </a:r>
                <a:r>
                  <a:rPr lang="en-IN" dirty="0"/>
                  <a:t> enough!</a:t>
                </a:r>
              </a:p>
              <a:p>
                <a:pPr lvl="2"/>
                <a:r>
                  <a:rPr lang="en-IN" dirty="0">
                    <a:solidFill>
                      <a:srgbClr val="00B050"/>
                    </a:solidFill>
                  </a:rPr>
                  <a:t>More frugal</a:t>
                </a:r>
                <a:r>
                  <a:rPr lang="en-IN" dirty="0"/>
                  <a:t>: can work even if we have very less training data (e.g. </a:t>
                </a:r>
                <a:r>
                  <a:rPr lang="en-IN" dirty="0" err="1"/>
                  <a:t>RecSys</a:t>
                </a:r>
                <a:r>
                  <a:rPr lang="en-IN" dirty="0"/>
                  <a:t>)</a:t>
                </a:r>
              </a:p>
              <a:p>
                <a:pPr lvl="2"/>
                <a:r>
                  <a:rPr lang="en-IN" dirty="0">
                    <a:solidFill>
                      <a:srgbClr val="00B050"/>
                    </a:solidFill>
                  </a:rPr>
                  <a:t>More robust</a:t>
                </a:r>
                <a:r>
                  <a:rPr lang="en-IN" dirty="0"/>
                  <a:t>: can work even if features corrupted e.g. some features missing</a:t>
                </a:r>
              </a:p>
              <a:p>
                <a:r>
                  <a:rPr lang="en-IN" dirty="0"/>
                  <a:t>A recent application of generative techniques (GANs </a:t>
                </a:r>
                <a:r>
                  <a:rPr lang="en-IN" dirty="0" err="1"/>
                  <a:t>etc</a:t>
                </a:r>
                <a:r>
                  <a:rPr lang="en-IN" dirty="0"/>
                  <a:t>) allows us to</a:t>
                </a:r>
              </a:p>
              <a:p>
                <a:pPr lvl="2"/>
                <a:r>
                  <a:rPr lang="en-IN" dirty="0"/>
                  <a:t>Generate novel examples of a certain class of data points</a:t>
                </a:r>
              </a:p>
              <a:p>
                <a:pPr lvl="2"/>
                <a:r>
                  <a:rPr lang="en-IN" dirty="0"/>
                  <a:t>Generate more training examples for those classes as well!</a:t>
                </a:r>
              </a:p>
              <a:p>
                <a:pPr lvl="2"/>
                <a:endParaRPr lang="en-IN"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53354" y="1111624"/>
                <a:ext cx="11938646" cy="5946722"/>
              </a:xfrm>
              <a:blipFill>
                <a:blip r:embed="rId2"/>
                <a:stretch>
                  <a:fillRect l="-562" t="-2459" r="-153"/>
                </a:stretch>
              </a:blipFill>
            </p:spPr>
            <p:txBody>
              <a:bodyPr/>
              <a:lstStyle/>
              <a:p>
                <a:r>
                  <a:rPr lang="en-IN">
                    <a:noFill/>
                  </a:rPr>
                  <a:t> </a:t>
                </a:r>
              </a:p>
            </p:txBody>
          </p:sp>
        </mc:Fallback>
      </mc:AlternateContent>
      <p:sp>
        <p:nvSpPr>
          <p:cNvPr id="4" name="Slide Number Placeholder 3"/>
          <p:cNvSpPr>
            <a:spLocks noGrp="1"/>
          </p:cNvSpPr>
          <p:nvPr>
            <p:ph type="sldNum" sz="quarter" idx="12"/>
          </p:nvPr>
        </p:nvSpPr>
        <p:spPr/>
        <p:txBody>
          <a:bodyPr/>
          <a:lstStyle/>
          <a:p>
            <a:fld id="{157B8E69-23A9-4619-9CFE-E27BFD8A78F9}" type="slidenum">
              <a:rPr lang="en-US" smtClean="0"/>
              <a:t>19</a:t>
            </a:fld>
            <a:endParaRPr lang="en-US"/>
          </a:p>
        </p:txBody>
      </p:sp>
    </p:spTree>
    <p:extLst>
      <p:ext uri="{BB962C8B-B14F-4D97-AF65-F5344CB8AC3E}">
        <p14:creationId xmlns:p14="http://schemas.microsoft.com/office/powerpoint/2010/main" val="17771204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General Recipe for MLE Algorithms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53354" y="1111624"/>
                <a:ext cx="11938646" cy="5746376"/>
              </a:xfrm>
            </p:spPr>
            <p:txBody>
              <a:bodyPr>
                <a:normAutofit/>
              </a:bodyPr>
              <a:lstStyle/>
              <a:p>
                <a:r>
                  <a:rPr lang="en-IN" dirty="0"/>
                  <a:t>Given a problem with label set </a:t>
                </a:r>
                <a14:m>
                  <m:oMath xmlns:m="http://schemas.openxmlformats.org/officeDocument/2006/math">
                    <m:r>
                      <a:rPr lang="en-IN" i="1" smtClean="0">
                        <a:latin typeface="Cambria Math" panose="02040503050406030204" pitchFamily="18" charset="0"/>
                        <a:ea typeface="Cambria Math" panose="02040503050406030204" pitchFamily="18" charset="0"/>
                      </a:rPr>
                      <m:t>𝒴</m:t>
                    </m:r>
                  </m:oMath>
                </a14:m>
                <a:r>
                  <a:rPr lang="en-IN" dirty="0"/>
                  <a:t>, find a way to map data features </a:t>
                </a:r>
                <a14:m>
                  <m:oMath xmlns:m="http://schemas.openxmlformats.org/officeDocument/2006/math">
                    <m:r>
                      <a:rPr lang="en-IN" b="1" i="0" smtClean="0">
                        <a:latin typeface="Cambria Math" panose="02040503050406030204" pitchFamily="18" charset="0"/>
                      </a:rPr>
                      <m:t>𝐱</m:t>
                    </m:r>
                  </m:oMath>
                </a14:m>
                <a:r>
                  <a:rPr lang="en-IN" dirty="0"/>
                  <a:t> to PMFs </a:t>
                </a:r>
                <a14:m>
                  <m:oMath xmlns:m="http://schemas.openxmlformats.org/officeDocument/2006/math">
                    <m:r>
                      <a:rPr lang="en-IN" i="1" smtClean="0">
                        <a:latin typeface="Cambria Math" panose="02040503050406030204" pitchFamily="18" charset="0"/>
                        <a:ea typeface="Cambria Math" panose="02040503050406030204" pitchFamily="18" charset="0"/>
                      </a:rPr>
                      <m:t>ℙ</m:t>
                    </m:r>
                    <m:d>
                      <m:dPr>
                        <m:begChr m:val="["/>
                        <m:endChr m:val="]"/>
                        <m:ctrlPr>
                          <a:rPr lang="en-IN" b="0" i="1" smtClean="0">
                            <a:latin typeface="Cambria Math" panose="02040503050406030204" pitchFamily="18" charset="0"/>
                            <a:ea typeface="Cambria Math" panose="02040503050406030204" pitchFamily="18" charset="0"/>
                          </a:rPr>
                        </m:ctrlPr>
                      </m:dPr>
                      <m:e>
                        <m:r>
                          <a:rPr lang="en-IN" b="0" i="1" smtClean="0">
                            <a:latin typeface="Cambria Math" panose="02040503050406030204" pitchFamily="18" charset="0"/>
                            <a:ea typeface="Cambria Math" panose="02040503050406030204" pitchFamily="18" charset="0"/>
                          </a:rPr>
                          <m:t>⋅| </m:t>
                        </m:r>
                        <m:r>
                          <a:rPr lang="en-IN" b="1" i="0" smtClean="0">
                            <a:latin typeface="Cambria Math" panose="02040503050406030204" pitchFamily="18" charset="0"/>
                            <a:ea typeface="Cambria Math" panose="02040503050406030204" pitchFamily="18" charset="0"/>
                          </a:rPr>
                          <m:t>𝐱</m:t>
                        </m:r>
                        <m:r>
                          <a:rPr lang="en-IN" b="0" i="1" smtClean="0">
                            <a:latin typeface="Cambria Math" panose="02040503050406030204" pitchFamily="18" charset="0"/>
                            <a:ea typeface="Cambria Math" panose="02040503050406030204" pitchFamily="18" charset="0"/>
                          </a:rPr>
                          <m:t>, </m:t>
                        </m:r>
                        <m:r>
                          <a:rPr lang="en-IN" b="1" i="0" smtClean="0">
                            <a:latin typeface="Cambria Math" panose="02040503050406030204" pitchFamily="18" charset="0"/>
                            <a:ea typeface="Cambria Math" panose="02040503050406030204" pitchFamily="18" charset="0"/>
                          </a:rPr>
                          <m:t>𝐦</m:t>
                        </m:r>
                      </m:e>
                    </m:d>
                  </m:oMath>
                </a14:m>
                <a:r>
                  <a:rPr lang="en-IN" dirty="0"/>
                  <a:t> with support </a:t>
                </a:r>
                <a14:m>
                  <m:oMath xmlns:m="http://schemas.openxmlformats.org/officeDocument/2006/math">
                    <m:r>
                      <a:rPr lang="en-IN" i="1" smtClean="0">
                        <a:latin typeface="Cambria Math" panose="02040503050406030204" pitchFamily="18" charset="0"/>
                        <a:ea typeface="Cambria Math" panose="02040503050406030204" pitchFamily="18" charset="0"/>
                      </a:rPr>
                      <m:t>𝒴</m:t>
                    </m:r>
                  </m:oMath>
                </a14:m>
                <a:endParaRPr lang="en-IN" dirty="0"/>
              </a:p>
              <a:p>
                <a:pPr lvl="2"/>
                <a:r>
                  <a:rPr lang="en-IN" dirty="0"/>
                  <a:t>The notation </a:t>
                </a:r>
                <a14:m>
                  <m:oMath xmlns:m="http://schemas.openxmlformats.org/officeDocument/2006/math">
                    <m:r>
                      <a:rPr lang="en-IN" b="1" i="0" smtClean="0">
                        <a:latin typeface="Cambria Math" panose="02040503050406030204" pitchFamily="18" charset="0"/>
                      </a:rPr>
                      <m:t>𝐦</m:t>
                    </m:r>
                  </m:oMath>
                </a14:m>
                <a:r>
                  <a:rPr lang="en-IN" dirty="0"/>
                  <a:t> captures parameters in the model (e.g. vectors, bias terms)</a:t>
                </a:r>
              </a:p>
              <a:p>
                <a:pPr lvl="2"/>
                <a:r>
                  <a:rPr lang="en-IN" dirty="0"/>
                  <a:t>For binary classification, </a:t>
                </a:r>
                <a14:m>
                  <m:oMath xmlns:m="http://schemas.openxmlformats.org/officeDocument/2006/math">
                    <m:r>
                      <a:rPr lang="en-IN" i="1" smtClean="0">
                        <a:latin typeface="Cambria Math" panose="02040503050406030204" pitchFamily="18" charset="0"/>
                        <a:ea typeface="Cambria Math" panose="02040503050406030204" pitchFamily="18" charset="0"/>
                      </a:rPr>
                      <m:t>𝒴</m:t>
                    </m:r>
                    <m:r>
                      <a:rPr lang="en-IN" b="0" i="1" smtClean="0">
                        <a:latin typeface="Cambria Math" panose="02040503050406030204" pitchFamily="18" charset="0"/>
                        <a:ea typeface="Cambria Math" panose="02040503050406030204" pitchFamily="18" charset="0"/>
                      </a:rPr>
                      <m:t>=</m:t>
                    </m:r>
                    <m:d>
                      <m:dPr>
                        <m:begChr m:val="{"/>
                        <m:endChr m:val="}"/>
                        <m:ctrlPr>
                          <a:rPr lang="en-IN" b="0" i="1" smtClean="0">
                            <a:latin typeface="Cambria Math" panose="02040503050406030204" pitchFamily="18" charset="0"/>
                            <a:ea typeface="Cambria Math" panose="02040503050406030204" pitchFamily="18" charset="0"/>
                          </a:rPr>
                        </m:ctrlPr>
                      </m:dPr>
                      <m:e>
                        <m:r>
                          <a:rPr lang="en-IN" b="0" i="1" smtClean="0">
                            <a:latin typeface="Cambria Math" panose="02040503050406030204" pitchFamily="18" charset="0"/>
                            <a:ea typeface="Cambria Math" panose="02040503050406030204" pitchFamily="18" charset="0"/>
                          </a:rPr>
                          <m:t>−1,1</m:t>
                        </m:r>
                      </m:e>
                    </m:d>
                  </m:oMath>
                </a14:m>
                <a:r>
                  <a:rPr lang="en-IN" dirty="0"/>
                  <a:t> and </a:t>
                </a:r>
                <a14:m>
                  <m:oMath xmlns:m="http://schemas.openxmlformats.org/officeDocument/2006/math">
                    <m:r>
                      <a:rPr lang="en-IN" b="1" i="0" smtClean="0">
                        <a:latin typeface="Cambria Math" panose="02040503050406030204" pitchFamily="18" charset="0"/>
                      </a:rPr>
                      <m:t>𝐦</m:t>
                    </m:r>
                    <m:r>
                      <a:rPr lang="en-IN" b="0" i="1" smtClean="0">
                        <a:latin typeface="Cambria Math" panose="02040503050406030204" pitchFamily="18" charset="0"/>
                      </a:rPr>
                      <m:t>=</m:t>
                    </m:r>
                    <m:r>
                      <a:rPr lang="en-IN" b="1" i="0" smtClean="0">
                        <a:latin typeface="Cambria Math" panose="02040503050406030204" pitchFamily="18" charset="0"/>
                      </a:rPr>
                      <m:t>𝐰</m:t>
                    </m:r>
                  </m:oMath>
                </a14:m>
                <a:endParaRPr lang="en-IN" b="1" i="0" dirty="0"/>
              </a:p>
              <a:p>
                <a:pPr lvl="2"/>
                <a:r>
                  <a:rPr lang="en-IN" dirty="0"/>
                  <a:t>For multiclassification,</a:t>
                </a:r>
                <a14:m>
                  <m:oMath xmlns:m="http://schemas.openxmlformats.org/officeDocument/2006/math">
                    <m:r>
                      <a:rPr lang="en-IN" i="1" smtClean="0">
                        <a:latin typeface="Cambria Math" panose="02040503050406030204" pitchFamily="18" charset="0"/>
                        <a:ea typeface="Cambria Math" panose="02040503050406030204" pitchFamily="18" charset="0"/>
                      </a:rPr>
                      <m:t>𝒴</m:t>
                    </m:r>
                    <m:r>
                      <a:rPr lang="en-IN" b="0" i="1" smtClean="0">
                        <a:latin typeface="Cambria Math" panose="02040503050406030204" pitchFamily="18" charset="0"/>
                        <a:ea typeface="Cambria Math" panose="02040503050406030204" pitchFamily="18" charset="0"/>
                      </a:rPr>
                      <m:t>=</m:t>
                    </m:r>
                    <m:d>
                      <m:dPr>
                        <m:begChr m:val="["/>
                        <m:endChr m:val="]"/>
                        <m:ctrlPr>
                          <a:rPr lang="en-IN" b="0" i="1" smtClean="0">
                            <a:latin typeface="Cambria Math" panose="02040503050406030204" pitchFamily="18" charset="0"/>
                            <a:ea typeface="Cambria Math" panose="02040503050406030204" pitchFamily="18" charset="0"/>
                          </a:rPr>
                        </m:ctrlPr>
                      </m:dPr>
                      <m:e>
                        <m:r>
                          <a:rPr lang="en-IN" b="0" i="1" smtClean="0">
                            <a:latin typeface="Cambria Math" panose="02040503050406030204" pitchFamily="18" charset="0"/>
                            <a:ea typeface="Cambria Math" panose="02040503050406030204" pitchFamily="18" charset="0"/>
                          </a:rPr>
                          <m:t>𝐶</m:t>
                        </m:r>
                      </m:e>
                    </m:d>
                  </m:oMath>
                </a14:m>
                <a:r>
                  <a:rPr lang="en-IN" dirty="0"/>
                  <a:t> and </a:t>
                </a:r>
                <a14:m>
                  <m:oMath xmlns:m="http://schemas.openxmlformats.org/officeDocument/2006/math">
                    <m:r>
                      <a:rPr lang="en-IN" b="1" i="0" smtClean="0">
                        <a:latin typeface="Cambria Math" panose="02040503050406030204" pitchFamily="18" charset="0"/>
                      </a:rPr>
                      <m:t>𝐦</m:t>
                    </m:r>
                    <m:r>
                      <a:rPr lang="en-IN" b="0" i="1" smtClean="0">
                        <a:latin typeface="Cambria Math" panose="02040503050406030204" pitchFamily="18" charset="0"/>
                      </a:rPr>
                      <m:t>=</m:t>
                    </m:r>
                    <m:d>
                      <m:dPr>
                        <m:begChr m:val="{"/>
                        <m:endChr m:val="}"/>
                        <m:ctrlPr>
                          <a:rPr lang="en-IN" b="0" i="1" smtClean="0">
                            <a:latin typeface="Cambria Math" panose="02040503050406030204" pitchFamily="18" charset="0"/>
                          </a:rPr>
                        </m:ctrlPr>
                      </m:dPr>
                      <m:e>
                        <m:sSup>
                          <m:sSupPr>
                            <m:ctrlPr>
                              <a:rPr lang="en-IN" b="0" i="1" smtClean="0">
                                <a:latin typeface="Cambria Math" panose="02040503050406030204" pitchFamily="18" charset="0"/>
                              </a:rPr>
                            </m:ctrlPr>
                          </m:sSupPr>
                          <m:e>
                            <m:r>
                              <a:rPr lang="en-IN" b="1" i="0" smtClean="0">
                                <a:latin typeface="Cambria Math" panose="02040503050406030204" pitchFamily="18" charset="0"/>
                              </a:rPr>
                              <m:t>𝐰</m:t>
                            </m:r>
                          </m:e>
                          <m:sup>
                            <m:r>
                              <a:rPr lang="en-IN" b="0" i="1" smtClean="0">
                                <a:latin typeface="Cambria Math" panose="02040503050406030204" pitchFamily="18" charset="0"/>
                              </a:rPr>
                              <m:t>1</m:t>
                            </m:r>
                          </m:sup>
                        </m:sSup>
                        <m:r>
                          <a:rPr lang="en-IN" b="0" i="1" smtClean="0">
                            <a:latin typeface="Cambria Math" panose="02040503050406030204" pitchFamily="18" charset="0"/>
                          </a:rPr>
                          <m:t>,…,</m:t>
                        </m:r>
                        <m:sSup>
                          <m:sSupPr>
                            <m:ctrlPr>
                              <a:rPr lang="en-IN" b="0" i="1" smtClean="0">
                                <a:latin typeface="Cambria Math" panose="02040503050406030204" pitchFamily="18" charset="0"/>
                              </a:rPr>
                            </m:ctrlPr>
                          </m:sSupPr>
                          <m:e>
                            <m:r>
                              <a:rPr lang="en-IN" b="1" i="0" smtClean="0">
                                <a:latin typeface="Cambria Math" panose="02040503050406030204" pitchFamily="18" charset="0"/>
                              </a:rPr>
                              <m:t>𝐰</m:t>
                            </m:r>
                          </m:e>
                          <m:sup>
                            <m:r>
                              <a:rPr lang="en-IN" b="0" i="1" smtClean="0">
                                <a:latin typeface="Cambria Math" panose="02040503050406030204" pitchFamily="18" charset="0"/>
                              </a:rPr>
                              <m:t>𝐶</m:t>
                            </m:r>
                          </m:sup>
                        </m:sSup>
                      </m:e>
                    </m:d>
                  </m:oMath>
                </a14:m>
                <a:endParaRPr lang="en-IN" dirty="0"/>
              </a:p>
              <a:p>
                <a:r>
                  <a:rPr lang="en-IN" dirty="0"/>
                  <a:t>The function </a:t>
                </a:r>
                <a14:m>
                  <m:oMath xmlns:m="http://schemas.openxmlformats.org/officeDocument/2006/math">
                    <m:r>
                      <a:rPr lang="en-IN" i="1">
                        <a:latin typeface="Cambria Math" panose="02040503050406030204" pitchFamily="18" charset="0"/>
                        <a:ea typeface="Cambria Math" panose="02040503050406030204" pitchFamily="18" charset="0"/>
                      </a:rPr>
                      <m:t>ℙ</m:t>
                    </m:r>
                    <m:d>
                      <m:dPr>
                        <m:begChr m:val="["/>
                        <m:endChr m:val="]"/>
                        <m:ctrlPr>
                          <a:rPr lang="en-IN" i="1">
                            <a:latin typeface="Cambria Math" panose="02040503050406030204" pitchFamily="18" charset="0"/>
                            <a:ea typeface="Cambria Math" panose="02040503050406030204" pitchFamily="18" charset="0"/>
                          </a:rPr>
                        </m:ctrlPr>
                      </m:dPr>
                      <m:e>
                        <m:r>
                          <a:rPr lang="en-IN" i="1">
                            <a:latin typeface="Cambria Math" panose="02040503050406030204" pitchFamily="18" charset="0"/>
                            <a:ea typeface="Cambria Math" panose="02040503050406030204" pitchFamily="18" charset="0"/>
                          </a:rPr>
                          <m:t>⋅| </m:t>
                        </m:r>
                        <m:r>
                          <a:rPr lang="en-IN" b="1">
                            <a:latin typeface="Cambria Math" panose="02040503050406030204" pitchFamily="18" charset="0"/>
                            <a:ea typeface="Cambria Math" panose="02040503050406030204" pitchFamily="18" charset="0"/>
                          </a:rPr>
                          <m:t>𝐱</m:t>
                        </m:r>
                        <m:r>
                          <a:rPr lang="en-IN" i="1">
                            <a:latin typeface="Cambria Math" panose="02040503050406030204" pitchFamily="18" charset="0"/>
                            <a:ea typeface="Cambria Math" panose="02040503050406030204" pitchFamily="18" charset="0"/>
                          </a:rPr>
                          <m:t>, </m:t>
                        </m:r>
                        <m:r>
                          <a:rPr lang="en-IN" b="1">
                            <a:latin typeface="Cambria Math" panose="02040503050406030204" pitchFamily="18" charset="0"/>
                            <a:ea typeface="Cambria Math" panose="02040503050406030204" pitchFamily="18" charset="0"/>
                          </a:rPr>
                          <m:t>𝐦</m:t>
                        </m:r>
                      </m:e>
                    </m:d>
                  </m:oMath>
                </a14:m>
                <a:r>
                  <a:rPr lang="en-IN" dirty="0"/>
                  <a:t> is often called the </a:t>
                </a:r>
                <a:r>
                  <a:rPr lang="en-IN" i="1" dirty="0"/>
                  <a:t>likelihood function</a:t>
                </a:r>
              </a:p>
              <a:p>
                <a:r>
                  <a:rPr lang="en-IN" dirty="0"/>
                  <a:t>The function </a:t>
                </a:r>
                <a14:m>
                  <m:oMath xmlns:m="http://schemas.openxmlformats.org/officeDocument/2006/math">
                    <m:r>
                      <a:rPr lang="en-IN" b="0" i="1" smtClean="0">
                        <a:latin typeface="Cambria Math" panose="02040503050406030204" pitchFamily="18" charset="0"/>
                      </a:rPr>
                      <m:t>−</m:t>
                    </m:r>
                    <m:func>
                      <m:funcPr>
                        <m:ctrlPr>
                          <a:rPr lang="en-IN" b="0" i="1" smtClean="0">
                            <a:latin typeface="Cambria Math" panose="02040503050406030204" pitchFamily="18" charset="0"/>
                          </a:rPr>
                        </m:ctrlPr>
                      </m:funcPr>
                      <m:fName>
                        <m:r>
                          <m:rPr>
                            <m:sty m:val="p"/>
                          </m:rPr>
                          <a:rPr lang="en-IN" b="0" i="0" smtClean="0">
                            <a:latin typeface="Cambria Math" panose="02040503050406030204" pitchFamily="18" charset="0"/>
                          </a:rPr>
                          <m:t>ln</m:t>
                        </m:r>
                      </m:fName>
                      <m:e>
                        <m:r>
                          <a:rPr lang="en-IN" i="1">
                            <a:latin typeface="Cambria Math" panose="02040503050406030204" pitchFamily="18" charset="0"/>
                            <a:ea typeface="Cambria Math" panose="02040503050406030204" pitchFamily="18" charset="0"/>
                          </a:rPr>
                          <m:t>ℙ</m:t>
                        </m:r>
                        <m:d>
                          <m:dPr>
                            <m:begChr m:val="["/>
                            <m:endChr m:val="]"/>
                            <m:ctrlPr>
                              <a:rPr lang="en-IN" i="1">
                                <a:latin typeface="Cambria Math" panose="02040503050406030204" pitchFamily="18" charset="0"/>
                                <a:ea typeface="Cambria Math" panose="02040503050406030204" pitchFamily="18" charset="0"/>
                              </a:rPr>
                            </m:ctrlPr>
                          </m:dPr>
                          <m:e>
                            <m:r>
                              <a:rPr lang="en-IN" i="1">
                                <a:latin typeface="Cambria Math" panose="02040503050406030204" pitchFamily="18" charset="0"/>
                                <a:ea typeface="Cambria Math" panose="02040503050406030204" pitchFamily="18" charset="0"/>
                              </a:rPr>
                              <m:t>⋅| </m:t>
                            </m:r>
                            <m:r>
                              <a:rPr lang="en-IN" b="1">
                                <a:latin typeface="Cambria Math" panose="02040503050406030204" pitchFamily="18" charset="0"/>
                                <a:ea typeface="Cambria Math" panose="02040503050406030204" pitchFamily="18" charset="0"/>
                              </a:rPr>
                              <m:t>𝐱</m:t>
                            </m:r>
                            <m:r>
                              <a:rPr lang="en-IN" i="1">
                                <a:latin typeface="Cambria Math" panose="02040503050406030204" pitchFamily="18" charset="0"/>
                                <a:ea typeface="Cambria Math" panose="02040503050406030204" pitchFamily="18" charset="0"/>
                              </a:rPr>
                              <m:t>, </m:t>
                            </m:r>
                            <m:r>
                              <a:rPr lang="en-IN" b="1">
                                <a:latin typeface="Cambria Math" panose="02040503050406030204" pitchFamily="18" charset="0"/>
                                <a:ea typeface="Cambria Math" panose="02040503050406030204" pitchFamily="18" charset="0"/>
                              </a:rPr>
                              <m:t>𝐦</m:t>
                            </m:r>
                          </m:e>
                        </m:d>
                      </m:e>
                    </m:func>
                  </m:oMath>
                </a14:m>
                <a:r>
                  <a:rPr lang="en-IN" dirty="0"/>
                  <a:t> called </a:t>
                </a:r>
                <a:r>
                  <a:rPr lang="en-IN" i="1" dirty="0"/>
                  <a:t>negative log likelihood function</a:t>
                </a:r>
                <a:endParaRPr lang="en-IN" dirty="0"/>
              </a:p>
              <a:p>
                <a:r>
                  <a:rPr lang="en-IN" dirty="0"/>
                  <a:t>Given data </a:t>
                </a:r>
                <a14:m>
                  <m:oMath xmlns:m="http://schemas.openxmlformats.org/officeDocument/2006/math">
                    <m:sSubSup>
                      <m:sSubSupPr>
                        <m:ctrlPr>
                          <a:rPr lang="en-IN" b="0" i="1" smtClean="0">
                            <a:latin typeface="Cambria Math" panose="02040503050406030204" pitchFamily="18" charset="0"/>
                          </a:rPr>
                        </m:ctrlPr>
                      </m:sSubSupPr>
                      <m:e>
                        <m:d>
                          <m:dPr>
                            <m:begChr m:val="{"/>
                            <m:endChr m:val="}"/>
                            <m:ctrlPr>
                              <a:rPr lang="en-IN" b="0" i="1" smtClean="0">
                                <a:latin typeface="Cambria Math" panose="02040503050406030204" pitchFamily="18" charset="0"/>
                              </a:rPr>
                            </m:ctrlPr>
                          </m:dPr>
                          <m:e>
                            <m:d>
                              <m:dPr>
                                <m:ctrlPr>
                                  <a:rPr lang="en-IN" i="1">
                                    <a:latin typeface="Cambria Math" panose="02040503050406030204" pitchFamily="18" charset="0"/>
                                  </a:rPr>
                                </m:ctrlPr>
                              </m:dPr>
                              <m:e>
                                <m:sSup>
                                  <m:sSupPr>
                                    <m:ctrlPr>
                                      <a:rPr lang="en-IN" i="1">
                                        <a:latin typeface="Cambria Math" panose="02040503050406030204" pitchFamily="18" charset="0"/>
                                      </a:rPr>
                                    </m:ctrlPr>
                                  </m:sSupPr>
                                  <m:e>
                                    <m:r>
                                      <a:rPr lang="en-IN" b="1">
                                        <a:latin typeface="Cambria Math" panose="02040503050406030204" pitchFamily="18" charset="0"/>
                                      </a:rPr>
                                      <m:t>𝐱</m:t>
                                    </m:r>
                                  </m:e>
                                  <m:sup>
                                    <m:r>
                                      <a:rPr lang="en-IN" i="1">
                                        <a:latin typeface="Cambria Math" panose="02040503050406030204" pitchFamily="18" charset="0"/>
                                      </a:rPr>
                                      <m:t>𝑖</m:t>
                                    </m:r>
                                  </m:sup>
                                </m:sSup>
                                <m:r>
                                  <a:rPr lang="en-IN" i="1">
                                    <a:latin typeface="Cambria Math" panose="02040503050406030204" pitchFamily="18" charset="0"/>
                                  </a:rPr>
                                  <m:t>,</m:t>
                                </m:r>
                                <m:sSup>
                                  <m:sSupPr>
                                    <m:ctrlPr>
                                      <a:rPr lang="en-IN" i="1">
                                        <a:latin typeface="Cambria Math" panose="02040503050406030204" pitchFamily="18" charset="0"/>
                                      </a:rPr>
                                    </m:ctrlPr>
                                  </m:sSupPr>
                                  <m:e>
                                    <m:r>
                                      <a:rPr lang="en-IN" i="1">
                                        <a:latin typeface="Cambria Math" panose="02040503050406030204" pitchFamily="18" charset="0"/>
                                      </a:rPr>
                                      <m:t>𝑦</m:t>
                                    </m:r>
                                  </m:e>
                                  <m:sup>
                                    <m:r>
                                      <a:rPr lang="en-IN" i="1">
                                        <a:latin typeface="Cambria Math" panose="02040503050406030204" pitchFamily="18" charset="0"/>
                                      </a:rPr>
                                      <m:t>𝑖</m:t>
                                    </m:r>
                                  </m:sup>
                                </m:sSup>
                              </m:e>
                            </m:d>
                          </m:e>
                        </m:d>
                      </m:e>
                      <m:sub>
                        <m:r>
                          <a:rPr lang="en-IN" b="0" i="1" smtClean="0">
                            <a:latin typeface="Cambria Math" panose="02040503050406030204" pitchFamily="18" charset="0"/>
                          </a:rPr>
                          <m:t>𝑖</m:t>
                        </m:r>
                        <m:r>
                          <a:rPr lang="en-IN" b="0" i="1" smtClean="0">
                            <a:latin typeface="Cambria Math" panose="02040503050406030204" pitchFamily="18" charset="0"/>
                          </a:rPr>
                          <m:t>=1</m:t>
                        </m:r>
                      </m:sub>
                      <m:sup>
                        <m:r>
                          <a:rPr lang="en-IN" b="0" i="1" smtClean="0">
                            <a:latin typeface="Cambria Math" panose="02040503050406030204" pitchFamily="18" charset="0"/>
                          </a:rPr>
                          <m:t>𝑛</m:t>
                        </m:r>
                      </m:sup>
                    </m:sSubSup>
                  </m:oMath>
                </a14:m>
                <a:r>
                  <a:rPr lang="en-IN" dirty="0"/>
                  <a:t>, find the model parameters that maximize likelihood function i.e. think that the training labels are very likely</a:t>
                </a:r>
                <a:br>
                  <a:rPr lang="en-IN" dirty="0"/>
                </a:br>
                <a14:m>
                  <m:oMath xmlns:m="http://schemas.openxmlformats.org/officeDocument/2006/math">
                    <m:sSub>
                      <m:sSubPr>
                        <m:ctrlPr>
                          <a:rPr lang="en-IN" b="0" i="1" dirty="0" smtClean="0">
                            <a:latin typeface="Cambria Math" panose="02040503050406030204" pitchFamily="18" charset="0"/>
                          </a:rPr>
                        </m:ctrlPr>
                      </m:sSubPr>
                      <m:e>
                        <m:acc>
                          <m:accPr>
                            <m:chr m:val="̂"/>
                            <m:ctrlPr>
                              <a:rPr lang="en-IN" b="0" i="1" smtClean="0">
                                <a:latin typeface="Cambria Math" panose="02040503050406030204" pitchFamily="18" charset="0"/>
                              </a:rPr>
                            </m:ctrlPr>
                          </m:accPr>
                          <m:e>
                            <m:r>
                              <a:rPr lang="en-IN" b="1" i="0" smtClean="0">
                                <a:latin typeface="Cambria Math" panose="02040503050406030204" pitchFamily="18" charset="0"/>
                              </a:rPr>
                              <m:t>𝐦</m:t>
                            </m:r>
                          </m:e>
                        </m:acc>
                      </m:e>
                      <m:sub>
                        <m:r>
                          <m:rPr>
                            <m:sty m:val="p"/>
                          </m:rPr>
                          <a:rPr lang="en-IN" b="0" i="0" dirty="0" smtClean="0">
                            <a:latin typeface="Cambria Math" panose="02040503050406030204" pitchFamily="18" charset="0"/>
                          </a:rPr>
                          <m:t>MLE</m:t>
                        </m:r>
                      </m:sub>
                    </m:sSub>
                    <m:r>
                      <a:rPr lang="en-IN" b="0" i="1" dirty="0" smtClean="0">
                        <a:latin typeface="Cambria Math" panose="02040503050406030204" pitchFamily="18" charset="0"/>
                      </a:rPr>
                      <m:t>=</m:t>
                    </m:r>
                    <m:func>
                      <m:funcPr>
                        <m:ctrlPr>
                          <a:rPr lang="en-IN" b="0" i="1" dirty="0" smtClean="0">
                            <a:latin typeface="Cambria Math" panose="02040503050406030204" pitchFamily="18" charset="0"/>
                          </a:rPr>
                        </m:ctrlPr>
                      </m:funcPr>
                      <m:fName>
                        <m:r>
                          <m:rPr>
                            <m:sty m:val="p"/>
                          </m:rPr>
                          <a:rPr lang="en-IN" b="0" i="0" dirty="0" smtClean="0">
                            <a:latin typeface="Cambria Math" panose="02040503050406030204" pitchFamily="18" charset="0"/>
                          </a:rPr>
                          <m:t>arg</m:t>
                        </m:r>
                      </m:fName>
                      <m:e>
                        <m:func>
                          <m:funcPr>
                            <m:ctrlPr>
                              <a:rPr lang="en-IN" b="0" i="1" dirty="0" smtClean="0">
                                <a:latin typeface="Cambria Math" panose="02040503050406030204" pitchFamily="18" charset="0"/>
                              </a:rPr>
                            </m:ctrlPr>
                          </m:funcPr>
                          <m:fName>
                            <m:limLow>
                              <m:limLowPr>
                                <m:ctrlPr>
                                  <a:rPr lang="en-IN" b="0" i="1" dirty="0" smtClean="0">
                                    <a:latin typeface="Cambria Math" panose="02040503050406030204" pitchFamily="18" charset="0"/>
                                  </a:rPr>
                                </m:ctrlPr>
                              </m:limLowPr>
                              <m:e>
                                <m:r>
                                  <m:rPr>
                                    <m:sty m:val="p"/>
                                  </m:rPr>
                                  <a:rPr lang="en-IN" b="0" i="0" dirty="0" smtClean="0">
                                    <a:latin typeface="Cambria Math" panose="02040503050406030204" pitchFamily="18" charset="0"/>
                                  </a:rPr>
                                  <m:t>min</m:t>
                                </m:r>
                              </m:e>
                              <m:lim>
                                <m:r>
                                  <a:rPr lang="en-IN" b="1" i="0" dirty="0" smtClean="0">
                                    <a:latin typeface="Cambria Math" panose="02040503050406030204" pitchFamily="18" charset="0"/>
                                  </a:rPr>
                                  <m:t>𝐦</m:t>
                                </m:r>
                              </m:lim>
                            </m:limLow>
                          </m:fName>
                          <m:e>
                            <m:r>
                              <a:rPr lang="en-IN" b="0" i="1" dirty="0" smtClean="0">
                                <a:latin typeface="Cambria Math" panose="02040503050406030204" pitchFamily="18" charset="0"/>
                              </a:rPr>
                              <m:t> </m:t>
                            </m:r>
                            <m:nary>
                              <m:naryPr>
                                <m:chr m:val="∑"/>
                                <m:limLoc m:val="subSup"/>
                                <m:ctrlPr>
                                  <a:rPr lang="en-IN" b="0" i="1" dirty="0" smtClean="0">
                                    <a:latin typeface="Cambria Math" panose="02040503050406030204" pitchFamily="18" charset="0"/>
                                  </a:rPr>
                                </m:ctrlPr>
                              </m:naryPr>
                              <m:sub>
                                <m:r>
                                  <m:rPr>
                                    <m:brk m:alnAt="25"/>
                                  </m:rPr>
                                  <a:rPr lang="en-IN" b="0" i="1" dirty="0" smtClean="0">
                                    <a:latin typeface="Cambria Math" panose="02040503050406030204" pitchFamily="18" charset="0"/>
                                  </a:rPr>
                                  <m:t>𝑖</m:t>
                                </m:r>
                                <m:r>
                                  <a:rPr lang="en-IN" b="0" i="1" dirty="0" smtClean="0">
                                    <a:latin typeface="Cambria Math" panose="02040503050406030204" pitchFamily="18" charset="0"/>
                                  </a:rPr>
                                  <m:t>=1</m:t>
                                </m:r>
                              </m:sub>
                              <m:sup>
                                <m:r>
                                  <a:rPr lang="en-IN" b="0" i="1" dirty="0" smtClean="0">
                                    <a:latin typeface="Cambria Math" panose="02040503050406030204" pitchFamily="18" charset="0"/>
                                  </a:rPr>
                                  <m:t>𝑛</m:t>
                                </m:r>
                              </m:sup>
                              <m:e>
                                <m:r>
                                  <a:rPr lang="en-IN" b="0" i="1" dirty="0" smtClean="0">
                                    <a:latin typeface="Cambria Math" panose="02040503050406030204" pitchFamily="18" charset="0"/>
                                  </a:rPr>
                                  <m:t>−</m:t>
                                </m:r>
                                <m:func>
                                  <m:funcPr>
                                    <m:ctrlPr>
                                      <a:rPr lang="en-IN" b="0" i="1" dirty="0" smtClean="0">
                                        <a:latin typeface="Cambria Math" panose="02040503050406030204" pitchFamily="18" charset="0"/>
                                      </a:rPr>
                                    </m:ctrlPr>
                                  </m:funcPr>
                                  <m:fName>
                                    <m:r>
                                      <m:rPr>
                                        <m:sty m:val="p"/>
                                      </m:rPr>
                                      <a:rPr lang="en-IN" b="0" i="0" dirty="0" smtClean="0">
                                        <a:latin typeface="Cambria Math" panose="02040503050406030204" pitchFamily="18" charset="0"/>
                                      </a:rPr>
                                      <m:t>ln</m:t>
                                    </m:r>
                                  </m:fName>
                                  <m:e>
                                    <m:r>
                                      <a:rPr lang="en-IN" i="1">
                                        <a:latin typeface="Cambria Math" panose="02040503050406030204" pitchFamily="18" charset="0"/>
                                        <a:ea typeface="Cambria Math" panose="02040503050406030204" pitchFamily="18" charset="0"/>
                                      </a:rPr>
                                      <m:t>ℙ</m:t>
                                    </m:r>
                                    <m:d>
                                      <m:dPr>
                                        <m:begChr m:val="["/>
                                        <m:endChr m:val="]"/>
                                        <m:ctrlPr>
                                          <a:rPr lang="en-IN" i="1">
                                            <a:latin typeface="Cambria Math" panose="02040503050406030204" pitchFamily="18" charset="0"/>
                                            <a:ea typeface="Cambria Math" panose="02040503050406030204" pitchFamily="18" charset="0"/>
                                          </a:rPr>
                                        </m:ctrlPr>
                                      </m:dPr>
                                      <m:e>
                                        <m:sSup>
                                          <m:sSupPr>
                                            <m:ctrlPr>
                                              <a:rPr lang="en-IN" b="0" i="1" smtClean="0">
                                                <a:latin typeface="Cambria Math" panose="02040503050406030204" pitchFamily="18" charset="0"/>
                                                <a:ea typeface="Cambria Math" panose="02040503050406030204" pitchFamily="18" charset="0"/>
                                              </a:rPr>
                                            </m:ctrlPr>
                                          </m:sSupPr>
                                          <m:e>
                                            <m:r>
                                              <a:rPr lang="en-IN" b="0" i="1" smtClean="0">
                                                <a:latin typeface="Cambria Math" panose="02040503050406030204" pitchFamily="18" charset="0"/>
                                                <a:ea typeface="Cambria Math" panose="02040503050406030204" pitchFamily="18" charset="0"/>
                                              </a:rPr>
                                              <m:t>𝑦</m:t>
                                            </m:r>
                                          </m:e>
                                          <m:sup>
                                            <m:r>
                                              <a:rPr lang="en-IN" b="0" i="1" smtClean="0">
                                                <a:latin typeface="Cambria Math" panose="02040503050406030204" pitchFamily="18" charset="0"/>
                                                <a:ea typeface="Cambria Math" panose="02040503050406030204" pitchFamily="18" charset="0"/>
                                              </a:rPr>
                                              <m:t>𝑖</m:t>
                                            </m:r>
                                          </m:sup>
                                        </m:sSup>
                                        <m:r>
                                          <a:rPr lang="en-IN" b="0" i="1" smtClean="0">
                                            <a:latin typeface="Cambria Math" panose="02040503050406030204" pitchFamily="18" charset="0"/>
                                            <a:ea typeface="Cambria Math" panose="02040503050406030204" pitchFamily="18" charset="0"/>
                                          </a:rPr>
                                          <m:t> </m:t>
                                        </m:r>
                                        <m:r>
                                          <a:rPr lang="en-IN" i="1">
                                            <a:latin typeface="Cambria Math" panose="02040503050406030204" pitchFamily="18" charset="0"/>
                                            <a:ea typeface="Cambria Math" panose="02040503050406030204" pitchFamily="18" charset="0"/>
                                          </a:rPr>
                                          <m:t>| </m:t>
                                        </m:r>
                                        <m:sSup>
                                          <m:sSupPr>
                                            <m:ctrlPr>
                                              <a:rPr lang="en-IN" b="1" i="1" smtClean="0">
                                                <a:latin typeface="Cambria Math" panose="02040503050406030204" pitchFamily="18" charset="0"/>
                                                <a:ea typeface="Cambria Math" panose="02040503050406030204" pitchFamily="18" charset="0"/>
                                              </a:rPr>
                                            </m:ctrlPr>
                                          </m:sSupPr>
                                          <m:e>
                                            <m:r>
                                              <a:rPr lang="en-IN" b="1">
                                                <a:latin typeface="Cambria Math" panose="02040503050406030204" pitchFamily="18" charset="0"/>
                                                <a:ea typeface="Cambria Math" panose="02040503050406030204" pitchFamily="18" charset="0"/>
                                              </a:rPr>
                                              <m:t>𝐱</m:t>
                                            </m:r>
                                          </m:e>
                                          <m:sup>
                                            <m:r>
                                              <a:rPr lang="en-IN" b="0" i="1" smtClean="0">
                                                <a:latin typeface="Cambria Math" panose="02040503050406030204" pitchFamily="18" charset="0"/>
                                                <a:ea typeface="Cambria Math" panose="02040503050406030204" pitchFamily="18" charset="0"/>
                                              </a:rPr>
                                              <m:t>𝑖</m:t>
                                            </m:r>
                                          </m:sup>
                                        </m:sSup>
                                        <m:r>
                                          <a:rPr lang="en-IN" i="1">
                                            <a:latin typeface="Cambria Math" panose="02040503050406030204" pitchFamily="18" charset="0"/>
                                            <a:ea typeface="Cambria Math" panose="02040503050406030204" pitchFamily="18" charset="0"/>
                                          </a:rPr>
                                          <m:t>, </m:t>
                                        </m:r>
                                        <m:r>
                                          <a:rPr lang="en-IN" b="1">
                                            <a:latin typeface="Cambria Math" panose="02040503050406030204" pitchFamily="18" charset="0"/>
                                            <a:ea typeface="Cambria Math" panose="02040503050406030204" pitchFamily="18" charset="0"/>
                                          </a:rPr>
                                          <m:t>𝐦</m:t>
                                        </m:r>
                                      </m:e>
                                    </m:d>
                                  </m:e>
                                </m:func>
                              </m:e>
                            </m:nary>
                          </m:e>
                        </m:func>
                      </m:e>
                    </m:func>
                  </m:oMath>
                </a14:m>
                <a:endParaRPr lang="en-IN"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53354" y="1111624"/>
                <a:ext cx="11938646" cy="5746376"/>
              </a:xfrm>
              <a:blipFill>
                <a:blip r:embed="rId2"/>
                <a:stretch>
                  <a:fillRect l="-562" t="-2545" r="-204"/>
                </a:stretch>
              </a:blipFill>
            </p:spPr>
            <p:txBody>
              <a:bodyPr/>
              <a:lstStyle/>
              <a:p>
                <a:r>
                  <a:rPr lang="en-IN">
                    <a:noFill/>
                  </a:rPr>
                  <a:t> </a:t>
                </a:r>
              </a:p>
            </p:txBody>
          </p:sp>
        </mc:Fallback>
      </mc:AlternateContent>
      <p:sp>
        <p:nvSpPr>
          <p:cNvPr id="4" name="Slide Number Placeholder 3"/>
          <p:cNvSpPr>
            <a:spLocks noGrp="1"/>
          </p:cNvSpPr>
          <p:nvPr>
            <p:ph type="sldNum" sz="quarter" idx="12"/>
          </p:nvPr>
        </p:nvSpPr>
        <p:spPr/>
        <p:txBody>
          <a:bodyPr/>
          <a:lstStyle/>
          <a:p>
            <a:fld id="{157B8E69-23A9-4619-9CFE-E27BFD8A78F9}" type="slidenum">
              <a:rPr lang="en-US" smtClean="0"/>
              <a:t>2</a:t>
            </a:fld>
            <a:endParaRPr lang="en-US"/>
          </a:p>
        </p:txBody>
      </p:sp>
    </p:spTree>
    <p:extLst>
      <p:ext uri="{BB962C8B-B14F-4D97-AF65-F5344CB8AC3E}">
        <p14:creationId xmlns:p14="http://schemas.microsoft.com/office/powerpoint/2010/main" val="14720633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 very simple generative model</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53353" y="1111624"/>
                <a:ext cx="11938645" cy="5746376"/>
              </a:xfrm>
            </p:spPr>
            <p:txBody>
              <a:bodyPr>
                <a:normAutofit/>
              </a:bodyPr>
              <a:lstStyle/>
              <a:p>
                <a:r>
                  <a:rPr lang="en-IN" dirty="0"/>
                  <a:t>Given a few feature vectors (never mind labels for now) </a:t>
                </a:r>
                <a14:m>
                  <m:oMath xmlns:m="http://schemas.openxmlformats.org/officeDocument/2006/math">
                    <m:sSup>
                      <m:sSupPr>
                        <m:ctrlPr>
                          <a:rPr lang="en-IN" b="0" i="1" smtClean="0">
                            <a:latin typeface="Cambria Math" panose="02040503050406030204" pitchFamily="18" charset="0"/>
                          </a:rPr>
                        </m:ctrlPr>
                      </m:sSupPr>
                      <m:e>
                        <m:r>
                          <a:rPr lang="en-IN" b="1" i="0" smtClean="0">
                            <a:latin typeface="Cambria Math" panose="02040503050406030204" pitchFamily="18" charset="0"/>
                          </a:rPr>
                          <m:t>𝐱</m:t>
                        </m:r>
                      </m:e>
                      <m:sup>
                        <m:r>
                          <a:rPr lang="en-IN" b="0" i="1" smtClean="0">
                            <a:latin typeface="Cambria Math" panose="02040503050406030204" pitchFamily="18" charset="0"/>
                          </a:rPr>
                          <m:t>1</m:t>
                        </m:r>
                      </m:sup>
                    </m:sSup>
                    <m:r>
                      <a:rPr lang="en-IN" b="0" i="1" smtClean="0">
                        <a:latin typeface="Cambria Math" panose="02040503050406030204" pitchFamily="18" charset="0"/>
                      </a:rPr>
                      <m:t>,…</m:t>
                    </m:r>
                    <m:sSup>
                      <m:sSupPr>
                        <m:ctrlPr>
                          <a:rPr lang="en-IN" b="0" i="1" smtClean="0">
                            <a:latin typeface="Cambria Math" panose="02040503050406030204" pitchFamily="18" charset="0"/>
                          </a:rPr>
                        </m:ctrlPr>
                      </m:sSupPr>
                      <m:e>
                        <m:r>
                          <a:rPr lang="en-IN" b="1" i="0" smtClean="0">
                            <a:latin typeface="Cambria Math" panose="02040503050406030204" pitchFamily="18" charset="0"/>
                          </a:rPr>
                          <m:t>𝐱</m:t>
                        </m:r>
                      </m:e>
                      <m:sup>
                        <m:r>
                          <a:rPr lang="en-IN" b="0" i="1" smtClean="0">
                            <a:latin typeface="Cambria Math" panose="02040503050406030204" pitchFamily="18" charset="0"/>
                          </a:rPr>
                          <m:t>𝑛</m:t>
                        </m:r>
                      </m:sup>
                    </m:sSup>
                    <m:r>
                      <a:rPr lang="en-IN" b="0" i="1" smtClean="0">
                        <a:latin typeface="Cambria Math" panose="02040503050406030204" pitchFamily="18" charset="0"/>
                      </a:rPr>
                      <m:t>∈</m:t>
                    </m:r>
                    <m:sSup>
                      <m:sSupPr>
                        <m:ctrlPr>
                          <a:rPr lang="en-IN" b="0" i="1" smtClean="0">
                            <a:latin typeface="Cambria Math" panose="02040503050406030204" pitchFamily="18" charset="0"/>
                            <a:ea typeface="Cambria Math" panose="02040503050406030204" pitchFamily="18" charset="0"/>
                          </a:rPr>
                        </m:ctrlPr>
                      </m:sSupPr>
                      <m:e>
                        <m:r>
                          <a:rPr lang="en-IN" b="0" i="1" smtClean="0">
                            <a:latin typeface="Cambria Math" panose="02040503050406030204" pitchFamily="18" charset="0"/>
                            <a:ea typeface="Cambria Math" panose="02040503050406030204" pitchFamily="18" charset="0"/>
                          </a:rPr>
                          <m:t>ℝ</m:t>
                        </m:r>
                      </m:e>
                      <m:sup>
                        <m:r>
                          <a:rPr lang="en-IN" b="0" i="1" smtClean="0">
                            <a:latin typeface="Cambria Math" panose="02040503050406030204" pitchFamily="18" charset="0"/>
                            <a:ea typeface="Cambria Math" panose="02040503050406030204" pitchFamily="18" charset="0"/>
                          </a:rPr>
                          <m:t>𝑑</m:t>
                        </m:r>
                      </m:sup>
                    </m:sSup>
                  </m:oMath>
                </a14:m>
                <a:endParaRPr lang="en-IN" dirty="0"/>
              </a:p>
              <a:p>
                <a:r>
                  <a:rPr lang="en-IN" dirty="0"/>
                  <a:t>We wish to learn a probability distribution </a:t>
                </a:r>
                <a14:m>
                  <m:oMath xmlns:m="http://schemas.openxmlformats.org/officeDocument/2006/math">
                    <m:r>
                      <a:rPr lang="en-IN" i="1" smtClean="0">
                        <a:latin typeface="Cambria Math" panose="02040503050406030204" pitchFamily="18" charset="0"/>
                        <a:ea typeface="Cambria Math" panose="02040503050406030204" pitchFamily="18" charset="0"/>
                      </a:rPr>
                      <m:t>ℙ</m:t>
                    </m:r>
                    <m:d>
                      <m:dPr>
                        <m:begChr m:val="["/>
                        <m:endChr m:val="]"/>
                        <m:ctrlPr>
                          <a:rPr lang="en-IN" b="0" i="1" smtClean="0">
                            <a:latin typeface="Cambria Math" panose="02040503050406030204" pitchFamily="18" charset="0"/>
                            <a:ea typeface="Cambria Math" panose="02040503050406030204" pitchFamily="18" charset="0"/>
                          </a:rPr>
                        </m:ctrlPr>
                      </m:dPr>
                      <m:e>
                        <m:r>
                          <a:rPr lang="en-IN" b="0" i="1" smtClean="0">
                            <a:latin typeface="Cambria Math" panose="02040503050406030204" pitchFamily="18" charset="0"/>
                            <a:ea typeface="Cambria Math" panose="02040503050406030204" pitchFamily="18" charset="0"/>
                          </a:rPr>
                          <m:t>⋅</m:t>
                        </m:r>
                      </m:e>
                    </m:d>
                  </m:oMath>
                </a14:m>
                <a:r>
                  <a:rPr lang="en-IN" dirty="0"/>
                  <a:t> with support over </a:t>
                </a:r>
                <a14:m>
                  <m:oMath xmlns:m="http://schemas.openxmlformats.org/officeDocument/2006/math">
                    <m:sSup>
                      <m:sSupPr>
                        <m:ctrlPr>
                          <a:rPr lang="en-IN" i="1">
                            <a:latin typeface="Cambria Math" panose="02040503050406030204" pitchFamily="18" charset="0"/>
                            <a:ea typeface="Cambria Math" panose="02040503050406030204" pitchFamily="18" charset="0"/>
                          </a:rPr>
                        </m:ctrlPr>
                      </m:sSupPr>
                      <m:e>
                        <m:r>
                          <a:rPr lang="en-IN" i="1">
                            <a:latin typeface="Cambria Math" panose="02040503050406030204" pitchFamily="18" charset="0"/>
                            <a:ea typeface="Cambria Math" panose="02040503050406030204" pitchFamily="18" charset="0"/>
                          </a:rPr>
                          <m:t>ℝ</m:t>
                        </m:r>
                      </m:e>
                      <m:sup>
                        <m:r>
                          <a:rPr lang="en-IN" i="1">
                            <a:latin typeface="Cambria Math" panose="02040503050406030204" pitchFamily="18" charset="0"/>
                            <a:ea typeface="Cambria Math" panose="02040503050406030204" pitchFamily="18" charset="0"/>
                          </a:rPr>
                          <m:t>𝑑</m:t>
                        </m:r>
                      </m:sup>
                    </m:sSup>
                  </m:oMath>
                </a14:m>
                <a:endParaRPr lang="en-IN" dirty="0"/>
              </a:p>
              <a:p>
                <a:pPr lvl="2"/>
                <a:r>
                  <a:rPr lang="en-IN" dirty="0"/>
                  <a:t>This distribution should capture interesting properties about the data in a way that allows us to do things like generate similar-looking feature vectors </a:t>
                </a:r>
                <a:r>
                  <a:rPr lang="en-IN" dirty="0" err="1"/>
                  <a:t>etc</a:t>
                </a:r>
                <a:endParaRPr lang="en-IN" dirty="0"/>
              </a:p>
              <a:p>
                <a:r>
                  <a:rPr lang="en-IN" dirty="0"/>
                  <a:t>Let us try to learn a standard Gaussian as this distribution i.e. we wish to learn </a:t>
                </a:r>
                <a14:m>
                  <m:oMath xmlns:m="http://schemas.openxmlformats.org/officeDocument/2006/math">
                    <m:r>
                      <a:rPr lang="en-IN" b="1" i="0" smtClean="0">
                        <a:latin typeface="Cambria Math" panose="02040503050406030204" pitchFamily="18" charset="0"/>
                      </a:rPr>
                      <m:t>𝛍</m:t>
                    </m:r>
                    <m:r>
                      <a:rPr lang="en-IN" b="0" i="1" smtClean="0">
                        <a:latin typeface="Cambria Math" panose="02040503050406030204" pitchFamily="18" charset="0"/>
                      </a:rPr>
                      <m:t>∈</m:t>
                    </m:r>
                    <m:sSup>
                      <m:sSupPr>
                        <m:ctrlPr>
                          <a:rPr lang="en-IN" b="0" i="1" smtClean="0">
                            <a:latin typeface="Cambria Math" panose="02040503050406030204" pitchFamily="18" charset="0"/>
                            <a:ea typeface="Cambria Math" panose="02040503050406030204" pitchFamily="18" charset="0"/>
                          </a:rPr>
                        </m:ctrlPr>
                      </m:sSupPr>
                      <m:e>
                        <m:r>
                          <a:rPr lang="en-IN" b="0" i="1" smtClean="0">
                            <a:latin typeface="Cambria Math" panose="02040503050406030204" pitchFamily="18" charset="0"/>
                            <a:ea typeface="Cambria Math" panose="02040503050406030204" pitchFamily="18" charset="0"/>
                          </a:rPr>
                          <m:t>ℝ</m:t>
                        </m:r>
                      </m:e>
                      <m:sup>
                        <m:r>
                          <a:rPr lang="en-IN" b="0" i="1" smtClean="0">
                            <a:latin typeface="Cambria Math" panose="02040503050406030204" pitchFamily="18" charset="0"/>
                            <a:ea typeface="Cambria Math" panose="02040503050406030204" pitchFamily="18" charset="0"/>
                          </a:rPr>
                          <m:t>𝑑</m:t>
                        </m:r>
                      </m:sup>
                    </m:sSup>
                  </m:oMath>
                </a14:m>
                <a:r>
                  <a:rPr lang="en-IN" dirty="0"/>
                  <a:t> so that the distribution </a:t>
                </a:r>
                <a14:m>
                  <m:oMath xmlns:m="http://schemas.openxmlformats.org/officeDocument/2006/math">
                    <m:r>
                      <a:rPr lang="en-IN" i="1" smtClean="0">
                        <a:latin typeface="Cambria Math" panose="02040503050406030204" pitchFamily="18" charset="0"/>
                        <a:ea typeface="Cambria Math" panose="02040503050406030204" pitchFamily="18" charset="0"/>
                      </a:rPr>
                      <m:t>𝒩</m:t>
                    </m:r>
                    <m:d>
                      <m:dPr>
                        <m:ctrlPr>
                          <a:rPr lang="en-IN" b="0" i="1" smtClean="0">
                            <a:latin typeface="Cambria Math" panose="02040503050406030204" pitchFamily="18" charset="0"/>
                            <a:ea typeface="Cambria Math" panose="02040503050406030204" pitchFamily="18" charset="0"/>
                          </a:rPr>
                        </m:ctrlPr>
                      </m:dPr>
                      <m:e>
                        <m:r>
                          <a:rPr lang="en-IN" b="1" i="0" smtClean="0">
                            <a:latin typeface="Cambria Math" panose="02040503050406030204" pitchFamily="18" charset="0"/>
                            <a:ea typeface="Cambria Math" panose="02040503050406030204" pitchFamily="18" charset="0"/>
                          </a:rPr>
                          <m:t>𝛍</m:t>
                        </m:r>
                        <m:r>
                          <a:rPr lang="en-IN" b="0" i="1" smtClean="0">
                            <a:latin typeface="Cambria Math" panose="02040503050406030204" pitchFamily="18" charset="0"/>
                            <a:ea typeface="Cambria Math" panose="02040503050406030204" pitchFamily="18" charset="0"/>
                          </a:rPr>
                          <m:t>,</m:t>
                        </m:r>
                        <m:sSub>
                          <m:sSubPr>
                            <m:ctrlPr>
                              <a:rPr lang="en-IN" b="0" i="1" smtClean="0">
                                <a:latin typeface="Cambria Math" panose="02040503050406030204" pitchFamily="18" charset="0"/>
                                <a:ea typeface="Cambria Math" panose="02040503050406030204" pitchFamily="18" charset="0"/>
                              </a:rPr>
                            </m:ctrlPr>
                          </m:sSubPr>
                          <m:e>
                            <m:r>
                              <a:rPr lang="en-IN" b="0" i="1" smtClean="0">
                                <a:latin typeface="Cambria Math" panose="02040503050406030204" pitchFamily="18" charset="0"/>
                                <a:ea typeface="Cambria Math" panose="02040503050406030204" pitchFamily="18" charset="0"/>
                              </a:rPr>
                              <m:t>𝐼</m:t>
                            </m:r>
                          </m:e>
                          <m:sub>
                            <m:r>
                              <a:rPr lang="en-IN" b="0" i="1" smtClean="0">
                                <a:latin typeface="Cambria Math" panose="02040503050406030204" pitchFamily="18" charset="0"/>
                                <a:ea typeface="Cambria Math" panose="02040503050406030204" pitchFamily="18" charset="0"/>
                              </a:rPr>
                              <m:t>𝑑</m:t>
                            </m:r>
                          </m:sub>
                        </m:sSub>
                      </m:e>
                    </m:d>
                  </m:oMath>
                </a14:m>
                <a:r>
                  <a:rPr lang="en-IN" dirty="0"/>
                  <a:t> explains the data well</a:t>
                </a:r>
              </a:p>
              <a:p>
                <a:pPr lvl="2"/>
                <a:r>
                  <a:rPr lang="en-IN" dirty="0"/>
                  <a:t>One way is to look for a </a:t>
                </a:r>
                <a14:m>
                  <m:oMath xmlns:m="http://schemas.openxmlformats.org/officeDocument/2006/math">
                    <m:r>
                      <a:rPr lang="en-IN" b="1" i="0" smtClean="0">
                        <a:latin typeface="Cambria Math" panose="02040503050406030204" pitchFamily="18" charset="0"/>
                      </a:rPr>
                      <m:t>𝛍</m:t>
                    </m:r>
                  </m:oMath>
                </a14:m>
                <a:r>
                  <a:rPr lang="en-IN" dirty="0"/>
                  <a:t> that achieves maximum likelihood i.e. MLE!!</a:t>
                </a:r>
              </a:p>
              <a:p>
                <a:pPr lvl="2"/>
                <a:r>
                  <a:rPr lang="en-IN" dirty="0"/>
                  <a:t>As before, assume that our feature vectors were independently generated</a:t>
                </a:r>
              </a:p>
              <a:p>
                <a:pPr lvl="2"/>
                <a14:m>
                  <m:oMath xmlns:m="http://schemas.openxmlformats.org/officeDocument/2006/math">
                    <m:func>
                      <m:funcPr>
                        <m:ctrlPr>
                          <a:rPr lang="en-IN" b="0" i="1" smtClean="0">
                            <a:latin typeface="Cambria Math" panose="02040503050406030204" pitchFamily="18" charset="0"/>
                          </a:rPr>
                        </m:ctrlPr>
                      </m:funcPr>
                      <m:fName>
                        <m:r>
                          <m:rPr>
                            <m:sty m:val="p"/>
                          </m:rPr>
                          <a:rPr lang="en-IN" b="0" i="0" smtClean="0">
                            <a:latin typeface="Cambria Math" panose="02040503050406030204" pitchFamily="18" charset="0"/>
                          </a:rPr>
                          <m:t>arg</m:t>
                        </m:r>
                      </m:fName>
                      <m:e>
                        <m:func>
                          <m:funcPr>
                            <m:ctrlPr>
                              <a:rPr lang="en-IN" b="0" i="1" smtClean="0">
                                <a:latin typeface="Cambria Math" panose="02040503050406030204" pitchFamily="18" charset="0"/>
                              </a:rPr>
                            </m:ctrlPr>
                          </m:funcPr>
                          <m:fName>
                            <m:limLow>
                              <m:limLowPr>
                                <m:ctrlPr>
                                  <a:rPr lang="en-IN" b="0" i="1" smtClean="0">
                                    <a:latin typeface="Cambria Math" panose="02040503050406030204" pitchFamily="18" charset="0"/>
                                  </a:rPr>
                                </m:ctrlPr>
                              </m:limLowPr>
                              <m:e>
                                <m:r>
                                  <m:rPr>
                                    <m:sty m:val="p"/>
                                  </m:rPr>
                                  <a:rPr lang="en-IN" b="0" i="0" smtClean="0">
                                    <a:latin typeface="Cambria Math" panose="02040503050406030204" pitchFamily="18" charset="0"/>
                                  </a:rPr>
                                  <m:t>max</m:t>
                                </m:r>
                              </m:e>
                              <m:lim>
                                <m:r>
                                  <a:rPr lang="en-IN" b="1" i="0" smtClean="0">
                                    <a:latin typeface="Cambria Math" panose="02040503050406030204" pitchFamily="18" charset="0"/>
                                  </a:rPr>
                                  <m:t>𝛍</m:t>
                                </m:r>
                                <m:r>
                                  <a:rPr lang="en-IN" b="0" i="1" smtClean="0">
                                    <a:latin typeface="Cambria Math" panose="02040503050406030204" pitchFamily="18" charset="0"/>
                                  </a:rPr>
                                  <m:t>∈</m:t>
                                </m:r>
                                <m:sSup>
                                  <m:sSupPr>
                                    <m:ctrlPr>
                                      <a:rPr lang="en-IN" b="0" i="1" smtClean="0">
                                        <a:latin typeface="Cambria Math" panose="02040503050406030204" pitchFamily="18" charset="0"/>
                                        <a:ea typeface="Cambria Math" panose="02040503050406030204" pitchFamily="18" charset="0"/>
                                      </a:rPr>
                                    </m:ctrlPr>
                                  </m:sSupPr>
                                  <m:e>
                                    <m:r>
                                      <a:rPr lang="en-IN" b="0" i="1" smtClean="0">
                                        <a:latin typeface="Cambria Math" panose="02040503050406030204" pitchFamily="18" charset="0"/>
                                        <a:ea typeface="Cambria Math" panose="02040503050406030204" pitchFamily="18" charset="0"/>
                                      </a:rPr>
                                      <m:t>ℝ</m:t>
                                    </m:r>
                                  </m:e>
                                  <m:sup>
                                    <m:r>
                                      <a:rPr lang="en-IN" b="0" i="1" smtClean="0">
                                        <a:latin typeface="Cambria Math" panose="02040503050406030204" pitchFamily="18" charset="0"/>
                                        <a:ea typeface="Cambria Math" panose="02040503050406030204" pitchFamily="18" charset="0"/>
                                      </a:rPr>
                                      <m:t>𝑑</m:t>
                                    </m:r>
                                  </m:sup>
                                </m:sSup>
                              </m:lim>
                            </m:limLow>
                          </m:fName>
                          <m:e>
                            <m:r>
                              <a:rPr lang="en-IN" b="0" i="1" smtClean="0">
                                <a:latin typeface="Cambria Math" panose="02040503050406030204" pitchFamily="18" charset="0"/>
                                <a:ea typeface="Cambria Math" panose="02040503050406030204" pitchFamily="18" charset="0"/>
                              </a:rPr>
                              <m:t>ℙ</m:t>
                            </m:r>
                            <m:d>
                              <m:dPr>
                                <m:begChr m:val="["/>
                                <m:endChr m:val="]"/>
                                <m:ctrlPr>
                                  <a:rPr lang="en-IN" b="0" i="1" smtClean="0">
                                    <a:latin typeface="Cambria Math" panose="02040503050406030204" pitchFamily="18" charset="0"/>
                                    <a:ea typeface="Cambria Math" panose="02040503050406030204" pitchFamily="18" charset="0"/>
                                  </a:rPr>
                                </m:ctrlPr>
                              </m:dPr>
                              <m:e>
                                <m:sSup>
                                  <m:sSupPr>
                                    <m:ctrlPr>
                                      <a:rPr lang="en-IN" i="1">
                                        <a:latin typeface="Cambria Math" panose="02040503050406030204" pitchFamily="18" charset="0"/>
                                      </a:rPr>
                                    </m:ctrlPr>
                                  </m:sSupPr>
                                  <m:e>
                                    <m:r>
                                      <a:rPr lang="en-IN" b="1">
                                        <a:latin typeface="Cambria Math" panose="02040503050406030204" pitchFamily="18" charset="0"/>
                                      </a:rPr>
                                      <m:t>𝐱</m:t>
                                    </m:r>
                                  </m:e>
                                  <m:sup>
                                    <m:r>
                                      <a:rPr lang="en-IN" i="1">
                                        <a:latin typeface="Cambria Math" panose="02040503050406030204" pitchFamily="18" charset="0"/>
                                      </a:rPr>
                                      <m:t>1</m:t>
                                    </m:r>
                                  </m:sup>
                                </m:sSup>
                                <m:r>
                                  <a:rPr lang="en-IN" i="1">
                                    <a:latin typeface="Cambria Math" panose="02040503050406030204" pitchFamily="18" charset="0"/>
                                  </a:rPr>
                                  <m:t>…</m:t>
                                </m:r>
                                <m:sSup>
                                  <m:sSupPr>
                                    <m:ctrlPr>
                                      <a:rPr lang="en-IN" i="1">
                                        <a:latin typeface="Cambria Math" panose="02040503050406030204" pitchFamily="18" charset="0"/>
                                      </a:rPr>
                                    </m:ctrlPr>
                                  </m:sSupPr>
                                  <m:e>
                                    <m:r>
                                      <a:rPr lang="en-IN" b="1">
                                        <a:latin typeface="Cambria Math" panose="02040503050406030204" pitchFamily="18" charset="0"/>
                                      </a:rPr>
                                      <m:t>𝐱</m:t>
                                    </m:r>
                                  </m:e>
                                  <m:sup>
                                    <m:r>
                                      <a:rPr lang="en-IN" i="1">
                                        <a:latin typeface="Cambria Math" panose="02040503050406030204" pitchFamily="18" charset="0"/>
                                      </a:rPr>
                                      <m:t>𝑛</m:t>
                                    </m:r>
                                  </m:sup>
                                </m:sSup>
                                <m:r>
                                  <a:rPr lang="en-IN" b="0" i="1" smtClean="0">
                                    <a:latin typeface="Cambria Math" panose="02040503050406030204" pitchFamily="18" charset="0"/>
                                  </a:rPr>
                                  <m:t> |</m:t>
                                </m:r>
                                <m:r>
                                  <a:rPr lang="en-IN" b="1" i="0" smtClean="0">
                                    <a:latin typeface="Cambria Math" panose="02040503050406030204" pitchFamily="18" charset="0"/>
                                  </a:rPr>
                                  <m:t> </m:t>
                                </m:r>
                                <m:r>
                                  <a:rPr lang="en-IN" b="1">
                                    <a:latin typeface="Cambria Math" panose="02040503050406030204" pitchFamily="18" charset="0"/>
                                    <a:ea typeface="Cambria Math" panose="02040503050406030204" pitchFamily="18" charset="0"/>
                                  </a:rPr>
                                  <m:t>𝛍</m:t>
                                </m:r>
                                <m:r>
                                  <a:rPr lang="en-IN" i="1">
                                    <a:latin typeface="Cambria Math" panose="02040503050406030204" pitchFamily="18" charset="0"/>
                                    <a:ea typeface="Cambria Math" panose="02040503050406030204" pitchFamily="18" charset="0"/>
                                  </a:rPr>
                                  <m:t>,</m:t>
                                </m:r>
                                <m:sSub>
                                  <m:sSubPr>
                                    <m:ctrlPr>
                                      <a:rPr lang="en-IN" i="1">
                                        <a:latin typeface="Cambria Math" panose="02040503050406030204" pitchFamily="18" charset="0"/>
                                        <a:ea typeface="Cambria Math" panose="02040503050406030204" pitchFamily="18" charset="0"/>
                                      </a:rPr>
                                    </m:ctrlPr>
                                  </m:sSubPr>
                                  <m:e>
                                    <m:r>
                                      <a:rPr lang="en-IN" i="1">
                                        <a:latin typeface="Cambria Math" panose="02040503050406030204" pitchFamily="18" charset="0"/>
                                        <a:ea typeface="Cambria Math" panose="02040503050406030204" pitchFamily="18" charset="0"/>
                                      </a:rPr>
                                      <m:t>𝐼</m:t>
                                    </m:r>
                                  </m:e>
                                  <m:sub>
                                    <m:r>
                                      <a:rPr lang="en-IN" i="1">
                                        <a:latin typeface="Cambria Math" panose="02040503050406030204" pitchFamily="18" charset="0"/>
                                        <a:ea typeface="Cambria Math" panose="02040503050406030204" pitchFamily="18" charset="0"/>
                                      </a:rPr>
                                      <m:t>𝑑</m:t>
                                    </m:r>
                                  </m:sub>
                                </m:sSub>
                              </m:e>
                            </m:d>
                          </m:e>
                        </m:func>
                      </m:e>
                    </m:func>
                    <m:r>
                      <a:rPr lang="en-IN" b="0" i="1" smtClean="0">
                        <a:latin typeface="Cambria Math" panose="02040503050406030204" pitchFamily="18" charset="0"/>
                      </a:rPr>
                      <m:t>=</m:t>
                    </m:r>
                    <m:func>
                      <m:funcPr>
                        <m:ctrlPr>
                          <a:rPr lang="en-IN" b="0" i="1" smtClean="0">
                            <a:latin typeface="Cambria Math" panose="02040503050406030204" pitchFamily="18" charset="0"/>
                          </a:rPr>
                        </m:ctrlPr>
                      </m:funcPr>
                      <m:fName>
                        <m:r>
                          <m:rPr>
                            <m:sty m:val="p"/>
                          </m:rPr>
                          <a:rPr lang="en-IN" b="0" i="0" smtClean="0">
                            <a:latin typeface="Cambria Math" panose="02040503050406030204" pitchFamily="18" charset="0"/>
                          </a:rPr>
                          <m:t>arg</m:t>
                        </m:r>
                      </m:fName>
                      <m:e>
                        <m:func>
                          <m:funcPr>
                            <m:ctrlPr>
                              <a:rPr lang="en-IN" b="0" i="1" smtClean="0">
                                <a:latin typeface="Cambria Math" panose="02040503050406030204" pitchFamily="18" charset="0"/>
                              </a:rPr>
                            </m:ctrlPr>
                          </m:funcPr>
                          <m:fName>
                            <m:limLow>
                              <m:limLowPr>
                                <m:ctrlPr>
                                  <a:rPr lang="en-IN" b="0" i="1" smtClean="0">
                                    <a:latin typeface="Cambria Math" panose="02040503050406030204" pitchFamily="18" charset="0"/>
                                  </a:rPr>
                                </m:ctrlPr>
                              </m:limLowPr>
                              <m:e>
                                <m:r>
                                  <m:rPr>
                                    <m:sty m:val="p"/>
                                  </m:rPr>
                                  <a:rPr lang="en-IN" b="0" i="0" smtClean="0">
                                    <a:latin typeface="Cambria Math" panose="02040503050406030204" pitchFamily="18" charset="0"/>
                                  </a:rPr>
                                  <m:t>min</m:t>
                                </m:r>
                              </m:e>
                              <m:lim>
                                <m:r>
                                  <a:rPr lang="en-IN" b="1" i="0" smtClean="0">
                                    <a:latin typeface="Cambria Math" panose="02040503050406030204" pitchFamily="18" charset="0"/>
                                  </a:rPr>
                                  <m:t>𝛍</m:t>
                                </m:r>
                                <m:r>
                                  <a:rPr lang="en-IN" b="0" i="1" smtClean="0">
                                    <a:latin typeface="Cambria Math" panose="02040503050406030204" pitchFamily="18" charset="0"/>
                                  </a:rPr>
                                  <m:t>∈</m:t>
                                </m:r>
                                <m:sSup>
                                  <m:sSupPr>
                                    <m:ctrlPr>
                                      <a:rPr lang="en-IN" b="0" i="1" smtClean="0">
                                        <a:latin typeface="Cambria Math" panose="02040503050406030204" pitchFamily="18" charset="0"/>
                                        <a:ea typeface="Cambria Math" panose="02040503050406030204" pitchFamily="18" charset="0"/>
                                      </a:rPr>
                                    </m:ctrlPr>
                                  </m:sSupPr>
                                  <m:e>
                                    <m:r>
                                      <a:rPr lang="en-IN" b="0" i="1" smtClean="0">
                                        <a:latin typeface="Cambria Math" panose="02040503050406030204" pitchFamily="18" charset="0"/>
                                        <a:ea typeface="Cambria Math" panose="02040503050406030204" pitchFamily="18" charset="0"/>
                                      </a:rPr>
                                      <m:t>ℝ</m:t>
                                    </m:r>
                                  </m:e>
                                  <m:sup>
                                    <m:r>
                                      <a:rPr lang="en-IN" b="0" i="1" smtClean="0">
                                        <a:latin typeface="Cambria Math" panose="02040503050406030204" pitchFamily="18" charset="0"/>
                                        <a:ea typeface="Cambria Math" panose="02040503050406030204" pitchFamily="18" charset="0"/>
                                      </a:rPr>
                                      <m:t>𝑑</m:t>
                                    </m:r>
                                  </m:sup>
                                </m:sSup>
                              </m:lim>
                            </m:limLow>
                          </m:fName>
                          <m:e>
                            <m:nary>
                              <m:naryPr>
                                <m:chr m:val="∑"/>
                                <m:limLoc m:val="subSup"/>
                                <m:ctrlPr>
                                  <a:rPr lang="en-IN" b="0" i="1" smtClean="0">
                                    <a:latin typeface="Cambria Math" panose="02040503050406030204" pitchFamily="18" charset="0"/>
                                  </a:rPr>
                                </m:ctrlPr>
                              </m:naryPr>
                              <m:sub>
                                <m:r>
                                  <m:rPr>
                                    <m:brk m:alnAt="25"/>
                                  </m:rPr>
                                  <a:rPr lang="en-IN" b="0" i="1" smtClean="0">
                                    <a:latin typeface="Cambria Math" panose="02040503050406030204" pitchFamily="18" charset="0"/>
                                  </a:rPr>
                                  <m:t>𝑖</m:t>
                                </m:r>
                                <m:r>
                                  <a:rPr lang="en-IN" b="0" i="1" smtClean="0">
                                    <a:latin typeface="Cambria Math" panose="02040503050406030204" pitchFamily="18" charset="0"/>
                                  </a:rPr>
                                  <m:t>=1</m:t>
                                </m:r>
                              </m:sub>
                              <m:sup>
                                <m:r>
                                  <a:rPr lang="en-IN" b="0" i="1" smtClean="0">
                                    <a:latin typeface="Cambria Math" panose="02040503050406030204" pitchFamily="18" charset="0"/>
                                  </a:rPr>
                                  <m:t>𝑛</m:t>
                                </m:r>
                              </m:sup>
                              <m:e>
                                <m:sSubSup>
                                  <m:sSubSupPr>
                                    <m:ctrlPr>
                                      <a:rPr lang="en-IN" b="0" i="1" smtClean="0">
                                        <a:latin typeface="Cambria Math" panose="02040503050406030204" pitchFamily="18" charset="0"/>
                                      </a:rPr>
                                    </m:ctrlPr>
                                  </m:sSubSupPr>
                                  <m:e>
                                    <m:d>
                                      <m:dPr>
                                        <m:begChr m:val="‖"/>
                                        <m:endChr m:val="‖"/>
                                        <m:ctrlPr>
                                          <a:rPr lang="en-IN" b="0" i="1" smtClean="0">
                                            <a:latin typeface="Cambria Math" panose="02040503050406030204" pitchFamily="18" charset="0"/>
                                          </a:rPr>
                                        </m:ctrlPr>
                                      </m:dPr>
                                      <m:e>
                                        <m:sSup>
                                          <m:sSupPr>
                                            <m:ctrlPr>
                                              <a:rPr lang="en-IN" b="0" i="1" smtClean="0">
                                                <a:latin typeface="Cambria Math" panose="02040503050406030204" pitchFamily="18" charset="0"/>
                                              </a:rPr>
                                            </m:ctrlPr>
                                          </m:sSupPr>
                                          <m:e>
                                            <m:r>
                                              <a:rPr lang="en-IN" b="1" i="0" smtClean="0">
                                                <a:latin typeface="Cambria Math" panose="02040503050406030204" pitchFamily="18" charset="0"/>
                                              </a:rPr>
                                              <m:t>𝐱</m:t>
                                            </m:r>
                                          </m:e>
                                          <m:sup>
                                            <m:r>
                                              <a:rPr lang="en-IN" b="0" i="1" smtClean="0">
                                                <a:latin typeface="Cambria Math" panose="02040503050406030204" pitchFamily="18" charset="0"/>
                                              </a:rPr>
                                              <m:t>𝑖</m:t>
                                            </m:r>
                                          </m:sup>
                                        </m:sSup>
                                        <m:r>
                                          <a:rPr lang="en-IN" b="0" i="1" smtClean="0">
                                            <a:latin typeface="Cambria Math" panose="02040503050406030204" pitchFamily="18" charset="0"/>
                                          </a:rPr>
                                          <m:t>−</m:t>
                                        </m:r>
                                        <m:r>
                                          <a:rPr lang="en-IN" b="1" i="0" smtClean="0">
                                            <a:latin typeface="Cambria Math" panose="02040503050406030204" pitchFamily="18" charset="0"/>
                                          </a:rPr>
                                          <m:t>𝛍</m:t>
                                        </m:r>
                                      </m:e>
                                    </m:d>
                                  </m:e>
                                  <m:sub>
                                    <m:r>
                                      <a:rPr lang="en-IN" b="0" i="1" smtClean="0">
                                        <a:latin typeface="Cambria Math" panose="02040503050406030204" pitchFamily="18" charset="0"/>
                                      </a:rPr>
                                      <m:t>2</m:t>
                                    </m:r>
                                  </m:sub>
                                  <m:sup>
                                    <m:r>
                                      <a:rPr lang="en-IN" b="0" i="1" smtClean="0">
                                        <a:latin typeface="Cambria Math" panose="02040503050406030204" pitchFamily="18" charset="0"/>
                                      </a:rPr>
                                      <m:t>2</m:t>
                                    </m:r>
                                  </m:sup>
                                </m:sSubSup>
                              </m:e>
                            </m:nary>
                          </m:e>
                        </m:func>
                      </m:e>
                    </m:func>
                  </m:oMath>
                </a14:m>
                <a:r>
                  <a:rPr lang="en-IN" dirty="0"/>
                  <a:t> which, upon applying first order optimality, gives us </a:t>
                </a:r>
                <a14:m>
                  <m:oMath xmlns:m="http://schemas.openxmlformats.org/officeDocument/2006/math">
                    <m:sSub>
                      <m:sSubPr>
                        <m:ctrlPr>
                          <a:rPr lang="en-IN" b="0" i="1" dirty="0" smtClean="0">
                            <a:latin typeface="Cambria Math" panose="02040503050406030204" pitchFamily="18" charset="0"/>
                          </a:rPr>
                        </m:ctrlPr>
                      </m:sSubPr>
                      <m:e>
                        <m:acc>
                          <m:accPr>
                            <m:chr m:val="̂"/>
                            <m:ctrlPr>
                              <a:rPr lang="en-IN" b="0" i="1" smtClean="0">
                                <a:latin typeface="Cambria Math" panose="02040503050406030204" pitchFamily="18" charset="0"/>
                              </a:rPr>
                            </m:ctrlPr>
                          </m:accPr>
                          <m:e>
                            <m:r>
                              <a:rPr lang="en-IN" b="1" i="0" smtClean="0">
                                <a:latin typeface="Cambria Math" panose="02040503050406030204" pitchFamily="18" charset="0"/>
                              </a:rPr>
                              <m:t>𝛍</m:t>
                            </m:r>
                          </m:e>
                        </m:acc>
                      </m:e>
                      <m:sub>
                        <m:r>
                          <m:rPr>
                            <m:sty m:val="p"/>
                          </m:rPr>
                          <a:rPr lang="en-IN" b="0" i="0" dirty="0" smtClean="0">
                            <a:latin typeface="Cambria Math" panose="02040503050406030204" pitchFamily="18" charset="0"/>
                          </a:rPr>
                          <m:t>MLE</m:t>
                        </m:r>
                      </m:sub>
                    </m:sSub>
                    <m:r>
                      <a:rPr lang="en-IN" b="0" i="1" dirty="0" smtClean="0">
                        <a:latin typeface="Cambria Math" panose="02040503050406030204" pitchFamily="18" charset="0"/>
                      </a:rPr>
                      <m:t>=</m:t>
                    </m:r>
                    <m:f>
                      <m:fPr>
                        <m:ctrlPr>
                          <a:rPr lang="en-IN" b="0" i="1" dirty="0" smtClean="0">
                            <a:latin typeface="Cambria Math" panose="02040503050406030204" pitchFamily="18" charset="0"/>
                          </a:rPr>
                        </m:ctrlPr>
                      </m:fPr>
                      <m:num>
                        <m:r>
                          <a:rPr lang="en-IN" b="0" i="1" dirty="0" smtClean="0">
                            <a:latin typeface="Cambria Math" panose="02040503050406030204" pitchFamily="18" charset="0"/>
                          </a:rPr>
                          <m:t>1</m:t>
                        </m:r>
                      </m:num>
                      <m:den>
                        <m:r>
                          <a:rPr lang="en-IN" b="0" i="1" dirty="0" smtClean="0">
                            <a:latin typeface="Cambria Math" panose="02040503050406030204" pitchFamily="18" charset="0"/>
                          </a:rPr>
                          <m:t>𝑛</m:t>
                        </m:r>
                      </m:den>
                    </m:f>
                    <m:nary>
                      <m:naryPr>
                        <m:chr m:val="∑"/>
                        <m:limLoc m:val="subSup"/>
                        <m:ctrlPr>
                          <a:rPr lang="en-IN" b="0" i="1" dirty="0" smtClean="0">
                            <a:latin typeface="Cambria Math" panose="02040503050406030204" pitchFamily="18" charset="0"/>
                          </a:rPr>
                        </m:ctrlPr>
                      </m:naryPr>
                      <m:sub>
                        <m:r>
                          <m:rPr>
                            <m:brk m:alnAt="25"/>
                          </m:rPr>
                          <a:rPr lang="en-IN" b="0" i="1" dirty="0" smtClean="0">
                            <a:latin typeface="Cambria Math" panose="02040503050406030204" pitchFamily="18" charset="0"/>
                          </a:rPr>
                          <m:t>𝑖</m:t>
                        </m:r>
                        <m:r>
                          <a:rPr lang="en-IN" b="0" i="1" dirty="0" smtClean="0">
                            <a:latin typeface="Cambria Math" panose="02040503050406030204" pitchFamily="18" charset="0"/>
                          </a:rPr>
                          <m:t>=1</m:t>
                        </m:r>
                      </m:sub>
                      <m:sup>
                        <m:r>
                          <a:rPr lang="en-IN" b="0" i="1" dirty="0" smtClean="0">
                            <a:latin typeface="Cambria Math" panose="02040503050406030204" pitchFamily="18" charset="0"/>
                          </a:rPr>
                          <m:t>𝑛</m:t>
                        </m:r>
                      </m:sup>
                      <m:e>
                        <m:sSup>
                          <m:sSupPr>
                            <m:ctrlPr>
                              <a:rPr lang="en-IN" i="1">
                                <a:latin typeface="Cambria Math" panose="02040503050406030204" pitchFamily="18" charset="0"/>
                              </a:rPr>
                            </m:ctrlPr>
                          </m:sSupPr>
                          <m:e>
                            <m:r>
                              <a:rPr lang="en-IN" b="1">
                                <a:latin typeface="Cambria Math" panose="02040503050406030204" pitchFamily="18" charset="0"/>
                              </a:rPr>
                              <m:t>𝐱</m:t>
                            </m:r>
                          </m:e>
                          <m:sup>
                            <m:r>
                              <a:rPr lang="en-IN" i="1">
                                <a:latin typeface="Cambria Math" panose="02040503050406030204" pitchFamily="18" charset="0"/>
                              </a:rPr>
                              <m:t>𝑖</m:t>
                            </m:r>
                          </m:sup>
                        </m:sSup>
                      </m:e>
                    </m:nary>
                  </m:oMath>
                </a14:m>
                <a:endParaRPr lang="en-IN" dirty="0"/>
              </a:p>
              <a:p>
                <a:r>
                  <a:rPr lang="en-IN" dirty="0"/>
                  <a:t>We just learnt </a:t>
                </a:r>
                <a14:m>
                  <m:oMath xmlns:m="http://schemas.openxmlformats.org/officeDocument/2006/math">
                    <m:r>
                      <a:rPr lang="en-IN" i="1">
                        <a:latin typeface="Cambria Math" panose="02040503050406030204" pitchFamily="18" charset="0"/>
                        <a:ea typeface="Cambria Math" panose="02040503050406030204" pitchFamily="18" charset="0"/>
                      </a:rPr>
                      <m:t>𝒩</m:t>
                    </m:r>
                    <m:d>
                      <m:dPr>
                        <m:ctrlPr>
                          <a:rPr lang="en-IN" i="1">
                            <a:latin typeface="Cambria Math" panose="02040503050406030204" pitchFamily="18" charset="0"/>
                            <a:ea typeface="Cambria Math" panose="02040503050406030204" pitchFamily="18" charset="0"/>
                          </a:rPr>
                        </m:ctrlPr>
                      </m:dPr>
                      <m:e>
                        <m:sSub>
                          <m:sSubPr>
                            <m:ctrlPr>
                              <a:rPr lang="en-IN" i="1" dirty="0">
                                <a:latin typeface="Cambria Math" panose="02040503050406030204" pitchFamily="18" charset="0"/>
                              </a:rPr>
                            </m:ctrlPr>
                          </m:sSubPr>
                          <m:e>
                            <m:acc>
                              <m:accPr>
                                <m:chr m:val="̂"/>
                                <m:ctrlPr>
                                  <a:rPr lang="en-IN" i="1">
                                    <a:latin typeface="Cambria Math" panose="02040503050406030204" pitchFamily="18" charset="0"/>
                                  </a:rPr>
                                </m:ctrlPr>
                              </m:accPr>
                              <m:e>
                                <m:r>
                                  <a:rPr lang="en-IN" b="1">
                                    <a:latin typeface="Cambria Math" panose="02040503050406030204" pitchFamily="18" charset="0"/>
                                  </a:rPr>
                                  <m:t>𝛍</m:t>
                                </m:r>
                              </m:e>
                            </m:acc>
                          </m:e>
                          <m:sub>
                            <m:r>
                              <m:rPr>
                                <m:sty m:val="p"/>
                              </m:rPr>
                              <a:rPr lang="en-IN" dirty="0">
                                <a:latin typeface="Cambria Math" panose="02040503050406030204" pitchFamily="18" charset="0"/>
                              </a:rPr>
                              <m:t>MLE</m:t>
                            </m:r>
                          </m:sub>
                        </m:sSub>
                        <m:r>
                          <a:rPr lang="en-IN" i="1">
                            <a:latin typeface="Cambria Math" panose="02040503050406030204" pitchFamily="18" charset="0"/>
                            <a:ea typeface="Cambria Math" panose="02040503050406030204" pitchFamily="18" charset="0"/>
                          </a:rPr>
                          <m:t>,</m:t>
                        </m:r>
                        <m:sSub>
                          <m:sSubPr>
                            <m:ctrlPr>
                              <a:rPr lang="en-IN" i="1">
                                <a:latin typeface="Cambria Math" panose="02040503050406030204" pitchFamily="18" charset="0"/>
                                <a:ea typeface="Cambria Math" panose="02040503050406030204" pitchFamily="18" charset="0"/>
                              </a:rPr>
                            </m:ctrlPr>
                          </m:sSubPr>
                          <m:e>
                            <m:r>
                              <a:rPr lang="en-IN" i="1">
                                <a:latin typeface="Cambria Math" panose="02040503050406030204" pitchFamily="18" charset="0"/>
                                <a:ea typeface="Cambria Math" panose="02040503050406030204" pitchFamily="18" charset="0"/>
                              </a:rPr>
                              <m:t>𝐼</m:t>
                            </m:r>
                          </m:e>
                          <m:sub>
                            <m:r>
                              <a:rPr lang="en-IN" i="1">
                                <a:latin typeface="Cambria Math" panose="02040503050406030204" pitchFamily="18" charset="0"/>
                                <a:ea typeface="Cambria Math" panose="02040503050406030204" pitchFamily="18" charset="0"/>
                              </a:rPr>
                              <m:t>𝑑</m:t>
                            </m:r>
                          </m:sub>
                        </m:sSub>
                      </m:e>
                    </m:d>
                  </m:oMath>
                </a14:m>
                <a:r>
                  <a:rPr lang="en-IN" dirty="0"/>
                  <a:t> as our generating dist. for data features!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53353" y="1111624"/>
                <a:ext cx="11938645" cy="5746376"/>
              </a:xfrm>
              <a:blipFill>
                <a:blip r:embed="rId2"/>
                <a:stretch>
                  <a:fillRect l="-562" t="-2439" r="-1226" b="-954"/>
                </a:stretch>
              </a:blipFill>
            </p:spPr>
            <p:txBody>
              <a:bodyPr/>
              <a:lstStyle/>
              <a:p>
                <a:r>
                  <a:rPr lang="en-IN">
                    <a:noFill/>
                  </a:rPr>
                  <a:t> </a:t>
                </a:r>
              </a:p>
            </p:txBody>
          </p:sp>
        </mc:Fallback>
      </mc:AlternateContent>
      <p:sp>
        <p:nvSpPr>
          <p:cNvPr id="4" name="Slide Number Placeholder 3"/>
          <p:cNvSpPr>
            <a:spLocks noGrp="1"/>
          </p:cNvSpPr>
          <p:nvPr>
            <p:ph type="sldNum" sz="quarter" idx="12"/>
          </p:nvPr>
        </p:nvSpPr>
        <p:spPr/>
        <p:txBody>
          <a:bodyPr/>
          <a:lstStyle/>
          <a:p>
            <a:fld id="{157B8E69-23A9-4619-9CFE-E27BFD8A78F9}" type="slidenum">
              <a:rPr lang="en-US" smtClean="0"/>
              <a:t>20</a:t>
            </a:fld>
            <a:endParaRPr lang="en-US"/>
          </a:p>
        </p:txBody>
      </p:sp>
    </p:spTree>
    <p:extLst>
      <p:ext uri="{BB962C8B-B14F-4D97-AF65-F5344CB8AC3E}">
        <p14:creationId xmlns:p14="http://schemas.microsoft.com/office/powerpoint/2010/main" val="31597686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Probabilistic Regularization??</a:t>
            </a:r>
          </a:p>
        </p:txBody>
      </p:sp>
      <p:sp>
        <p:nvSpPr>
          <p:cNvPr id="3" name="Content Placeholder 2"/>
          <p:cNvSpPr>
            <a:spLocks noGrp="1"/>
          </p:cNvSpPr>
          <p:nvPr>
            <p:ph idx="1"/>
          </p:nvPr>
        </p:nvSpPr>
        <p:spPr>
          <a:xfrm>
            <a:off x="253353" y="1111624"/>
            <a:ext cx="11938645" cy="5495653"/>
          </a:xfrm>
        </p:spPr>
        <p:txBody>
          <a:bodyPr>
            <a:normAutofit/>
          </a:bodyPr>
          <a:lstStyle/>
          <a:p>
            <a:r>
              <a:rPr lang="en-IN" dirty="0"/>
              <a:t>We have seen that MLE often reduces to loss minimization e.g. logistic regression/least squares regression but without regularization terms </a:t>
            </a:r>
            <a:r>
              <a:rPr lang="en-IN" dirty="0">
                <a:sym typeface="Wingdings" panose="05000000000000000000" pitchFamily="2" charset="2"/>
              </a:rPr>
              <a:t></a:t>
            </a:r>
          </a:p>
          <a:p>
            <a:r>
              <a:rPr lang="en-IN" dirty="0"/>
              <a:t>Even probabilistic methods can do regularization by way of </a:t>
            </a:r>
            <a:r>
              <a:rPr lang="en-IN" i="1" dirty="0"/>
              <a:t>priors</a:t>
            </a:r>
            <a:endParaRPr lang="en-IN" dirty="0"/>
          </a:p>
          <a:p>
            <a:r>
              <a:rPr lang="en-IN" b="1" dirty="0"/>
              <a:t>Recall</a:t>
            </a:r>
            <a:r>
              <a:rPr lang="en-IN" dirty="0"/>
              <a:t>: regularization basically tells us which kinds of models we prefer</a:t>
            </a:r>
          </a:p>
          <a:p>
            <a:pPr lvl="2"/>
            <a:r>
              <a:rPr lang="en-IN" dirty="0"/>
              <a:t>L2 regularization means we prefer models with small L2 norm</a:t>
            </a:r>
          </a:p>
          <a:p>
            <a:pPr lvl="2"/>
            <a:r>
              <a:rPr lang="en-IN" dirty="0"/>
              <a:t>L1 regularization means we prefer models with small L1 norm/sparse models</a:t>
            </a:r>
          </a:p>
          <a:p>
            <a:r>
              <a:rPr lang="en-IN" dirty="0"/>
              <a:t>In the language of probability, the most direct way of specifying such a preference is by specifying a probability distribution itself</a:t>
            </a:r>
          </a:p>
          <a:p>
            <a:r>
              <a:rPr lang="en-IN" b="1" dirty="0"/>
              <a:t>Prior</a:t>
            </a:r>
            <a:r>
              <a:rPr lang="en-IN" dirty="0"/>
              <a:t>: a probability distribution over all possible models</a:t>
            </a:r>
          </a:p>
          <a:p>
            <a:pPr lvl="2"/>
            <a:r>
              <a:rPr lang="en-IN" dirty="0"/>
              <a:t>Just like we usually decide regularization before seeing any data, prior distribution also does not consider/condition on, any data</a:t>
            </a:r>
          </a:p>
        </p:txBody>
      </p:sp>
      <p:sp>
        <p:nvSpPr>
          <p:cNvPr id="4" name="Slide Number Placeholder 3"/>
          <p:cNvSpPr>
            <a:spLocks noGrp="1"/>
          </p:cNvSpPr>
          <p:nvPr>
            <p:ph type="sldNum" sz="quarter" idx="12"/>
          </p:nvPr>
        </p:nvSpPr>
        <p:spPr/>
        <p:txBody>
          <a:bodyPr/>
          <a:lstStyle/>
          <a:p>
            <a:fld id="{157B8E69-23A9-4619-9CFE-E27BFD8A78F9}" type="slidenum">
              <a:rPr lang="en-US" smtClean="0"/>
              <a:t>3</a:t>
            </a:fld>
            <a:endParaRPr lang="en-US"/>
          </a:p>
        </p:txBody>
      </p:sp>
      <p:pic>
        <p:nvPicPr>
          <p:cNvPr id="14" name="Picture 1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74212" y="1111623"/>
            <a:ext cx="1864034" cy="1864034"/>
          </a:xfrm>
          <a:prstGeom prst="rect">
            <a:avLst/>
          </a:prstGeom>
        </p:spPr>
      </p:pic>
      <p:sp>
        <p:nvSpPr>
          <p:cNvPr id="15" name="Rectangular Callout 14"/>
          <p:cNvSpPr/>
          <p:nvPr/>
        </p:nvSpPr>
        <p:spPr>
          <a:xfrm>
            <a:off x="4572000" y="1266160"/>
            <a:ext cx="5892516" cy="1046488"/>
          </a:xfrm>
          <a:prstGeom prst="wedgeRectCallout">
            <a:avLst>
              <a:gd name="adj1" fmla="val 58900"/>
              <a:gd name="adj2" fmla="val 45745"/>
            </a:avLst>
          </a:prstGeom>
          <a:solidFill>
            <a:schemeClr val="tx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solidFill>
                  <a:schemeClr val="bg1"/>
                </a:solidFill>
                <a:latin typeface="+mj-lt"/>
              </a:rPr>
              <a:t>But our models are vectors right? Can we have probability distribution over vectors as well?</a:t>
            </a:r>
          </a:p>
        </p:txBody>
      </p:sp>
      <p:grpSp>
        <p:nvGrpSpPr>
          <p:cNvPr id="5" name="Group 4">
            <a:extLst>
              <a:ext uri="{FF2B5EF4-FFF2-40B4-BE49-F238E27FC236}">
                <a16:creationId xmlns:a16="http://schemas.microsoft.com/office/drawing/2014/main" id="{716E2B69-3D89-478D-007C-06598C5CBCA4}"/>
              </a:ext>
            </a:extLst>
          </p:cNvPr>
          <p:cNvGrpSpPr/>
          <p:nvPr/>
        </p:nvGrpSpPr>
        <p:grpSpPr>
          <a:xfrm>
            <a:off x="10634729" y="3429000"/>
            <a:ext cx="1143000" cy="1143000"/>
            <a:chOff x="2379643" y="355681"/>
            <a:chExt cx="1143000" cy="1143000"/>
          </a:xfrm>
        </p:grpSpPr>
        <p:sp>
          <p:nvSpPr>
            <p:cNvPr id="6" name="Oval 5">
              <a:extLst>
                <a:ext uri="{FF2B5EF4-FFF2-40B4-BE49-F238E27FC236}">
                  <a16:creationId xmlns:a16="http://schemas.microsoft.com/office/drawing/2014/main" id="{E744B4BB-541B-98C2-B1CD-FC61E0DDD46B}"/>
                </a:ext>
              </a:extLst>
            </p:cNvPr>
            <p:cNvSpPr/>
            <p:nvPr/>
          </p:nvSpPr>
          <p:spPr>
            <a:xfrm>
              <a:off x="2458535" y="428705"/>
              <a:ext cx="996869" cy="99686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a:p>
          </p:txBody>
        </p:sp>
        <p:sp>
          <p:nvSpPr>
            <p:cNvPr id="7" name="Freeform: Shape 6">
              <a:extLst>
                <a:ext uri="{FF2B5EF4-FFF2-40B4-BE49-F238E27FC236}">
                  <a16:creationId xmlns:a16="http://schemas.microsoft.com/office/drawing/2014/main" id="{4B62DEDB-5B45-6858-8FF9-019796402838}"/>
                </a:ext>
              </a:extLst>
            </p:cNvPr>
            <p:cNvSpPr>
              <a:spLocks noChangeAspect="1"/>
            </p:cNvSpPr>
            <p:nvPr/>
          </p:nvSpPr>
          <p:spPr>
            <a:xfrm>
              <a:off x="2379643" y="355681"/>
              <a:ext cx="1143000" cy="1143000"/>
            </a:xfrm>
            <a:custGeom>
              <a:avLst/>
              <a:gdLst>
                <a:gd name="connsiteX0" fmla="*/ 2286000 w 4572000"/>
                <a:gd name="connsiteY0" fmla="*/ 472140 h 4572000"/>
                <a:gd name="connsiteX1" fmla="*/ 457200 w 4572000"/>
                <a:gd name="connsiteY1" fmla="*/ 2300940 h 4572000"/>
                <a:gd name="connsiteX2" fmla="*/ 2286000 w 4572000"/>
                <a:gd name="connsiteY2" fmla="*/ 4129740 h 4572000"/>
                <a:gd name="connsiteX3" fmla="*/ 4114800 w 4572000"/>
                <a:gd name="connsiteY3" fmla="*/ 2300940 h 4572000"/>
                <a:gd name="connsiteX4" fmla="*/ 2286000 w 4572000"/>
                <a:gd name="connsiteY4" fmla="*/ 472140 h 4572000"/>
                <a:gd name="connsiteX5" fmla="*/ 2286000 w 4572000"/>
                <a:gd name="connsiteY5" fmla="*/ 0 h 4572000"/>
                <a:gd name="connsiteX6" fmla="*/ 4572000 w 4572000"/>
                <a:gd name="connsiteY6" fmla="*/ 2286000 h 4572000"/>
                <a:gd name="connsiteX7" fmla="*/ 2286000 w 4572000"/>
                <a:gd name="connsiteY7" fmla="*/ 4572000 h 4572000"/>
                <a:gd name="connsiteX8" fmla="*/ 0 w 4572000"/>
                <a:gd name="connsiteY8" fmla="*/ 2286000 h 4572000"/>
                <a:gd name="connsiteX9" fmla="*/ 2286000 w 4572000"/>
                <a:gd name="connsiteY9" fmla="*/ 0 h 457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72000" h="4572000">
                  <a:moveTo>
                    <a:pt x="2286000" y="472140"/>
                  </a:moveTo>
                  <a:cubicBezTo>
                    <a:pt x="1275982" y="472140"/>
                    <a:pt x="457200" y="1290922"/>
                    <a:pt x="457200" y="2300940"/>
                  </a:cubicBezTo>
                  <a:cubicBezTo>
                    <a:pt x="457200" y="3310958"/>
                    <a:pt x="1275982" y="4129740"/>
                    <a:pt x="2286000" y="4129740"/>
                  </a:cubicBezTo>
                  <a:cubicBezTo>
                    <a:pt x="3296018" y="4129740"/>
                    <a:pt x="4114800" y="3310958"/>
                    <a:pt x="4114800" y="2300940"/>
                  </a:cubicBezTo>
                  <a:cubicBezTo>
                    <a:pt x="4114800" y="1290922"/>
                    <a:pt x="3296018" y="472140"/>
                    <a:pt x="2286000" y="472140"/>
                  </a:cubicBezTo>
                  <a:close/>
                  <a:moveTo>
                    <a:pt x="2286000" y="0"/>
                  </a:moveTo>
                  <a:cubicBezTo>
                    <a:pt x="3548523" y="0"/>
                    <a:pt x="4572000" y="1023477"/>
                    <a:pt x="4572000" y="2286000"/>
                  </a:cubicBezTo>
                  <a:cubicBezTo>
                    <a:pt x="4572000" y="3548523"/>
                    <a:pt x="3548523" y="4572000"/>
                    <a:pt x="2286000" y="4572000"/>
                  </a:cubicBezTo>
                  <a:cubicBezTo>
                    <a:pt x="1023477" y="4572000"/>
                    <a:pt x="0" y="3548523"/>
                    <a:pt x="0" y="2286000"/>
                  </a:cubicBezTo>
                  <a:cubicBezTo>
                    <a:pt x="0" y="1023477"/>
                    <a:pt x="1023477" y="0"/>
                    <a:pt x="2286000" y="0"/>
                  </a:cubicBezTo>
                  <a:close/>
                </a:path>
              </a:pathLst>
            </a:cu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sz="1600"/>
            </a:p>
          </p:txBody>
        </p:sp>
        <p:grpSp>
          <p:nvGrpSpPr>
            <p:cNvPr id="8" name="Group 7">
              <a:extLst>
                <a:ext uri="{FF2B5EF4-FFF2-40B4-BE49-F238E27FC236}">
                  <a16:creationId xmlns:a16="http://schemas.microsoft.com/office/drawing/2014/main" id="{F83DBC3D-7D77-BAB7-92E2-10745808AF3D}"/>
                </a:ext>
              </a:extLst>
            </p:cNvPr>
            <p:cNvGrpSpPr/>
            <p:nvPr/>
          </p:nvGrpSpPr>
          <p:grpSpPr>
            <a:xfrm>
              <a:off x="2676823" y="704523"/>
              <a:ext cx="548640" cy="320040"/>
              <a:chOff x="8209190" y="1852901"/>
              <a:chExt cx="2194560" cy="1280160"/>
            </a:xfrm>
          </p:grpSpPr>
          <p:sp>
            <p:nvSpPr>
              <p:cNvPr id="9" name="Freeform: Shape 8">
                <a:extLst>
                  <a:ext uri="{FF2B5EF4-FFF2-40B4-BE49-F238E27FC236}">
                    <a16:creationId xmlns:a16="http://schemas.microsoft.com/office/drawing/2014/main" id="{B0354865-FC67-5E07-8014-F4117831C13A}"/>
                  </a:ext>
                </a:extLst>
              </p:cNvPr>
              <p:cNvSpPr/>
              <p:nvPr/>
            </p:nvSpPr>
            <p:spPr>
              <a:xfrm>
                <a:off x="8209190" y="1852901"/>
                <a:ext cx="640080" cy="1280160"/>
              </a:xfrm>
              <a:custGeom>
                <a:avLst/>
                <a:gdLst>
                  <a:gd name="connsiteX0" fmla="*/ 32412 w 640080"/>
                  <a:gd name="connsiteY0" fmla="*/ 1098073 h 1280160"/>
                  <a:gd name="connsiteX1" fmla="*/ 607668 w 640080"/>
                  <a:gd name="connsiteY1" fmla="*/ 1098073 h 1280160"/>
                  <a:gd name="connsiteX2" fmla="*/ 585422 w 640080"/>
                  <a:gd name="connsiteY2" fmla="*/ 1139057 h 1280160"/>
                  <a:gd name="connsiteX3" fmla="*/ 320040 w 640080"/>
                  <a:gd name="connsiteY3" fmla="*/ 1280160 h 1280160"/>
                  <a:gd name="connsiteX4" fmla="*/ 54658 w 640080"/>
                  <a:gd name="connsiteY4" fmla="*/ 1139057 h 1280160"/>
                  <a:gd name="connsiteX5" fmla="*/ 0 w 640080"/>
                  <a:gd name="connsiteY5" fmla="*/ 728060 h 1280160"/>
                  <a:gd name="connsiteX6" fmla="*/ 640080 w 640080"/>
                  <a:gd name="connsiteY6" fmla="*/ 728060 h 1280160"/>
                  <a:gd name="connsiteX7" fmla="*/ 640080 w 640080"/>
                  <a:gd name="connsiteY7" fmla="*/ 910940 h 1280160"/>
                  <a:gd name="connsiteX8" fmla="*/ 0 w 640080"/>
                  <a:gd name="connsiteY8" fmla="*/ 910940 h 1280160"/>
                  <a:gd name="connsiteX9" fmla="*/ 0 w 640080"/>
                  <a:gd name="connsiteY9" fmla="*/ 364423 h 1280160"/>
                  <a:gd name="connsiteX10" fmla="*/ 640080 w 640080"/>
                  <a:gd name="connsiteY10" fmla="*/ 364423 h 1280160"/>
                  <a:gd name="connsiteX11" fmla="*/ 640080 w 640080"/>
                  <a:gd name="connsiteY11" fmla="*/ 547303 h 1280160"/>
                  <a:gd name="connsiteX12" fmla="*/ 0 w 640080"/>
                  <a:gd name="connsiteY12" fmla="*/ 547303 h 1280160"/>
                  <a:gd name="connsiteX13" fmla="*/ 320040 w 640080"/>
                  <a:gd name="connsiteY13" fmla="*/ 0 h 1280160"/>
                  <a:gd name="connsiteX14" fmla="*/ 585422 w 640080"/>
                  <a:gd name="connsiteY14" fmla="*/ 141103 h 1280160"/>
                  <a:gd name="connsiteX15" fmla="*/ 607668 w 640080"/>
                  <a:gd name="connsiteY15" fmla="*/ 182087 h 1280160"/>
                  <a:gd name="connsiteX16" fmla="*/ 32412 w 640080"/>
                  <a:gd name="connsiteY16" fmla="*/ 182087 h 1280160"/>
                  <a:gd name="connsiteX17" fmla="*/ 54658 w 640080"/>
                  <a:gd name="connsiteY17" fmla="*/ 141103 h 1280160"/>
                  <a:gd name="connsiteX18" fmla="*/ 320040 w 640080"/>
                  <a:gd name="connsiteY18" fmla="*/ 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40080" h="1280160">
                    <a:moveTo>
                      <a:pt x="32412" y="1098073"/>
                    </a:moveTo>
                    <a:lnTo>
                      <a:pt x="607668" y="1098073"/>
                    </a:lnTo>
                    <a:lnTo>
                      <a:pt x="585422" y="1139057"/>
                    </a:lnTo>
                    <a:cubicBezTo>
                      <a:pt x="527909" y="1224189"/>
                      <a:pt x="430511" y="1280160"/>
                      <a:pt x="320040" y="1280160"/>
                    </a:cubicBezTo>
                    <a:cubicBezTo>
                      <a:pt x="209569" y="1280160"/>
                      <a:pt x="112171" y="1224189"/>
                      <a:pt x="54658" y="1139057"/>
                    </a:cubicBezTo>
                    <a:close/>
                    <a:moveTo>
                      <a:pt x="0" y="728060"/>
                    </a:moveTo>
                    <a:lnTo>
                      <a:pt x="640080" y="728060"/>
                    </a:lnTo>
                    <a:lnTo>
                      <a:pt x="640080" y="910940"/>
                    </a:lnTo>
                    <a:lnTo>
                      <a:pt x="0" y="910940"/>
                    </a:lnTo>
                    <a:close/>
                    <a:moveTo>
                      <a:pt x="0" y="364423"/>
                    </a:moveTo>
                    <a:lnTo>
                      <a:pt x="640080" y="364423"/>
                    </a:lnTo>
                    <a:lnTo>
                      <a:pt x="640080" y="547303"/>
                    </a:lnTo>
                    <a:lnTo>
                      <a:pt x="0" y="547303"/>
                    </a:lnTo>
                    <a:close/>
                    <a:moveTo>
                      <a:pt x="320040" y="0"/>
                    </a:moveTo>
                    <a:cubicBezTo>
                      <a:pt x="430511" y="0"/>
                      <a:pt x="527909" y="55972"/>
                      <a:pt x="585422" y="141103"/>
                    </a:cubicBezTo>
                    <a:lnTo>
                      <a:pt x="607668" y="182087"/>
                    </a:lnTo>
                    <a:lnTo>
                      <a:pt x="32412" y="182087"/>
                    </a:lnTo>
                    <a:lnTo>
                      <a:pt x="54658" y="141103"/>
                    </a:lnTo>
                    <a:cubicBezTo>
                      <a:pt x="112171" y="55972"/>
                      <a:pt x="209569" y="0"/>
                      <a:pt x="320040" y="0"/>
                    </a:cubicBezTo>
                    <a:close/>
                  </a:path>
                </a:pathLst>
              </a:custGeom>
              <a:solidFill>
                <a:schemeClr val="accent3">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sz="1600"/>
              </a:p>
            </p:txBody>
          </p:sp>
          <p:sp>
            <p:nvSpPr>
              <p:cNvPr id="10" name="Freeform: Shape 9">
                <a:extLst>
                  <a:ext uri="{FF2B5EF4-FFF2-40B4-BE49-F238E27FC236}">
                    <a16:creationId xmlns:a16="http://schemas.microsoft.com/office/drawing/2014/main" id="{4BC1B9DE-9372-E924-3C00-AFAC7EBF89C4}"/>
                  </a:ext>
                </a:extLst>
              </p:cNvPr>
              <p:cNvSpPr/>
              <p:nvPr/>
            </p:nvSpPr>
            <p:spPr>
              <a:xfrm>
                <a:off x="9763670" y="1852901"/>
                <a:ext cx="640080" cy="1280160"/>
              </a:xfrm>
              <a:custGeom>
                <a:avLst/>
                <a:gdLst>
                  <a:gd name="connsiteX0" fmla="*/ 32412 w 640080"/>
                  <a:gd name="connsiteY0" fmla="*/ 1098073 h 1280160"/>
                  <a:gd name="connsiteX1" fmla="*/ 607668 w 640080"/>
                  <a:gd name="connsiteY1" fmla="*/ 1098073 h 1280160"/>
                  <a:gd name="connsiteX2" fmla="*/ 585422 w 640080"/>
                  <a:gd name="connsiteY2" fmla="*/ 1139057 h 1280160"/>
                  <a:gd name="connsiteX3" fmla="*/ 320040 w 640080"/>
                  <a:gd name="connsiteY3" fmla="*/ 1280160 h 1280160"/>
                  <a:gd name="connsiteX4" fmla="*/ 54658 w 640080"/>
                  <a:gd name="connsiteY4" fmla="*/ 1139057 h 1280160"/>
                  <a:gd name="connsiteX5" fmla="*/ 0 w 640080"/>
                  <a:gd name="connsiteY5" fmla="*/ 728060 h 1280160"/>
                  <a:gd name="connsiteX6" fmla="*/ 640080 w 640080"/>
                  <a:gd name="connsiteY6" fmla="*/ 728060 h 1280160"/>
                  <a:gd name="connsiteX7" fmla="*/ 640080 w 640080"/>
                  <a:gd name="connsiteY7" fmla="*/ 910940 h 1280160"/>
                  <a:gd name="connsiteX8" fmla="*/ 0 w 640080"/>
                  <a:gd name="connsiteY8" fmla="*/ 910940 h 1280160"/>
                  <a:gd name="connsiteX9" fmla="*/ 0 w 640080"/>
                  <a:gd name="connsiteY9" fmla="*/ 364423 h 1280160"/>
                  <a:gd name="connsiteX10" fmla="*/ 640080 w 640080"/>
                  <a:gd name="connsiteY10" fmla="*/ 364423 h 1280160"/>
                  <a:gd name="connsiteX11" fmla="*/ 640080 w 640080"/>
                  <a:gd name="connsiteY11" fmla="*/ 547303 h 1280160"/>
                  <a:gd name="connsiteX12" fmla="*/ 0 w 640080"/>
                  <a:gd name="connsiteY12" fmla="*/ 547303 h 1280160"/>
                  <a:gd name="connsiteX13" fmla="*/ 320040 w 640080"/>
                  <a:gd name="connsiteY13" fmla="*/ 0 h 1280160"/>
                  <a:gd name="connsiteX14" fmla="*/ 585422 w 640080"/>
                  <a:gd name="connsiteY14" fmla="*/ 141103 h 1280160"/>
                  <a:gd name="connsiteX15" fmla="*/ 607668 w 640080"/>
                  <a:gd name="connsiteY15" fmla="*/ 182087 h 1280160"/>
                  <a:gd name="connsiteX16" fmla="*/ 32412 w 640080"/>
                  <a:gd name="connsiteY16" fmla="*/ 182087 h 1280160"/>
                  <a:gd name="connsiteX17" fmla="*/ 54658 w 640080"/>
                  <a:gd name="connsiteY17" fmla="*/ 141103 h 1280160"/>
                  <a:gd name="connsiteX18" fmla="*/ 320040 w 640080"/>
                  <a:gd name="connsiteY18" fmla="*/ 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40080" h="1280160">
                    <a:moveTo>
                      <a:pt x="32412" y="1098073"/>
                    </a:moveTo>
                    <a:lnTo>
                      <a:pt x="607668" y="1098073"/>
                    </a:lnTo>
                    <a:lnTo>
                      <a:pt x="585422" y="1139057"/>
                    </a:lnTo>
                    <a:cubicBezTo>
                      <a:pt x="527909" y="1224189"/>
                      <a:pt x="430511" y="1280160"/>
                      <a:pt x="320040" y="1280160"/>
                    </a:cubicBezTo>
                    <a:cubicBezTo>
                      <a:pt x="209569" y="1280160"/>
                      <a:pt x="112171" y="1224189"/>
                      <a:pt x="54658" y="1139057"/>
                    </a:cubicBezTo>
                    <a:close/>
                    <a:moveTo>
                      <a:pt x="0" y="728060"/>
                    </a:moveTo>
                    <a:lnTo>
                      <a:pt x="640080" y="728060"/>
                    </a:lnTo>
                    <a:lnTo>
                      <a:pt x="640080" y="910940"/>
                    </a:lnTo>
                    <a:lnTo>
                      <a:pt x="0" y="910940"/>
                    </a:lnTo>
                    <a:close/>
                    <a:moveTo>
                      <a:pt x="0" y="364423"/>
                    </a:moveTo>
                    <a:lnTo>
                      <a:pt x="640080" y="364423"/>
                    </a:lnTo>
                    <a:lnTo>
                      <a:pt x="640080" y="547303"/>
                    </a:lnTo>
                    <a:lnTo>
                      <a:pt x="0" y="547303"/>
                    </a:lnTo>
                    <a:close/>
                    <a:moveTo>
                      <a:pt x="320040" y="0"/>
                    </a:moveTo>
                    <a:cubicBezTo>
                      <a:pt x="430511" y="0"/>
                      <a:pt x="527909" y="55972"/>
                      <a:pt x="585422" y="141103"/>
                    </a:cubicBezTo>
                    <a:lnTo>
                      <a:pt x="607668" y="182087"/>
                    </a:lnTo>
                    <a:lnTo>
                      <a:pt x="32412" y="182087"/>
                    </a:lnTo>
                    <a:lnTo>
                      <a:pt x="54658" y="141103"/>
                    </a:lnTo>
                    <a:cubicBezTo>
                      <a:pt x="112171" y="55972"/>
                      <a:pt x="209569" y="0"/>
                      <a:pt x="320040" y="0"/>
                    </a:cubicBezTo>
                    <a:close/>
                  </a:path>
                </a:pathLst>
              </a:custGeom>
              <a:solidFill>
                <a:schemeClr val="accent3">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sz="1600"/>
              </a:p>
            </p:txBody>
          </p:sp>
        </p:grpSp>
      </p:grpSp>
      <p:sp>
        <p:nvSpPr>
          <p:cNvPr id="22" name="Rectangular Callout 21"/>
          <p:cNvSpPr/>
          <p:nvPr/>
        </p:nvSpPr>
        <p:spPr>
          <a:xfrm>
            <a:off x="4572000" y="3130192"/>
            <a:ext cx="5854173" cy="1242053"/>
          </a:xfrm>
          <a:prstGeom prst="wedgeRectCallout">
            <a:avLst>
              <a:gd name="adj1" fmla="val 62620"/>
              <a:gd name="adj2" fmla="val 45666"/>
            </a:avLst>
          </a:prstGeom>
          <a:solidFill>
            <a:schemeClr val="tx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solidFill>
                  <a:schemeClr val="bg1"/>
                </a:solidFill>
                <a:latin typeface="+mj-lt"/>
              </a:rPr>
              <a:t>Of course we can. But first, let us see the basic operations in a toy 1D setting before getting into the complications of vector-valued </a:t>
            </a:r>
            <a:r>
              <a:rPr lang="en-IN" sz="2400" dirty="0" err="1">
                <a:solidFill>
                  <a:schemeClr val="bg1"/>
                </a:solidFill>
                <a:latin typeface="+mj-lt"/>
              </a:rPr>
              <a:t>r.v.s</a:t>
            </a:r>
            <a:endParaRPr lang="en-IN" sz="2400" dirty="0">
              <a:solidFill>
                <a:schemeClr val="bg1"/>
              </a:solidFill>
              <a:latin typeface="+mj-lt"/>
            </a:endParaRPr>
          </a:p>
        </p:txBody>
      </p:sp>
    </p:spTree>
    <p:extLst>
      <p:ext uri="{BB962C8B-B14F-4D97-AF65-F5344CB8AC3E}">
        <p14:creationId xmlns:p14="http://schemas.microsoft.com/office/powerpoint/2010/main" val="39064184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4"/>
                                        </p:tgtEl>
                                        <p:attrNameLst>
                                          <p:attrName>style.visibility</p:attrName>
                                        </p:attrNameLst>
                                      </p:cBhvr>
                                      <p:to>
                                        <p:strVal val="visible"/>
                                      </p:to>
                                    </p:set>
                                  </p:childTnLst>
                                </p:cTn>
                              </p:par>
                            </p:childTnLst>
                          </p:cTn>
                        </p:par>
                        <p:par>
                          <p:cTn id="39" fill="hold">
                            <p:stCondLst>
                              <p:cond delay="0"/>
                            </p:stCondLst>
                            <p:childTnLst>
                              <p:par>
                                <p:cTn id="40" presetID="22" presetClass="entr" presetSubtype="2" fill="hold" grpId="0" nodeType="afterEffect">
                                  <p:stCondLst>
                                    <p:cond delay="0"/>
                                  </p:stCondLst>
                                  <p:childTnLst>
                                    <p:set>
                                      <p:cBhvr>
                                        <p:cTn id="41" dur="1" fill="hold">
                                          <p:stCondLst>
                                            <p:cond delay="0"/>
                                          </p:stCondLst>
                                        </p:cTn>
                                        <p:tgtEl>
                                          <p:spTgt spid="15"/>
                                        </p:tgtEl>
                                        <p:attrNameLst>
                                          <p:attrName>style.visibility</p:attrName>
                                        </p:attrNameLst>
                                      </p:cBhvr>
                                      <p:to>
                                        <p:strVal val="visible"/>
                                      </p:to>
                                    </p:set>
                                    <p:animEffect transition="in" filter="wipe(right)">
                                      <p:cBhvr>
                                        <p:cTn id="42" dur="500"/>
                                        <p:tgtEl>
                                          <p:spTgt spid="15"/>
                                        </p:tgtEl>
                                      </p:cBhvr>
                                    </p:animEffect>
                                  </p:childTnLst>
                                </p:cTn>
                              </p:par>
                            </p:childTnLst>
                          </p:cTn>
                        </p:par>
                      </p:childTnLst>
                    </p:cTn>
                  </p:par>
                  <p:par>
                    <p:cTn id="43" fill="hold">
                      <p:stCondLst>
                        <p:cond delay="indefinite"/>
                      </p:stCondLst>
                      <p:childTnLst>
                        <p:par>
                          <p:cTn id="44" fill="hold">
                            <p:stCondLst>
                              <p:cond delay="0"/>
                            </p:stCondLst>
                            <p:childTnLst>
                              <p:par>
                                <p:cTn id="45" presetID="53" presetClass="entr" presetSubtype="16" fill="hold" nodeType="clickEffect">
                                  <p:stCondLst>
                                    <p:cond delay="0"/>
                                  </p:stCondLst>
                                  <p:childTnLst>
                                    <p:set>
                                      <p:cBhvr>
                                        <p:cTn id="46" dur="1" fill="hold">
                                          <p:stCondLst>
                                            <p:cond delay="0"/>
                                          </p:stCondLst>
                                        </p:cTn>
                                        <p:tgtEl>
                                          <p:spTgt spid="5"/>
                                        </p:tgtEl>
                                        <p:attrNameLst>
                                          <p:attrName>style.visibility</p:attrName>
                                        </p:attrNameLst>
                                      </p:cBhvr>
                                      <p:to>
                                        <p:strVal val="visible"/>
                                      </p:to>
                                    </p:set>
                                    <p:anim calcmode="lin" valueType="num">
                                      <p:cBhvr>
                                        <p:cTn id="47" dur="500" fill="hold"/>
                                        <p:tgtEl>
                                          <p:spTgt spid="5"/>
                                        </p:tgtEl>
                                        <p:attrNameLst>
                                          <p:attrName>ppt_w</p:attrName>
                                        </p:attrNameLst>
                                      </p:cBhvr>
                                      <p:tavLst>
                                        <p:tav tm="0">
                                          <p:val>
                                            <p:fltVal val="0"/>
                                          </p:val>
                                        </p:tav>
                                        <p:tav tm="100000">
                                          <p:val>
                                            <p:strVal val="#ppt_w"/>
                                          </p:val>
                                        </p:tav>
                                      </p:tavLst>
                                    </p:anim>
                                    <p:anim calcmode="lin" valueType="num">
                                      <p:cBhvr>
                                        <p:cTn id="48" dur="500" fill="hold"/>
                                        <p:tgtEl>
                                          <p:spTgt spid="5"/>
                                        </p:tgtEl>
                                        <p:attrNameLst>
                                          <p:attrName>ppt_h</p:attrName>
                                        </p:attrNameLst>
                                      </p:cBhvr>
                                      <p:tavLst>
                                        <p:tav tm="0">
                                          <p:val>
                                            <p:fltVal val="0"/>
                                          </p:val>
                                        </p:tav>
                                        <p:tav tm="100000">
                                          <p:val>
                                            <p:strVal val="#ppt_h"/>
                                          </p:val>
                                        </p:tav>
                                      </p:tavLst>
                                    </p:anim>
                                    <p:animEffect transition="in" filter="fade">
                                      <p:cBhvr>
                                        <p:cTn id="49" dur="500"/>
                                        <p:tgtEl>
                                          <p:spTgt spid="5"/>
                                        </p:tgtEl>
                                      </p:cBhvr>
                                    </p:animEffect>
                                  </p:childTnLst>
                                </p:cTn>
                              </p:par>
                            </p:childTnLst>
                          </p:cTn>
                        </p:par>
                        <p:par>
                          <p:cTn id="50" fill="hold">
                            <p:stCondLst>
                              <p:cond delay="500"/>
                            </p:stCondLst>
                            <p:childTnLst>
                              <p:par>
                                <p:cTn id="51" presetID="22" presetClass="entr" presetSubtype="2" fill="hold" grpId="0" nodeType="afterEffect">
                                  <p:stCondLst>
                                    <p:cond delay="0"/>
                                  </p:stCondLst>
                                  <p:childTnLst>
                                    <p:set>
                                      <p:cBhvr>
                                        <p:cTn id="52" dur="1" fill="hold">
                                          <p:stCondLst>
                                            <p:cond delay="0"/>
                                          </p:stCondLst>
                                        </p:cTn>
                                        <p:tgtEl>
                                          <p:spTgt spid="22"/>
                                        </p:tgtEl>
                                        <p:attrNameLst>
                                          <p:attrName>style.visibility</p:attrName>
                                        </p:attrNameLst>
                                      </p:cBhvr>
                                      <p:to>
                                        <p:strVal val="visible"/>
                                      </p:to>
                                    </p:set>
                                    <p:animEffect transition="in" filter="wipe(right)">
                                      <p:cBhvr>
                                        <p:cTn id="53"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5" grpId="0" animBg="1"/>
      <p:bldP spid="22"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Can you Guess the Mean?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53354" y="1111624"/>
                <a:ext cx="11600328" cy="5746376"/>
              </a:xfrm>
            </p:spPr>
            <p:txBody>
              <a:bodyPr>
                <a:normAutofit/>
              </a:bodyPr>
              <a:lstStyle/>
              <a:p>
                <a:r>
                  <a:rPr lang="en-IN" dirty="0"/>
                  <a:t>There is a Gaussian with unknown mean but known variance (for sake of simplicity) from which we receive </a:t>
                </a:r>
                <a14:m>
                  <m:oMath xmlns:m="http://schemas.openxmlformats.org/officeDocument/2006/math">
                    <m:r>
                      <a:rPr lang="en-IN" b="0" i="1" smtClean="0">
                        <a:latin typeface="Cambria Math" panose="02040503050406030204" pitchFamily="18" charset="0"/>
                      </a:rPr>
                      <m:t>𝑛</m:t>
                    </m:r>
                  </m:oMath>
                </a14:m>
                <a:r>
                  <a:rPr lang="en-IN" dirty="0"/>
                  <a:t> independent samples</a:t>
                </a:r>
                <a:br>
                  <a:rPr lang="en-IN" dirty="0"/>
                </a:b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𝑥</m:t>
                        </m:r>
                      </m:e>
                      <m:sub>
                        <m:r>
                          <a:rPr lang="en-IN" b="0" i="1" smtClean="0">
                            <a:latin typeface="Cambria Math" panose="02040503050406030204" pitchFamily="18" charset="0"/>
                          </a:rPr>
                          <m:t>1</m:t>
                        </m:r>
                      </m:sub>
                    </m:sSub>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𝑥</m:t>
                        </m:r>
                      </m:e>
                      <m:sub>
                        <m:r>
                          <a:rPr lang="en-IN" b="0" i="1" smtClean="0">
                            <a:latin typeface="Cambria Math" panose="02040503050406030204" pitchFamily="18" charset="0"/>
                          </a:rPr>
                          <m:t>2</m:t>
                        </m:r>
                      </m:sub>
                    </m:sSub>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𝑥</m:t>
                        </m:r>
                      </m:e>
                      <m:sub>
                        <m:r>
                          <a:rPr lang="en-IN" b="0" i="1" smtClean="0">
                            <a:latin typeface="Cambria Math" panose="02040503050406030204" pitchFamily="18" charset="0"/>
                          </a:rPr>
                          <m:t>𝑛</m:t>
                        </m:r>
                      </m:sub>
                    </m:sSub>
                    <m:r>
                      <a:rPr lang="en-IN" b="0" i="1" smtClean="0">
                        <a:latin typeface="Cambria Math" panose="02040503050406030204" pitchFamily="18" charset="0"/>
                      </a:rPr>
                      <m:t>∼</m:t>
                    </m:r>
                    <m:r>
                      <a:rPr lang="en-IN" b="0" i="1" smtClean="0">
                        <a:latin typeface="Cambria Math" panose="02040503050406030204" pitchFamily="18" charset="0"/>
                        <a:ea typeface="Cambria Math" panose="02040503050406030204" pitchFamily="18" charset="0"/>
                      </a:rPr>
                      <m:t>𝒩</m:t>
                    </m:r>
                    <m:d>
                      <m:dPr>
                        <m:ctrlPr>
                          <a:rPr lang="en-IN" b="0" i="1" smtClean="0">
                            <a:latin typeface="Cambria Math" panose="02040503050406030204" pitchFamily="18" charset="0"/>
                            <a:ea typeface="Cambria Math" panose="02040503050406030204" pitchFamily="18" charset="0"/>
                          </a:rPr>
                        </m:ctrlPr>
                      </m:dPr>
                      <m:e>
                        <m:sSup>
                          <m:sSupPr>
                            <m:ctrlPr>
                              <a:rPr lang="en-IN" b="0" i="1" smtClean="0">
                                <a:latin typeface="Cambria Math" panose="02040503050406030204" pitchFamily="18" charset="0"/>
                                <a:ea typeface="Cambria Math" panose="02040503050406030204" pitchFamily="18" charset="0"/>
                              </a:rPr>
                            </m:ctrlPr>
                          </m:sSupPr>
                          <m:e>
                            <m:r>
                              <a:rPr lang="en-IN" b="0" i="1" smtClean="0">
                                <a:latin typeface="Cambria Math" panose="02040503050406030204" pitchFamily="18" charset="0"/>
                                <a:ea typeface="Cambria Math" panose="02040503050406030204" pitchFamily="18" charset="0"/>
                              </a:rPr>
                              <m:t>𝜇</m:t>
                            </m:r>
                          </m:e>
                          <m:sup>
                            <m:r>
                              <a:rPr lang="en-IN" b="0" i="1" smtClean="0">
                                <a:latin typeface="Cambria Math" panose="02040503050406030204" pitchFamily="18" charset="0"/>
                                <a:ea typeface="Cambria Math" panose="02040503050406030204" pitchFamily="18" charset="0"/>
                              </a:rPr>
                              <m:t>∗</m:t>
                            </m:r>
                          </m:sup>
                        </m:sSup>
                        <m:r>
                          <a:rPr lang="en-IN" b="0" i="1" smtClean="0">
                            <a:latin typeface="Cambria Math" panose="02040503050406030204" pitchFamily="18" charset="0"/>
                            <a:ea typeface="Cambria Math" panose="02040503050406030204" pitchFamily="18" charset="0"/>
                          </a:rPr>
                          <m:t>,1</m:t>
                        </m:r>
                      </m:e>
                    </m:d>
                  </m:oMath>
                </a14:m>
                <a:endParaRPr lang="en-IN" dirty="0"/>
              </a:p>
              <a:p>
                <a:r>
                  <a:rPr lang="en-IN" dirty="0"/>
                  <a:t>Can we estimate the “model” </a:t>
                </a:r>
                <a14:m>
                  <m:oMath xmlns:m="http://schemas.openxmlformats.org/officeDocument/2006/math">
                    <m:sSup>
                      <m:sSupPr>
                        <m:ctrlPr>
                          <a:rPr lang="en-IN" b="0" i="1" smtClean="0">
                            <a:latin typeface="Cambria Math" panose="02040503050406030204" pitchFamily="18" charset="0"/>
                          </a:rPr>
                        </m:ctrlPr>
                      </m:sSupPr>
                      <m:e>
                        <m:r>
                          <a:rPr lang="en-IN" b="0" i="1" smtClean="0">
                            <a:latin typeface="Cambria Math" panose="02040503050406030204" pitchFamily="18" charset="0"/>
                          </a:rPr>
                          <m:t>𝜇</m:t>
                        </m:r>
                      </m:e>
                      <m:sup>
                        <m:r>
                          <a:rPr lang="en-IN" b="0" i="1" smtClean="0">
                            <a:latin typeface="Cambria Math" panose="02040503050406030204" pitchFamily="18" charset="0"/>
                          </a:rPr>
                          <m:t>∗</m:t>
                        </m:r>
                      </m:sup>
                    </m:sSup>
                  </m:oMath>
                </a14:m>
                <a:r>
                  <a:rPr lang="en-IN" dirty="0"/>
                  <a:t> from these samples?</a:t>
                </a:r>
              </a:p>
              <a:p>
                <a:r>
                  <a:rPr lang="en-IN" b="1" dirty="0"/>
                  <a:t>Likelihood function</a:t>
                </a:r>
                <a:r>
                  <a:rPr lang="en-IN" dirty="0"/>
                  <a:t>: for a candidate model </a:t>
                </a:r>
                <a14:m>
                  <m:oMath xmlns:m="http://schemas.openxmlformats.org/officeDocument/2006/math">
                    <m:r>
                      <a:rPr lang="en-IN" b="0" i="1" smtClean="0">
                        <a:latin typeface="Cambria Math" panose="02040503050406030204" pitchFamily="18" charset="0"/>
                      </a:rPr>
                      <m:t>𝜇</m:t>
                    </m:r>
                  </m:oMath>
                </a14:m>
                <a:r>
                  <a:rPr lang="en-IN" dirty="0"/>
                  <a:t> and sample </a:t>
                </a: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𝑥</m:t>
                        </m:r>
                      </m:e>
                      <m:sub>
                        <m:r>
                          <a:rPr lang="en-IN" b="0" i="1" smtClean="0">
                            <a:latin typeface="Cambria Math" panose="02040503050406030204" pitchFamily="18" charset="0"/>
                          </a:rPr>
                          <m:t>𝑖</m:t>
                        </m:r>
                      </m:sub>
                    </m:sSub>
                  </m:oMath>
                </a14:m>
                <a:br>
                  <a:rPr lang="en-IN" dirty="0"/>
                </a:br>
                <a14:m>
                  <m:oMath xmlns:m="http://schemas.openxmlformats.org/officeDocument/2006/math">
                    <m:r>
                      <a:rPr lang="en-IN" i="1" smtClean="0">
                        <a:latin typeface="Cambria Math" panose="02040503050406030204" pitchFamily="18" charset="0"/>
                        <a:ea typeface="Cambria Math" panose="02040503050406030204" pitchFamily="18" charset="0"/>
                      </a:rPr>
                      <m:t>ℙ</m:t>
                    </m:r>
                    <m:d>
                      <m:dPr>
                        <m:begChr m:val="["/>
                        <m:endChr m:val="]"/>
                        <m:ctrlPr>
                          <a:rPr lang="en-IN" b="0" i="1" smtClean="0">
                            <a:latin typeface="Cambria Math" panose="02040503050406030204" pitchFamily="18" charset="0"/>
                            <a:ea typeface="Cambria Math" panose="02040503050406030204" pitchFamily="18" charset="0"/>
                          </a:rPr>
                        </m:ctrlPr>
                      </m:dPr>
                      <m:e>
                        <m:sSub>
                          <m:sSubPr>
                            <m:ctrlPr>
                              <a:rPr lang="en-IN" b="0" i="1" smtClean="0">
                                <a:latin typeface="Cambria Math" panose="02040503050406030204" pitchFamily="18" charset="0"/>
                                <a:ea typeface="Cambria Math" panose="02040503050406030204" pitchFamily="18" charset="0"/>
                              </a:rPr>
                            </m:ctrlPr>
                          </m:sSubPr>
                          <m:e>
                            <m:r>
                              <a:rPr lang="en-IN" b="0" i="1" smtClean="0">
                                <a:latin typeface="Cambria Math" panose="02040503050406030204" pitchFamily="18" charset="0"/>
                                <a:ea typeface="Cambria Math" panose="02040503050406030204" pitchFamily="18" charset="0"/>
                              </a:rPr>
                              <m:t>𝑥</m:t>
                            </m:r>
                          </m:e>
                          <m:sub>
                            <m:r>
                              <a:rPr lang="en-IN" b="0" i="1" smtClean="0">
                                <a:latin typeface="Cambria Math" panose="02040503050406030204" pitchFamily="18" charset="0"/>
                                <a:ea typeface="Cambria Math" panose="02040503050406030204" pitchFamily="18" charset="0"/>
                              </a:rPr>
                              <m:t>𝑖</m:t>
                            </m:r>
                          </m:sub>
                        </m:sSub>
                        <m:r>
                          <a:rPr lang="en-IN" b="0" i="1" smtClean="0">
                            <a:latin typeface="Cambria Math" panose="02040503050406030204" pitchFamily="18" charset="0"/>
                            <a:ea typeface="Cambria Math" panose="02040503050406030204" pitchFamily="18" charset="0"/>
                          </a:rPr>
                          <m:t> | </m:t>
                        </m:r>
                        <m:r>
                          <a:rPr lang="en-IN" b="0" i="1" smtClean="0">
                            <a:latin typeface="Cambria Math" panose="02040503050406030204" pitchFamily="18" charset="0"/>
                            <a:ea typeface="Cambria Math" panose="02040503050406030204" pitchFamily="18" charset="0"/>
                          </a:rPr>
                          <m:t>𝜇</m:t>
                        </m:r>
                        <m:r>
                          <a:rPr lang="en-IN" b="0" i="1" smtClean="0">
                            <a:latin typeface="Cambria Math" panose="02040503050406030204" pitchFamily="18" charset="0"/>
                            <a:ea typeface="Cambria Math" panose="02040503050406030204" pitchFamily="18" charset="0"/>
                          </a:rPr>
                          <m:t>,1</m:t>
                        </m:r>
                      </m:e>
                    </m:d>
                    <m:r>
                      <a:rPr lang="en-IN" b="0" i="1" smtClean="0">
                        <a:latin typeface="Cambria Math" panose="02040503050406030204" pitchFamily="18" charset="0"/>
                        <a:ea typeface="Cambria Math" panose="02040503050406030204" pitchFamily="18" charset="0"/>
                      </a:rPr>
                      <m:t>=</m:t>
                    </m:r>
                    <m:f>
                      <m:fPr>
                        <m:ctrlPr>
                          <a:rPr lang="en-IN" b="0" i="1" smtClean="0">
                            <a:latin typeface="Cambria Math" panose="02040503050406030204" pitchFamily="18" charset="0"/>
                            <a:ea typeface="Cambria Math" panose="02040503050406030204" pitchFamily="18" charset="0"/>
                          </a:rPr>
                        </m:ctrlPr>
                      </m:fPr>
                      <m:num>
                        <m:r>
                          <a:rPr lang="en-IN" b="0" i="1" smtClean="0">
                            <a:latin typeface="Cambria Math" panose="02040503050406030204" pitchFamily="18" charset="0"/>
                            <a:ea typeface="Cambria Math" panose="02040503050406030204" pitchFamily="18" charset="0"/>
                          </a:rPr>
                          <m:t>1</m:t>
                        </m:r>
                      </m:num>
                      <m:den>
                        <m:rad>
                          <m:radPr>
                            <m:degHide m:val="on"/>
                            <m:ctrlPr>
                              <a:rPr lang="en-IN" b="0" i="1" smtClean="0">
                                <a:latin typeface="Cambria Math" panose="02040503050406030204" pitchFamily="18" charset="0"/>
                                <a:ea typeface="Cambria Math" panose="02040503050406030204" pitchFamily="18" charset="0"/>
                              </a:rPr>
                            </m:ctrlPr>
                          </m:radPr>
                          <m:deg/>
                          <m:e>
                            <m:r>
                              <a:rPr lang="en-IN" b="0" i="1" smtClean="0">
                                <a:latin typeface="Cambria Math" panose="02040503050406030204" pitchFamily="18" charset="0"/>
                                <a:ea typeface="Cambria Math" panose="02040503050406030204" pitchFamily="18" charset="0"/>
                              </a:rPr>
                              <m:t>2</m:t>
                            </m:r>
                            <m:r>
                              <a:rPr lang="en-IN" b="0" i="1" smtClean="0">
                                <a:latin typeface="Cambria Math" panose="02040503050406030204" pitchFamily="18" charset="0"/>
                                <a:ea typeface="Cambria Math" panose="02040503050406030204" pitchFamily="18" charset="0"/>
                              </a:rPr>
                              <m:t>𝜋</m:t>
                            </m:r>
                          </m:e>
                        </m:rad>
                      </m:den>
                    </m:f>
                    <m:func>
                      <m:funcPr>
                        <m:ctrlPr>
                          <a:rPr lang="en-IN" b="0" i="1" smtClean="0">
                            <a:latin typeface="Cambria Math" panose="02040503050406030204" pitchFamily="18" charset="0"/>
                            <a:ea typeface="Cambria Math" panose="02040503050406030204" pitchFamily="18" charset="0"/>
                          </a:rPr>
                        </m:ctrlPr>
                      </m:funcPr>
                      <m:fName>
                        <m:r>
                          <m:rPr>
                            <m:sty m:val="p"/>
                          </m:rPr>
                          <a:rPr lang="en-IN" b="0" i="0" smtClean="0">
                            <a:latin typeface="Cambria Math" panose="02040503050406030204" pitchFamily="18" charset="0"/>
                            <a:ea typeface="Cambria Math" panose="02040503050406030204" pitchFamily="18" charset="0"/>
                          </a:rPr>
                          <m:t>exp</m:t>
                        </m:r>
                      </m:fName>
                      <m:e>
                        <m:d>
                          <m:dPr>
                            <m:ctrlPr>
                              <a:rPr lang="en-IN" b="0" i="1" smtClean="0">
                                <a:latin typeface="Cambria Math" panose="02040503050406030204" pitchFamily="18" charset="0"/>
                                <a:ea typeface="Cambria Math" panose="02040503050406030204" pitchFamily="18" charset="0"/>
                              </a:rPr>
                            </m:ctrlPr>
                          </m:dPr>
                          <m:e>
                            <m:r>
                              <a:rPr lang="en-IN" b="0" i="1" smtClean="0">
                                <a:latin typeface="Cambria Math" panose="02040503050406030204" pitchFamily="18" charset="0"/>
                                <a:ea typeface="Cambria Math" panose="02040503050406030204" pitchFamily="18" charset="0"/>
                              </a:rPr>
                              <m:t>−</m:t>
                            </m:r>
                            <m:sSup>
                              <m:sSupPr>
                                <m:ctrlPr>
                                  <a:rPr lang="en-IN" b="0" i="1" smtClean="0">
                                    <a:latin typeface="Cambria Math" panose="02040503050406030204" pitchFamily="18" charset="0"/>
                                    <a:ea typeface="Cambria Math" panose="02040503050406030204" pitchFamily="18" charset="0"/>
                                  </a:rPr>
                                </m:ctrlPr>
                              </m:sSupPr>
                              <m:e>
                                <m:d>
                                  <m:dPr>
                                    <m:ctrlPr>
                                      <a:rPr lang="en-IN" b="0" i="1" smtClean="0">
                                        <a:latin typeface="Cambria Math" panose="02040503050406030204" pitchFamily="18" charset="0"/>
                                        <a:ea typeface="Cambria Math" panose="02040503050406030204" pitchFamily="18" charset="0"/>
                                      </a:rPr>
                                    </m:ctrlPr>
                                  </m:dPr>
                                  <m:e>
                                    <m:sSub>
                                      <m:sSubPr>
                                        <m:ctrlPr>
                                          <a:rPr lang="en-IN" b="0" i="1" smtClean="0">
                                            <a:latin typeface="Cambria Math" panose="02040503050406030204" pitchFamily="18" charset="0"/>
                                            <a:ea typeface="Cambria Math" panose="02040503050406030204" pitchFamily="18" charset="0"/>
                                          </a:rPr>
                                        </m:ctrlPr>
                                      </m:sSubPr>
                                      <m:e>
                                        <m:r>
                                          <a:rPr lang="en-IN" b="0" i="1" smtClean="0">
                                            <a:latin typeface="Cambria Math" panose="02040503050406030204" pitchFamily="18" charset="0"/>
                                            <a:ea typeface="Cambria Math" panose="02040503050406030204" pitchFamily="18" charset="0"/>
                                          </a:rPr>
                                          <m:t>𝑥</m:t>
                                        </m:r>
                                      </m:e>
                                      <m:sub>
                                        <m:r>
                                          <a:rPr lang="en-IN" b="0" i="1" smtClean="0">
                                            <a:latin typeface="Cambria Math" panose="02040503050406030204" pitchFamily="18" charset="0"/>
                                            <a:ea typeface="Cambria Math" panose="02040503050406030204" pitchFamily="18" charset="0"/>
                                          </a:rPr>
                                          <m:t>𝑖</m:t>
                                        </m:r>
                                      </m:sub>
                                    </m:sSub>
                                    <m:r>
                                      <a:rPr lang="en-IN" b="0" i="1" smtClean="0">
                                        <a:latin typeface="Cambria Math" panose="02040503050406030204" pitchFamily="18" charset="0"/>
                                        <a:ea typeface="Cambria Math" panose="02040503050406030204" pitchFamily="18" charset="0"/>
                                      </a:rPr>
                                      <m:t>−</m:t>
                                    </m:r>
                                    <m:r>
                                      <a:rPr lang="en-IN" b="0" i="1" smtClean="0">
                                        <a:latin typeface="Cambria Math" panose="02040503050406030204" pitchFamily="18" charset="0"/>
                                        <a:ea typeface="Cambria Math" panose="02040503050406030204" pitchFamily="18" charset="0"/>
                                      </a:rPr>
                                      <m:t>𝜇</m:t>
                                    </m:r>
                                  </m:e>
                                </m:d>
                              </m:e>
                              <m:sup>
                                <m:r>
                                  <a:rPr lang="en-IN" b="0" i="1" smtClean="0">
                                    <a:latin typeface="Cambria Math" panose="02040503050406030204" pitchFamily="18" charset="0"/>
                                    <a:ea typeface="Cambria Math" panose="02040503050406030204" pitchFamily="18" charset="0"/>
                                  </a:rPr>
                                  <m:t>2</m:t>
                                </m:r>
                              </m:sup>
                            </m:sSup>
                            <m:r>
                              <a:rPr lang="en-IN" b="0" i="1" smtClean="0">
                                <a:latin typeface="Cambria Math" panose="02040503050406030204" pitchFamily="18" charset="0"/>
                                <a:ea typeface="Cambria Math" panose="02040503050406030204" pitchFamily="18" charset="0"/>
                              </a:rPr>
                              <m:t>/2</m:t>
                            </m:r>
                          </m:e>
                        </m:d>
                      </m:e>
                    </m:func>
                  </m:oMath>
                </a14:m>
                <a:r>
                  <a:rPr lang="en-IN" dirty="0"/>
                  <a:t> </a:t>
                </a:r>
              </a:p>
              <a:p>
                <a:r>
                  <a:rPr lang="en-IN" b="1" dirty="0"/>
                  <a:t>MLE</a:t>
                </a:r>
                <a:r>
                  <a:rPr lang="en-IN" dirty="0"/>
                  <a:t>: </a:t>
                </a:r>
                <a14:m>
                  <m:oMath xmlns:m="http://schemas.openxmlformats.org/officeDocument/2006/math">
                    <m:func>
                      <m:funcPr>
                        <m:ctrlPr>
                          <a:rPr lang="en-IN" i="1">
                            <a:latin typeface="Cambria Math" panose="02040503050406030204" pitchFamily="18" charset="0"/>
                          </a:rPr>
                        </m:ctrlPr>
                      </m:funcPr>
                      <m:fName>
                        <m:r>
                          <m:rPr>
                            <m:sty m:val="p"/>
                          </m:rPr>
                          <a:rPr lang="en-IN">
                            <a:latin typeface="Cambria Math" panose="02040503050406030204" pitchFamily="18" charset="0"/>
                          </a:rPr>
                          <m:t>arg</m:t>
                        </m:r>
                      </m:fName>
                      <m:e>
                        <m:func>
                          <m:funcPr>
                            <m:ctrlPr>
                              <a:rPr lang="en-IN" i="1">
                                <a:latin typeface="Cambria Math" panose="02040503050406030204" pitchFamily="18" charset="0"/>
                              </a:rPr>
                            </m:ctrlPr>
                          </m:funcPr>
                          <m:fName>
                            <m:limLow>
                              <m:limLowPr>
                                <m:ctrlPr>
                                  <a:rPr lang="en-IN" i="1">
                                    <a:latin typeface="Cambria Math" panose="02040503050406030204" pitchFamily="18" charset="0"/>
                                  </a:rPr>
                                </m:ctrlPr>
                              </m:limLowPr>
                              <m:e>
                                <m:r>
                                  <m:rPr>
                                    <m:sty m:val="p"/>
                                  </m:rPr>
                                  <a:rPr lang="en-IN" b="0" i="0" smtClean="0">
                                    <a:latin typeface="Cambria Math" panose="02040503050406030204" pitchFamily="18" charset="0"/>
                                  </a:rPr>
                                  <m:t>max</m:t>
                                </m:r>
                              </m:e>
                              <m:lim>
                                <m:r>
                                  <a:rPr lang="en-IN" i="1">
                                    <a:latin typeface="Cambria Math" panose="02040503050406030204" pitchFamily="18" charset="0"/>
                                  </a:rPr>
                                  <m:t>𝜇</m:t>
                                </m:r>
                                <m:r>
                                  <a:rPr lang="en-IN" i="1">
                                    <a:latin typeface="Cambria Math" panose="02040503050406030204" pitchFamily="18" charset="0"/>
                                  </a:rPr>
                                  <m:t>∈</m:t>
                                </m:r>
                                <m:r>
                                  <a:rPr lang="en-IN" i="1">
                                    <a:latin typeface="Cambria Math" panose="02040503050406030204" pitchFamily="18" charset="0"/>
                                    <a:ea typeface="Cambria Math" panose="02040503050406030204" pitchFamily="18" charset="0"/>
                                  </a:rPr>
                                  <m:t>ℝ</m:t>
                                </m:r>
                              </m:lim>
                            </m:limLow>
                          </m:fName>
                          <m:e>
                            <m:nary>
                              <m:naryPr>
                                <m:chr m:val="∏"/>
                                <m:limLoc m:val="subSup"/>
                                <m:ctrlPr>
                                  <a:rPr lang="en-IN" i="1" smtClean="0">
                                    <a:latin typeface="Cambria Math" panose="02040503050406030204" pitchFamily="18" charset="0"/>
                                    <a:ea typeface="Cambria Math" panose="02040503050406030204" pitchFamily="18" charset="0"/>
                                  </a:rPr>
                                </m:ctrlPr>
                              </m:naryPr>
                              <m:sub>
                                <m:r>
                                  <m:rPr>
                                    <m:brk m:alnAt="25"/>
                                  </m:rPr>
                                  <a:rPr lang="en-IN" b="0" i="1" smtClean="0">
                                    <a:latin typeface="Cambria Math" panose="02040503050406030204" pitchFamily="18" charset="0"/>
                                    <a:ea typeface="Cambria Math" panose="02040503050406030204" pitchFamily="18" charset="0"/>
                                  </a:rPr>
                                  <m:t>𝑖</m:t>
                                </m:r>
                                <m:r>
                                  <a:rPr lang="en-IN" b="0" i="1" smtClean="0">
                                    <a:latin typeface="Cambria Math" panose="02040503050406030204" pitchFamily="18" charset="0"/>
                                    <a:ea typeface="Cambria Math" panose="02040503050406030204" pitchFamily="18" charset="0"/>
                                  </a:rPr>
                                  <m:t>=1</m:t>
                                </m:r>
                              </m:sub>
                              <m:sup>
                                <m:r>
                                  <a:rPr lang="en-IN" b="0" i="1" smtClean="0">
                                    <a:latin typeface="Cambria Math" panose="02040503050406030204" pitchFamily="18" charset="0"/>
                                    <a:ea typeface="Cambria Math" panose="02040503050406030204" pitchFamily="18" charset="0"/>
                                  </a:rPr>
                                  <m:t>𝑛</m:t>
                                </m:r>
                              </m:sup>
                              <m:e>
                                <m:r>
                                  <a:rPr lang="en-IN" i="1">
                                    <a:latin typeface="Cambria Math" panose="02040503050406030204" pitchFamily="18" charset="0"/>
                                    <a:ea typeface="Cambria Math" panose="02040503050406030204" pitchFamily="18" charset="0"/>
                                  </a:rPr>
                                  <m:t>ℙ</m:t>
                                </m:r>
                                <m:d>
                                  <m:dPr>
                                    <m:begChr m:val="["/>
                                    <m:endChr m:val="]"/>
                                    <m:ctrlPr>
                                      <a:rPr lang="en-IN" i="1">
                                        <a:latin typeface="Cambria Math" panose="02040503050406030204" pitchFamily="18" charset="0"/>
                                        <a:ea typeface="Cambria Math" panose="02040503050406030204" pitchFamily="18" charset="0"/>
                                      </a:rPr>
                                    </m:ctrlPr>
                                  </m:dPr>
                                  <m:e>
                                    <m:sSub>
                                      <m:sSubPr>
                                        <m:ctrlPr>
                                          <a:rPr lang="en-IN" i="1">
                                            <a:latin typeface="Cambria Math" panose="02040503050406030204" pitchFamily="18" charset="0"/>
                                            <a:ea typeface="Cambria Math" panose="02040503050406030204" pitchFamily="18" charset="0"/>
                                          </a:rPr>
                                        </m:ctrlPr>
                                      </m:sSubPr>
                                      <m:e>
                                        <m:r>
                                          <a:rPr lang="en-IN" i="1">
                                            <a:latin typeface="Cambria Math" panose="02040503050406030204" pitchFamily="18" charset="0"/>
                                            <a:ea typeface="Cambria Math" panose="02040503050406030204" pitchFamily="18" charset="0"/>
                                          </a:rPr>
                                          <m:t>𝑥</m:t>
                                        </m:r>
                                      </m:e>
                                      <m:sub>
                                        <m:r>
                                          <a:rPr lang="en-IN" i="1">
                                            <a:latin typeface="Cambria Math" panose="02040503050406030204" pitchFamily="18" charset="0"/>
                                            <a:ea typeface="Cambria Math" panose="02040503050406030204" pitchFamily="18" charset="0"/>
                                          </a:rPr>
                                          <m:t>𝑖</m:t>
                                        </m:r>
                                      </m:sub>
                                    </m:sSub>
                                    <m:r>
                                      <a:rPr lang="en-IN" i="1">
                                        <a:latin typeface="Cambria Math" panose="02040503050406030204" pitchFamily="18" charset="0"/>
                                        <a:ea typeface="Cambria Math" panose="02040503050406030204" pitchFamily="18" charset="0"/>
                                      </a:rPr>
                                      <m:t> | </m:t>
                                    </m:r>
                                    <m:r>
                                      <a:rPr lang="en-IN" i="1">
                                        <a:latin typeface="Cambria Math" panose="02040503050406030204" pitchFamily="18" charset="0"/>
                                        <a:ea typeface="Cambria Math" panose="02040503050406030204" pitchFamily="18" charset="0"/>
                                      </a:rPr>
                                      <m:t>𝜇</m:t>
                                    </m:r>
                                    <m:r>
                                      <a:rPr lang="en-IN" i="1">
                                        <a:latin typeface="Cambria Math" panose="02040503050406030204" pitchFamily="18" charset="0"/>
                                        <a:ea typeface="Cambria Math" panose="02040503050406030204" pitchFamily="18" charset="0"/>
                                      </a:rPr>
                                      <m:t>,1</m:t>
                                    </m:r>
                                  </m:e>
                                </m:d>
                              </m:e>
                            </m:nary>
                          </m:e>
                        </m:func>
                      </m:e>
                    </m:func>
                    <m:r>
                      <a:rPr lang="en-IN" b="0" i="1" smtClean="0">
                        <a:latin typeface="Cambria Math" panose="02040503050406030204" pitchFamily="18" charset="0"/>
                        <a:ea typeface="Cambria Math" panose="02040503050406030204" pitchFamily="18" charset="0"/>
                      </a:rPr>
                      <m:t>=</m:t>
                    </m:r>
                    <m:func>
                      <m:funcPr>
                        <m:ctrlPr>
                          <a:rPr lang="en-IN" b="0" i="1" smtClean="0">
                            <a:latin typeface="Cambria Math" panose="02040503050406030204" pitchFamily="18" charset="0"/>
                          </a:rPr>
                        </m:ctrlPr>
                      </m:funcPr>
                      <m:fName>
                        <m:r>
                          <m:rPr>
                            <m:sty m:val="p"/>
                          </m:rPr>
                          <a:rPr lang="en-IN" b="0" i="0" smtClean="0">
                            <a:latin typeface="Cambria Math" panose="02040503050406030204" pitchFamily="18" charset="0"/>
                          </a:rPr>
                          <m:t>arg</m:t>
                        </m:r>
                      </m:fName>
                      <m:e>
                        <m:func>
                          <m:funcPr>
                            <m:ctrlPr>
                              <a:rPr lang="en-IN" b="0" i="1" smtClean="0">
                                <a:latin typeface="Cambria Math" panose="02040503050406030204" pitchFamily="18" charset="0"/>
                              </a:rPr>
                            </m:ctrlPr>
                          </m:funcPr>
                          <m:fName>
                            <m:limLow>
                              <m:limLowPr>
                                <m:ctrlPr>
                                  <a:rPr lang="en-IN" i="1">
                                    <a:latin typeface="Cambria Math" panose="02040503050406030204" pitchFamily="18" charset="0"/>
                                  </a:rPr>
                                </m:ctrlPr>
                              </m:limLowPr>
                              <m:e>
                                <m:r>
                                  <m:rPr>
                                    <m:sty m:val="p"/>
                                  </m:rPr>
                                  <a:rPr lang="en-IN" b="0" i="0" smtClean="0">
                                    <a:latin typeface="Cambria Math" panose="02040503050406030204" pitchFamily="18" charset="0"/>
                                  </a:rPr>
                                  <m:t>min</m:t>
                                </m:r>
                              </m:e>
                              <m:lim>
                                <m:r>
                                  <a:rPr lang="en-IN" i="1">
                                    <a:latin typeface="Cambria Math" panose="02040503050406030204" pitchFamily="18" charset="0"/>
                                  </a:rPr>
                                  <m:t>𝜇</m:t>
                                </m:r>
                                <m:r>
                                  <a:rPr lang="en-IN" i="1">
                                    <a:latin typeface="Cambria Math" panose="02040503050406030204" pitchFamily="18" charset="0"/>
                                  </a:rPr>
                                  <m:t>∈</m:t>
                                </m:r>
                                <m:r>
                                  <a:rPr lang="en-IN" i="1">
                                    <a:latin typeface="Cambria Math" panose="02040503050406030204" pitchFamily="18" charset="0"/>
                                    <a:ea typeface="Cambria Math" panose="02040503050406030204" pitchFamily="18" charset="0"/>
                                  </a:rPr>
                                  <m:t>ℝ</m:t>
                                </m:r>
                              </m:lim>
                            </m:limLow>
                          </m:fName>
                          <m:e>
                            <m:nary>
                              <m:naryPr>
                                <m:chr m:val="∑"/>
                                <m:limLoc m:val="subSup"/>
                                <m:ctrlPr>
                                  <a:rPr lang="en-IN" b="0" i="1" smtClean="0">
                                    <a:latin typeface="Cambria Math" panose="02040503050406030204" pitchFamily="18" charset="0"/>
                                  </a:rPr>
                                </m:ctrlPr>
                              </m:naryPr>
                              <m:sub>
                                <m:r>
                                  <m:rPr>
                                    <m:brk m:alnAt="25"/>
                                  </m:rPr>
                                  <a:rPr lang="en-IN" b="0" i="1" smtClean="0">
                                    <a:latin typeface="Cambria Math" panose="02040503050406030204" pitchFamily="18" charset="0"/>
                                  </a:rPr>
                                  <m:t>𝑖</m:t>
                                </m:r>
                                <m:r>
                                  <a:rPr lang="en-IN" b="0" i="1" smtClean="0">
                                    <a:latin typeface="Cambria Math" panose="02040503050406030204" pitchFamily="18" charset="0"/>
                                  </a:rPr>
                                  <m:t>=1</m:t>
                                </m:r>
                              </m:sub>
                              <m:sup>
                                <m:r>
                                  <a:rPr lang="en-IN" b="0" i="1" smtClean="0">
                                    <a:latin typeface="Cambria Math" panose="02040503050406030204" pitchFamily="18" charset="0"/>
                                  </a:rPr>
                                  <m:t>𝑛</m:t>
                                </m:r>
                              </m:sup>
                              <m:e>
                                <m:sSup>
                                  <m:sSupPr>
                                    <m:ctrlPr>
                                      <a:rPr lang="en-IN" i="1">
                                        <a:latin typeface="Cambria Math" panose="02040503050406030204" pitchFamily="18" charset="0"/>
                                        <a:ea typeface="Cambria Math" panose="02040503050406030204" pitchFamily="18" charset="0"/>
                                      </a:rPr>
                                    </m:ctrlPr>
                                  </m:sSupPr>
                                  <m:e>
                                    <m:d>
                                      <m:dPr>
                                        <m:ctrlPr>
                                          <a:rPr lang="en-IN" i="1">
                                            <a:latin typeface="Cambria Math" panose="02040503050406030204" pitchFamily="18" charset="0"/>
                                            <a:ea typeface="Cambria Math" panose="02040503050406030204" pitchFamily="18" charset="0"/>
                                          </a:rPr>
                                        </m:ctrlPr>
                                      </m:dPr>
                                      <m:e>
                                        <m:sSub>
                                          <m:sSubPr>
                                            <m:ctrlPr>
                                              <a:rPr lang="en-IN" i="1">
                                                <a:latin typeface="Cambria Math" panose="02040503050406030204" pitchFamily="18" charset="0"/>
                                                <a:ea typeface="Cambria Math" panose="02040503050406030204" pitchFamily="18" charset="0"/>
                                              </a:rPr>
                                            </m:ctrlPr>
                                          </m:sSubPr>
                                          <m:e>
                                            <m:r>
                                              <a:rPr lang="en-IN" i="1">
                                                <a:latin typeface="Cambria Math" panose="02040503050406030204" pitchFamily="18" charset="0"/>
                                                <a:ea typeface="Cambria Math" panose="02040503050406030204" pitchFamily="18" charset="0"/>
                                              </a:rPr>
                                              <m:t>𝑥</m:t>
                                            </m:r>
                                          </m:e>
                                          <m:sub>
                                            <m:r>
                                              <a:rPr lang="en-IN" i="1">
                                                <a:latin typeface="Cambria Math" panose="02040503050406030204" pitchFamily="18" charset="0"/>
                                                <a:ea typeface="Cambria Math" panose="02040503050406030204" pitchFamily="18" charset="0"/>
                                              </a:rPr>
                                              <m:t>𝑖</m:t>
                                            </m:r>
                                          </m:sub>
                                        </m:sSub>
                                        <m:r>
                                          <a:rPr lang="en-IN" i="1">
                                            <a:latin typeface="Cambria Math" panose="02040503050406030204" pitchFamily="18" charset="0"/>
                                            <a:ea typeface="Cambria Math" panose="02040503050406030204" pitchFamily="18" charset="0"/>
                                          </a:rPr>
                                          <m:t>−</m:t>
                                        </m:r>
                                        <m:r>
                                          <a:rPr lang="en-IN" i="1">
                                            <a:latin typeface="Cambria Math" panose="02040503050406030204" pitchFamily="18" charset="0"/>
                                            <a:ea typeface="Cambria Math" panose="02040503050406030204" pitchFamily="18" charset="0"/>
                                          </a:rPr>
                                          <m:t>𝜇</m:t>
                                        </m:r>
                                      </m:e>
                                    </m:d>
                                  </m:e>
                                  <m:sup>
                                    <m:r>
                                      <a:rPr lang="en-IN" i="1">
                                        <a:latin typeface="Cambria Math" panose="02040503050406030204" pitchFamily="18" charset="0"/>
                                        <a:ea typeface="Cambria Math" panose="02040503050406030204" pitchFamily="18" charset="0"/>
                                      </a:rPr>
                                      <m:t>2</m:t>
                                    </m:r>
                                  </m:sup>
                                </m:sSup>
                              </m:e>
                            </m:nary>
                          </m:e>
                        </m:func>
                      </m:e>
                    </m:func>
                  </m:oMath>
                </a14:m>
                <a:endParaRPr lang="en-IN" dirty="0"/>
              </a:p>
              <a:p>
                <a:r>
                  <a:rPr lang="en-IN" dirty="0"/>
                  <a:t>Suppose we believe (e.g. someone tells us) even before the samples have been presented that </a:t>
                </a:r>
                <a14:m>
                  <m:oMath xmlns:m="http://schemas.openxmlformats.org/officeDocument/2006/math">
                    <m:sSup>
                      <m:sSupPr>
                        <m:ctrlPr>
                          <a:rPr lang="en-IN" b="0" i="1" smtClean="0">
                            <a:latin typeface="Cambria Math" panose="02040503050406030204" pitchFamily="18" charset="0"/>
                          </a:rPr>
                        </m:ctrlPr>
                      </m:sSupPr>
                      <m:e>
                        <m:r>
                          <a:rPr lang="en-IN" b="0" i="1" smtClean="0">
                            <a:latin typeface="Cambria Math" panose="02040503050406030204" pitchFamily="18" charset="0"/>
                          </a:rPr>
                          <m:t>𝜇</m:t>
                        </m:r>
                      </m:e>
                      <m:sup>
                        <m:r>
                          <a:rPr lang="en-IN" b="0" i="1" smtClean="0">
                            <a:latin typeface="Cambria Math" panose="02040503050406030204" pitchFamily="18" charset="0"/>
                          </a:rPr>
                          <m:t>∗</m:t>
                        </m:r>
                      </m:sup>
                    </m:sSup>
                  </m:oMath>
                </a14:m>
                <a:r>
                  <a:rPr lang="en-IN" dirty="0"/>
                  <a:t> definitely lies in the interval </a:t>
                </a:r>
                <a14:m>
                  <m:oMath xmlns:m="http://schemas.openxmlformats.org/officeDocument/2006/math">
                    <m:d>
                      <m:dPr>
                        <m:begChr m:val="["/>
                        <m:endChr m:val="]"/>
                        <m:ctrlPr>
                          <a:rPr lang="en-IN" b="0" i="1" smtClean="0">
                            <a:latin typeface="Cambria Math" panose="02040503050406030204" pitchFamily="18" charset="0"/>
                          </a:rPr>
                        </m:ctrlPr>
                      </m:dPr>
                      <m:e>
                        <m:r>
                          <a:rPr lang="en-IN" b="0" i="1" smtClean="0">
                            <a:latin typeface="Cambria Math" panose="02040503050406030204" pitchFamily="18" charset="0"/>
                          </a:rPr>
                          <m:t>0,2</m:t>
                        </m:r>
                      </m:e>
                    </m:d>
                  </m:oMath>
                </a14:m>
                <a:r>
                  <a:rPr lang="en-IN" dirty="0"/>
                  <a:t> (but could otherwise be any value within that interval)</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53354" y="1111624"/>
                <a:ext cx="11600328" cy="5746376"/>
              </a:xfrm>
              <a:blipFill>
                <a:blip r:embed="rId2"/>
                <a:stretch>
                  <a:fillRect l="-578" t="-2545" r="-105"/>
                </a:stretch>
              </a:blipFill>
            </p:spPr>
            <p:txBody>
              <a:bodyPr/>
              <a:lstStyle/>
              <a:p>
                <a:r>
                  <a:rPr lang="en-IN">
                    <a:noFill/>
                  </a:rPr>
                  <a:t> </a:t>
                </a:r>
              </a:p>
            </p:txBody>
          </p:sp>
        </mc:Fallback>
      </mc:AlternateContent>
      <p:sp>
        <p:nvSpPr>
          <p:cNvPr id="4" name="Slide Number Placeholder 3"/>
          <p:cNvSpPr>
            <a:spLocks noGrp="1"/>
          </p:cNvSpPr>
          <p:nvPr>
            <p:ph type="sldNum" sz="quarter" idx="12"/>
          </p:nvPr>
        </p:nvSpPr>
        <p:spPr/>
        <p:txBody>
          <a:bodyPr/>
          <a:lstStyle/>
          <a:p>
            <a:fld id="{157B8E69-23A9-4619-9CFE-E27BFD8A78F9}" type="slidenum">
              <a:rPr lang="en-US" smtClean="0"/>
              <a:t>4</a:t>
            </a:fld>
            <a:endParaRPr lang="en-US"/>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10359603" y="959992"/>
            <a:ext cx="1832396" cy="1832396"/>
          </a:xfrm>
          <a:prstGeom prst="rect">
            <a:avLst/>
          </a:prstGeom>
        </p:spPr>
      </p:pic>
      <mc:AlternateContent xmlns:mc="http://schemas.openxmlformats.org/markup-compatibility/2006" xmlns:a14="http://schemas.microsoft.com/office/drawing/2010/main">
        <mc:Choice Requires="a14">
          <p:sp>
            <p:nvSpPr>
              <p:cNvPr id="7" name="Rectangular Callout 6"/>
              <p:cNvSpPr/>
              <p:nvPr/>
            </p:nvSpPr>
            <p:spPr>
              <a:xfrm>
                <a:off x="372302" y="561692"/>
                <a:ext cx="10399412" cy="1625365"/>
              </a:xfrm>
              <a:prstGeom prst="wedgeRectCallout">
                <a:avLst>
                  <a:gd name="adj1" fmla="val 55456"/>
                  <a:gd name="adj2" fmla="val 44185"/>
                </a:avLst>
              </a:prstGeom>
              <a:solidFill>
                <a:schemeClr val="tx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2400" dirty="0">
                    <a:solidFill>
                      <a:schemeClr val="bg1"/>
                    </a:solidFill>
                    <a:latin typeface="+mj-lt"/>
                  </a:rPr>
                  <a:t>In this case we are said to have a </a:t>
                </a:r>
                <a:r>
                  <a:rPr lang="en-IN" sz="2400" i="1" dirty="0">
                    <a:solidFill>
                      <a:schemeClr val="bg1"/>
                    </a:solidFill>
                    <a:latin typeface="+mj-lt"/>
                  </a:rPr>
                  <a:t>prior belief</a:t>
                </a:r>
                <a:r>
                  <a:rPr lang="en-IN" sz="2400" dirty="0">
                    <a:solidFill>
                      <a:schemeClr val="bg1"/>
                    </a:solidFill>
                    <a:latin typeface="+mj-lt"/>
                  </a:rPr>
                  <a:t> or simply </a:t>
                </a:r>
                <a:r>
                  <a:rPr lang="en-IN" sz="2400" i="1" dirty="0">
                    <a:solidFill>
                      <a:schemeClr val="bg1"/>
                    </a:solidFill>
                    <a:latin typeface="+mj-lt"/>
                  </a:rPr>
                  <a:t>prior</a:t>
                </a:r>
                <a:r>
                  <a:rPr lang="en-IN" sz="2400" dirty="0">
                    <a:solidFill>
                      <a:schemeClr val="bg1"/>
                    </a:solidFill>
                    <a:latin typeface="+mj-lt"/>
                  </a:rPr>
                  <a:t>, on the models </a:t>
                </a:r>
                <a14:m>
                  <m:oMath xmlns:m="http://schemas.openxmlformats.org/officeDocument/2006/math">
                    <m:r>
                      <a:rPr lang="en-IN" sz="2400" i="1">
                        <a:solidFill>
                          <a:schemeClr val="bg1"/>
                        </a:solidFill>
                        <a:latin typeface="Cambria Math" panose="02040503050406030204" pitchFamily="18" charset="0"/>
                      </a:rPr>
                      <m:t>𝜇</m:t>
                    </m:r>
                  </m:oMath>
                </a14:m>
                <a:r>
                  <a:rPr lang="en-IN" sz="2400" dirty="0">
                    <a:solidFill>
                      <a:schemeClr val="bg1"/>
                    </a:solidFill>
                    <a:latin typeface="+mj-lt"/>
                  </a:rPr>
                  <a:t>, in this case the uniform prior </a:t>
                </a:r>
                <a14:m>
                  <m:oMath xmlns:m="http://schemas.openxmlformats.org/officeDocument/2006/math">
                    <m:r>
                      <m:rPr>
                        <m:sty m:val="p"/>
                      </m:rPr>
                      <a:rPr lang="en-IN" sz="2400">
                        <a:solidFill>
                          <a:schemeClr val="bg1"/>
                        </a:solidFill>
                        <a:latin typeface="Cambria Math" panose="02040503050406030204" pitchFamily="18" charset="0"/>
                      </a:rPr>
                      <m:t>UNIF</m:t>
                    </m:r>
                    <m:d>
                      <m:dPr>
                        <m:ctrlPr>
                          <a:rPr lang="en-IN" sz="2400" i="1">
                            <a:solidFill>
                              <a:schemeClr val="bg1"/>
                            </a:solidFill>
                            <a:latin typeface="Cambria Math" panose="02040503050406030204" pitchFamily="18" charset="0"/>
                          </a:rPr>
                        </m:ctrlPr>
                      </m:dPr>
                      <m:e>
                        <m:d>
                          <m:dPr>
                            <m:begChr m:val="["/>
                            <m:endChr m:val="]"/>
                            <m:ctrlPr>
                              <a:rPr lang="en-IN" sz="2400" i="1">
                                <a:solidFill>
                                  <a:schemeClr val="bg1"/>
                                </a:solidFill>
                                <a:latin typeface="Cambria Math" panose="02040503050406030204" pitchFamily="18" charset="0"/>
                              </a:rPr>
                            </m:ctrlPr>
                          </m:dPr>
                          <m:e>
                            <m:r>
                              <a:rPr lang="en-IN" sz="2400" i="1">
                                <a:solidFill>
                                  <a:schemeClr val="bg1"/>
                                </a:solidFill>
                                <a:latin typeface="Cambria Math" panose="02040503050406030204" pitchFamily="18" charset="0"/>
                              </a:rPr>
                              <m:t>0</m:t>
                            </m:r>
                            <m:r>
                              <a:rPr lang="en-IN" sz="2400">
                                <a:solidFill>
                                  <a:schemeClr val="bg1"/>
                                </a:solidFill>
                                <a:latin typeface="Cambria Math" panose="02040503050406030204" pitchFamily="18" charset="0"/>
                              </a:rPr>
                              <m:t>,</m:t>
                            </m:r>
                            <m:r>
                              <a:rPr lang="en-IN" sz="2400" b="0" i="1" smtClean="0">
                                <a:solidFill>
                                  <a:schemeClr val="bg1"/>
                                </a:solidFill>
                                <a:latin typeface="Cambria Math" panose="02040503050406030204" pitchFamily="18" charset="0"/>
                              </a:rPr>
                              <m:t>2</m:t>
                            </m:r>
                          </m:e>
                        </m:d>
                      </m:e>
                    </m:d>
                  </m:oMath>
                </a14:m>
                <a:r>
                  <a:rPr lang="en-IN" sz="2400" dirty="0">
                    <a:solidFill>
                      <a:schemeClr val="bg1"/>
                    </a:solidFill>
                    <a:latin typeface="+mj-lt"/>
                  </a:rPr>
                  <a:t>. This means that unless we see any data to make us believe otherwise, we will think </a:t>
                </a:r>
                <a14:m>
                  <m:oMath xmlns:m="http://schemas.openxmlformats.org/officeDocument/2006/math">
                    <m:r>
                      <a:rPr lang="en-IN" sz="2400" i="1">
                        <a:solidFill>
                          <a:schemeClr val="bg1"/>
                        </a:solidFill>
                        <a:latin typeface="Cambria Math" panose="02040503050406030204" pitchFamily="18" charset="0"/>
                        <a:ea typeface="Cambria Math" panose="02040503050406030204" pitchFamily="18" charset="0"/>
                      </a:rPr>
                      <m:t>ℙ</m:t>
                    </m:r>
                    <m:d>
                      <m:dPr>
                        <m:begChr m:val="["/>
                        <m:endChr m:val="]"/>
                        <m:ctrlPr>
                          <a:rPr lang="en-IN" sz="2400" i="1">
                            <a:solidFill>
                              <a:schemeClr val="bg1"/>
                            </a:solidFill>
                            <a:latin typeface="Cambria Math" panose="02040503050406030204" pitchFamily="18" charset="0"/>
                            <a:ea typeface="Cambria Math" panose="02040503050406030204" pitchFamily="18" charset="0"/>
                          </a:rPr>
                        </m:ctrlPr>
                      </m:dPr>
                      <m:e>
                        <m:r>
                          <a:rPr lang="en-IN" sz="2400" b="0" i="1" smtClean="0">
                            <a:solidFill>
                              <a:schemeClr val="bg1"/>
                            </a:solidFill>
                            <a:latin typeface="Cambria Math" panose="02040503050406030204" pitchFamily="18" charset="0"/>
                            <a:ea typeface="Cambria Math" panose="02040503050406030204" pitchFamily="18" charset="0"/>
                          </a:rPr>
                          <m:t>𝜇</m:t>
                        </m:r>
                      </m:e>
                    </m:d>
                    <m:r>
                      <a:rPr lang="en-IN" sz="2400" b="0" i="1" smtClean="0">
                        <a:solidFill>
                          <a:schemeClr val="bg1"/>
                        </a:solidFill>
                        <a:latin typeface="Cambria Math" panose="02040503050406030204" pitchFamily="18" charset="0"/>
                        <a:ea typeface="Cambria Math" panose="02040503050406030204" pitchFamily="18" charset="0"/>
                      </a:rPr>
                      <m:t>=</m:t>
                    </m:r>
                    <m:d>
                      <m:dPr>
                        <m:begChr m:val="{"/>
                        <m:endChr m:val=""/>
                        <m:ctrlPr>
                          <a:rPr lang="en-IN" sz="2400" i="1">
                            <a:solidFill>
                              <a:schemeClr val="bg1"/>
                            </a:solidFill>
                            <a:latin typeface="Cambria Math" panose="02040503050406030204" pitchFamily="18" charset="0"/>
                          </a:rPr>
                        </m:ctrlPr>
                      </m:dPr>
                      <m:e>
                        <m:eqArr>
                          <m:eqArrPr>
                            <m:ctrlPr>
                              <a:rPr lang="en-IN" sz="2400" i="1">
                                <a:solidFill>
                                  <a:schemeClr val="bg1"/>
                                </a:solidFill>
                                <a:latin typeface="Cambria Math" panose="02040503050406030204" pitchFamily="18" charset="0"/>
                              </a:rPr>
                            </m:ctrlPr>
                          </m:eqArrPr>
                          <m:e>
                            <m:r>
                              <a:rPr lang="en-IN" sz="2400" b="0" i="1" smtClean="0">
                                <a:solidFill>
                                  <a:schemeClr val="bg1"/>
                                </a:solidFill>
                                <a:latin typeface="Cambria Math" panose="02040503050406030204" pitchFamily="18" charset="0"/>
                              </a:rPr>
                              <m:t>0.5</m:t>
                            </m:r>
                          </m:e>
                          <m:e>
                            <m:r>
                              <a:rPr lang="en-IN" sz="2400" i="1">
                                <a:solidFill>
                                  <a:schemeClr val="bg1"/>
                                </a:solidFill>
                                <a:latin typeface="Cambria Math" panose="02040503050406030204" pitchFamily="18" charset="0"/>
                              </a:rPr>
                              <m:t>0</m:t>
                            </m:r>
                          </m:e>
                        </m:eqArr>
                        <m:r>
                          <a:rPr lang="en-IN" sz="2400" i="1">
                            <a:solidFill>
                              <a:schemeClr val="bg1"/>
                            </a:solidFill>
                            <a:latin typeface="Cambria Math" panose="02040503050406030204" pitchFamily="18" charset="0"/>
                          </a:rPr>
                          <m:t>    </m:t>
                        </m:r>
                        <m:m>
                          <m:mPr>
                            <m:mcs>
                              <m:mc>
                                <m:mcPr>
                                  <m:count m:val="1"/>
                                  <m:mcJc m:val="center"/>
                                </m:mcPr>
                              </m:mc>
                            </m:mcs>
                            <m:ctrlPr>
                              <a:rPr lang="en-IN" sz="2400" i="1">
                                <a:solidFill>
                                  <a:schemeClr val="bg1"/>
                                </a:solidFill>
                                <a:latin typeface="Cambria Math" panose="02040503050406030204" pitchFamily="18" charset="0"/>
                              </a:rPr>
                            </m:ctrlPr>
                          </m:mPr>
                          <m:mr>
                            <m:e>
                              <m:r>
                                <m:rPr>
                                  <m:sty m:val="p"/>
                                  <m:brk m:alnAt="7"/>
                                </m:rPr>
                                <a:rPr lang="en-IN" sz="2400">
                                  <a:solidFill>
                                    <a:schemeClr val="bg1"/>
                                  </a:solidFill>
                                  <a:latin typeface="Cambria Math" panose="02040503050406030204" pitchFamily="18" charset="0"/>
                                </a:rPr>
                                <m:t>i</m:t>
                              </m:r>
                              <m:r>
                                <m:rPr>
                                  <m:sty m:val="p"/>
                                </m:rPr>
                                <a:rPr lang="en-IN" sz="2400">
                                  <a:solidFill>
                                    <a:schemeClr val="bg1"/>
                                  </a:solidFill>
                                  <a:latin typeface="Cambria Math" panose="02040503050406030204" pitchFamily="18" charset="0"/>
                                </a:rPr>
                                <m:t>f</m:t>
                              </m:r>
                              <m:r>
                                <a:rPr lang="en-IN" sz="2400">
                                  <a:solidFill>
                                    <a:schemeClr val="bg1"/>
                                  </a:solidFill>
                                  <a:latin typeface="Cambria Math" panose="02040503050406030204" pitchFamily="18" charset="0"/>
                                </a:rPr>
                                <m:t> </m:t>
                              </m:r>
                              <m:r>
                                <m:rPr>
                                  <m:brk m:alnAt="7"/>
                                </m:rPr>
                                <a:rPr lang="en-IN" sz="2400" i="1">
                                  <a:solidFill>
                                    <a:schemeClr val="bg1"/>
                                  </a:solidFill>
                                  <a:latin typeface="Cambria Math" panose="02040503050406030204" pitchFamily="18" charset="0"/>
                                </a:rPr>
                                <m:t>𝑥</m:t>
                              </m:r>
                              <m:r>
                                <a:rPr lang="en-IN" sz="2400" i="1">
                                  <a:solidFill>
                                    <a:schemeClr val="bg1"/>
                                  </a:solidFill>
                                  <a:latin typeface="Cambria Math" panose="02040503050406030204" pitchFamily="18" charset="0"/>
                                </a:rPr>
                                <m:t>∈</m:t>
                              </m:r>
                              <m:d>
                                <m:dPr>
                                  <m:begChr m:val="["/>
                                  <m:endChr m:val="]"/>
                                  <m:ctrlPr>
                                    <a:rPr lang="en-IN" sz="2400" i="1">
                                      <a:solidFill>
                                        <a:schemeClr val="bg1"/>
                                      </a:solidFill>
                                      <a:latin typeface="Cambria Math" panose="02040503050406030204" pitchFamily="18" charset="0"/>
                                    </a:rPr>
                                  </m:ctrlPr>
                                </m:dPr>
                                <m:e>
                                  <m:r>
                                    <a:rPr lang="en-IN" sz="2400" b="0" i="1" smtClean="0">
                                      <a:solidFill>
                                        <a:schemeClr val="bg1"/>
                                      </a:solidFill>
                                      <a:latin typeface="Cambria Math" panose="02040503050406030204" pitchFamily="18" charset="0"/>
                                    </a:rPr>
                                    <m:t>0, 2</m:t>
                                  </m:r>
                                </m:e>
                              </m:d>
                            </m:e>
                          </m:mr>
                          <m:mr>
                            <m:e>
                              <m:r>
                                <m:rPr>
                                  <m:sty m:val="p"/>
                                </m:rPr>
                                <a:rPr lang="en-IN" sz="2400">
                                  <a:solidFill>
                                    <a:schemeClr val="bg1"/>
                                  </a:solidFill>
                                  <a:latin typeface="Cambria Math" panose="02040503050406030204" pitchFamily="18" charset="0"/>
                                </a:rPr>
                                <m:t>if</m:t>
                              </m:r>
                              <m:r>
                                <a:rPr lang="en-IN" sz="2400" i="1">
                                  <a:solidFill>
                                    <a:schemeClr val="bg1"/>
                                  </a:solidFill>
                                  <a:latin typeface="Cambria Math" panose="02040503050406030204" pitchFamily="18" charset="0"/>
                                </a:rPr>
                                <m:t> </m:t>
                              </m:r>
                              <m:r>
                                <a:rPr lang="en-IN" sz="2400" i="1">
                                  <a:solidFill>
                                    <a:schemeClr val="bg1"/>
                                  </a:solidFill>
                                  <a:latin typeface="Cambria Math" panose="02040503050406030204" pitchFamily="18" charset="0"/>
                                </a:rPr>
                                <m:t>𝑥</m:t>
                              </m:r>
                              <m:r>
                                <a:rPr lang="en-IN" sz="2400" i="1">
                                  <a:solidFill>
                                    <a:schemeClr val="bg1"/>
                                  </a:solidFill>
                                  <a:latin typeface="Cambria Math" panose="02040503050406030204" pitchFamily="18" charset="0"/>
                                </a:rPr>
                                <m:t>∉</m:t>
                              </m:r>
                              <m:d>
                                <m:dPr>
                                  <m:begChr m:val="["/>
                                  <m:endChr m:val="]"/>
                                  <m:ctrlPr>
                                    <a:rPr lang="en-IN" sz="2400" i="1">
                                      <a:solidFill>
                                        <a:schemeClr val="bg1"/>
                                      </a:solidFill>
                                      <a:latin typeface="Cambria Math" panose="02040503050406030204" pitchFamily="18" charset="0"/>
                                    </a:rPr>
                                  </m:ctrlPr>
                                </m:dPr>
                                <m:e>
                                  <m:r>
                                    <a:rPr lang="en-IN" sz="2400" b="0" i="1" smtClean="0">
                                      <a:solidFill>
                                        <a:schemeClr val="bg1"/>
                                      </a:solidFill>
                                      <a:latin typeface="Cambria Math" panose="02040503050406030204" pitchFamily="18" charset="0"/>
                                    </a:rPr>
                                    <m:t>0, 2</m:t>
                                  </m:r>
                                </m:e>
                              </m:d>
                            </m:e>
                          </m:mr>
                        </m:m>
                      </m:e>
                    </m:d>
                  </m:oMath>
                </a14:m>
                <a:r>
                  <a:rPr lang="en-IN" sz="2400" dirty="0">
                    <a:solidFill>
                      <a:schemeClr val="bg1"/>
                    </a:solidFill>
                    <a:latin typeface="+mj-lt"/>
                  </a:rPr>
                  <a:t>. </a:t>
                </a:r>
              </a:p>
            </p:txBody>
          </p:sp>
        </mc:Choice>
        <mc:Fallback xmlns="">
          <p:sp>
            <p:nvSpPr>
              <p:cNvPr id="7" name="Rectangular Callout 6"/>
              <p:cNvSpPr>
                <a:spLocks noRot="1" noChangeAspect="1" noMove="1" noResize="1" noEditPoints="1" noAdjustHandles="1" noChangeArrowheads="1" noChangeShapeType="1" noTextEdit="1"/>
              </p:cNvSpPr>
              <p:nvPr/>
            </p:nvSpPr>
            <p:spPr>
              <a:xfrm>
                <a:off x="372302" y="561692"/>
                <a:ext cx="10399412" cy="1625365"/>
              </a:xfrm>
              <a:prstGeom prst="wedgeRectCallout">
                <a:avLst>
                  <a:gd name="adj1" fmla="val 55456"/>
                  <a:gd name="adj2" fmla="val 44185"/>
                </a:avLst>
              </a:prstGeom>
              <a:blipFill>
                <a:blip r:embed="rId4"/>
                <a:stretch>
                  <a:fillRect l="-664" t="-2198"/>
                </a:stretch>
              </a:blipFill>
              <a:ln w="38100">
                <a:solidFill>
                  <a:schemeClr val="accent1"/>
                </a:solidFill>
              </a:ln>
            </p:spPr>
            <p:txBody>
              <a:bodyPr/>
              <a:lstStyle/>
              <a:p>
                <a:r>
                  <a:rPr lang="en-IN">
                    <a:noFill/>
                  </a:rPr>
                  <a:t> </a:t>
                </a:r>
              </a:p>
            </p:txBody>
          </p:sp>
        </mc:Fallback>
      </mc:AlternateContent>
      <p:pic>
        <p:nvPicPr>
          <p:cNvPr id="8" name="Picture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327965" y="2830018"/>
            <a:ext cx="1864034" cy="1864034"/>
          </a:xfrm>
          <a:prstGeom prst="rect">
            <a:avLst/>
          </a:prstGeom>
        </p:spPr>
      </p:pic>
      <p:sp>
        <p:nvSpPr>
          <p:cNvPr id="9" name="Rectangular Callout 8"/>
          <p:cNvSpPr/>
          <p:nvPr/>
        </p:nvSpPr>
        <p:spPr>
          <a:xfrm>
            <a:off x="4625753" y="2984555"/>
            <a:ext cx="5892516" cy="1046488"/>
          </a:xfrm>
          <a:prstGeom prst="wedgeRectCallout">
            <a:avLst>
              <a:gd name="adj1" fmla="val 58900"/>
              <a:gd name="adj2" fmla="val 45745"/>
            </a:avLst>
          </a:prstGeom>
          <a:solidFill>
            <a:schemeClr val="tx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solidFill>
                  <a:schemeClr val="bg1"/>
                </a:solidFill>
                <a:latin typeface="+mj-lt"/>
              </a:rPr>
              <a:t>What happens we do see some data, namely the actual samples from the distribution?</a:t>
            </a:r>
          </a:p>
        </p:txBody>
      </p:sp>
      <p:grpSp>
        <p:nvGrpSpPr>
          <p:cNvPr id="5" name="Group 4">
            <a:extLst>
              <a:ext uri="{FF2B5EF4-FFF2-40B4-BE49-F238E27FC236}">
                <a16:creationId xmlns:a16="http://schemas.microsoft.com/office/drawing/2014/main" id="{1F34E82B-E461-9958-B35F-B01AA2EF9E93}"/>
              </a:ext>
            </a:extLst>
          </p:cNvPr>
          <p:cNvGrpSpPr/>
          <p:nvPr/>
        </p:nvGrpSpPr>
        <p:grpSpPr>
          <a:xfrm>
            <a:off x="10710682" y="5143501"/>
            <a:ext cx="1143000" cy="1143000"/>
            <a:chOff x="2379643" y="355681"/>
            <a:chExt cx="1143000" cy="1143000"/>
          </a:xfrm>
        </p:grpSpPr>
        <p:sp>
          <p:nvSpPr>
            <p:cNvPr id="17" name="Oval 16">
              <a:extLst>
                <a:ext uri="{FF2B5EF4-FFF2-40B4-BE49-F238E27FC236}">
                  <a16:creationId xmlns:a16="http://schemas.microsoft.com/office/drawing/2014/main" id="{D35CA22D-71C8-2FB6-E15A-99438AD4171B}"/>
                </a:ext>
              </a:extLst>
            </p:cNvPr>
            <p:cNvSpPr/>
            <p:nvPr/>
          </p:nvSpPr>
          <p:spPr>
            <a:xfrm>
              <a:off x="2458535" y="428705"/>
              <a:ext cx="996869" cy="99686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a:p>
          </p:txBody>
        </p:sp>
        <p:sp>
          <p:nvSpPr>
            <p:cNvPr id="18" name="Freeform: Shape 17">
              <a:extLst>
                <a:ext uri="{FF2B5EF4-FFF2-40B4-BE49-F238E27FC236}">
                  <a16:creationId xmlns:a16="http://schemas.microsoft.com/office/drawing/2014/main" id="{8BBC5062-F9F4-B0A1-A858-510A596F04DA}"/>
                </a:ext>
              </a:extLst>
            </p:cNvPr>
            <p:cNvSpPr>
              <a:spLocks noChangeAspect="1"/>
            </p:cNvSpPr>
            <p:nvPr/>
          </p:nvSpPr>
          <p:spPr>
            <a:xfrm>
              <a:off x="2379643" y="355681"/>
              <a:ext cx="1143000" cy="1143000"/>
            </a:xfrm>
            <a:custGeom>
              <a:avLst/>
              <a:gdLst>
                <a:gd name="connsiteX0" fmla="*/ 2286000 w 4572000"/>
                <a:gd name="connsiteY0" fmla="*/ 472140 h 4572000"/>
                <a:gd name="connsiteX1" fmla="*/ 457200 w 4572000"/>
                <a:gd name="connsiteY1" fmla="*/ 2300940 h 4572000"/>
                <a:gd name="connsiteX2" fmla="*/ 2286000 w 4572000"/>
                <a:gd name="connsiteY2" fmla="*/ 4129740 h 4572000"/>
                <a:gd name="connsiteX3" fmla="*/ 4114800 w 4572000"/>
                <a:gd name="connsiteY3" fmla="*/ 2300940 h 4572000"/>
                <a:gd name="connsiteX4" fmla="*/ 2286000 w 4572000"/>
                <a:gd name="connsiteY4" fmla="*/ 472140 h 4572000"/>
                <a:gd name="connsiteX5" fmla="*/ 2286000 w 4572000"/>
                <a:gd name="connsiteY5" fmla="*/ 0 h 4572000"/>
                <a:gd name="connsiteX6" fmla="*/ 4572000 w 4572000"/>
                <a:gd name="connsiteY6" fmla="*/ 2286000 h 4572000"/>
                <a:gd name="connsiteX7" fmla="*/ 2286000 w 4572000"/>
                <a:gd name="connsiteY7" fmla="*/ 4572000 h 4572000"/>
                <a:gd name="connsiteX8" fmla="*/ 0 w 4572000"/>
                <a:gd name="connsiteY8" fmla="*/ 2286000 h 4572000"/>
                <a:gd name="connsiteX9" fmla="*/ 2286000 w 4572000"/>
                <a:gd name="connsiteY9" fmla="*/ 0 h 457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72000" h="4572000">
                  <a:moveTo>
                    <a:pt x="2286000" y="472140"/>
                  </a:moveTo>
                  <a:cubicBezTo>
                    <a:pt x="1275982" y="472140"/>
                    <a:pt x="457200" y="1290922"/>
                    <a:pt x="457200" y="2300940"/>
                  </a:cubicBezTo>
                  <a:cubicBezTo>
                    <a:pt x="457200" y="3310958"/>
                    <a:pt x="1275982" y="4129740"/>
                    <a:pt x="2286000" y="4129740"/>
                  </a:cubicBezTo>
                  <a:cubicBezTo>
                    <a:pt x="3296018" y="4129740"/>
                    <a:pt x="4114800" y="3310958"/>
                    <a:pt x="4114800" y="2300940"/>
                  </a:cubicBezTo>
                  <a:cubicBezTo>
                    <a:pt x="4114800" y="1290922"/>
                    <a:pt x="3296018" y="472140"/>
                    <a:pt x="2286000" y="472140"/>
                  </a:cubicBezTo>
                  <a:close/>
                  <a:moveTo>
                    <a:pt x="2286000" y="0"/>
                  </a:moveTo>
                  <a:cubicBezTo>
                    <a:pt x="3548523" y="0"/>
                    <a:pt x="4572000" y="1023477"/>
                    <a:pt x="4572000" y="2286000"/>
                  </a:cubicBezTo>
                  <a:cubicBezTo>
                    <a:pt x="4572000" y="3548523"/>
                    <a:pt x="3548523" y="4572000"/>
                    <a:pt x="2286000" y="4572000"/>
                  </a:cubicBezTo>
                  <a:cubicBezTo>
                    <a:pt x="1023477" y="4572000"/>
                    <a:pt x="0" y="3548523"/>
                    <a:pt x="0" y="2286000"/>
                  </a:cubicBezTo>
                  <a:cubicBezTo>
                    <a:pt x="0" y="1023477"/>
                    <a:pt x="1023477" y="0"/>
                    <a:pt x="2286000" y="0"/>
                  </a:cubicBezTo>
                  <a:close/>
                </a:path>
              </a:pathLst>
            </a:cu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sz="1600"/>
            </a:p>
          </p:txBody>
        </p:sp>
        <p:grpSp>
          <p:nvGrpSpPr>
            <p:cNvPr id="19" name="Group 18">
              <a:extLst>
                <a:ext uri="{FF2B5EF4-FFF2-40B4-BE49-F238E27FC236}">
                  <a16:creationId xmlns:a16="http://schemas.microsoft.com/office/drawing/2014/main" id="{F4E95B0D-974A-8DC1-BDA3-B2B854745B44}"/>
                </a:ext>
              </a:extLst>
            </p:cNvPr>
            <p:cNvGrpSpPr/>
            <p:nvPr/>
          </p:nvGrpSpPr>
          <p:grpSpPr>
            <a:xfrm>
              <a:off x="2676823" y="704523"/>
              <a:ext cx="548640" cy="320040"/>
              <a:chOff x="8209190" y="1852901"/>
              <a:chExt cx="2194560" cy="1280160"/>
            </a:xfrm>
          </p:grpSpPr>
          <p:sp>
            <p:nvSpPr>
              <p:cNvPr id="20" name="Freeform: Shape 19">
                <a:extLst>
                  <a:ext uri="{FF2B5EF4-FFF2-40B4-BE49-F238E27FC236}">
                    <a16:creationId xmlns:a16="http://schemas.microsoft.com/office/drawing/2014/main" id="{DD10B268-910D-860E-7B62-48953CAE4899}"/>
                  </a:ext>
                </a:extLst>
              </p:cNvPr>
              <p:cNvSpPr/>
              <p:nvPr/>
            </p:nvSpPr>
            <p:spPr>
              <a:xfrm>
                <a:off x="8209190" y="1852901"/>
                <a:ext cx="640080" cy="1280160"/>
              </a:xfrm>
              <a:custGeom>
                <a:avLst/>
                <a:gdLst>
                  <a:gd name="connsiteX0" fmla="*/ 32412 w 640080"/>
                  <a:gd name="connsiteY0" fmla="*/ 1098073 h 1280160"/>
                  <a:gd name="connsiteX1" fmla="*/ 607668 w 640080"/>
                  <a:gd name="connsiteY1" fmla="*/ 1098073 h 1280160"/>
                  <a:gd name="connsiteX2" fmla="*/ 585422 w 640080"/>
                  <a:gd name="connsiteY2" fmla="*/ 1139057 h 1280160"/>
                  <a:gd name="connsiteX3" fmla="*/ 320040 w 640080"/>
                  <a:gd name="connsiteY3" fmla="*/ 1280160 h 1280160"/>
                  <a:gd name="connsiteX4" fmla="*/ 54658 w 640080"/>
                  <a:gd name="connsiteY4" fmla="*/ 1139057 h 1280160"/>
                  <a:gd name="connsiteX5" fmla="*/ 0 w 640080"/>
                  <a:gd name="connsiteY5" fmla="*/ 728060 h 1280160"/>
                  <a:gd name="connsiteX6" fmla="*/ 640080 w 640080"/>
                  <a:gd name="connsiteY6" fmla="*/ 728060 h 1280160"/>
                  <a:gd name="connsiteX7" fmla="*/ 640080 w 640080"/>
                  <a:gd name="connsiteY7" fmla="*/ 910940 h 1280160"/>
                  <a:gd name="connsiteX8" fmla="*/ 0 w 640080"/>
                  <a:gd name="connsiteY8" fmla="*/ 910940 h 1280160"/>
                  <a:gd name="connsiteX9" fmla="*/ 0 w 640080"/>
                  <a:gd name="connsiteY9" fmla="*/ 364423 h 1280160"/>
                  <a:gd name="connsiteX10" fmla="*/ 640080 w 640080"/>
                  <a:gd name="connsiteY10" fmla="*/ 364423 h 1280160"/>
                  <a:gd name="connsiteX11" fmla="*/ 640080 w 640080"/>
                  <a:gd name="connsiteY11" fmla="*/ 547303 h 1280160"/>
                  <a:gd name="connsiteX12" fmla="*/ 0 w 640080"/>
                  <a:gd name="connsiteY12" fmla="*/ 547303 h 1280160"/>
                  <a:gd name="connsiteX13" fmla="*/ 320040 w 640080"/>
                  <a:gd name="connsiteY13" fmla="*/ 0 h 1280160"/>
                  <a:gd name="connsiteX14" fmla="*/ 585422 w 640080"/>
                  <a:gd name="connsiteY14" fmla="*/ 141103 h 1280160"/>
                  <a:gd name="connsiteX15" fmla="*/ 607668 w 640080"/>
                  <a:gd name="connsiteY15" fmla="*/ 182087 h 1280160"/>
                  <a:gd name="connsiteX16" fmla="*/ 32412 w 640080"/>
                  <a:gd name="connsiteY16" fmla="*/ 182087 h 1280160"/>
                  <a:gd name="connsiteX17" fmla="*/ 54658 w 640080"/>
                  <a:gd name="connsiteY17" fmla="*/ 141103 h 1280160"/>
                  <a:gd name="connsiteX18" fmla="*/ 320040 w 640080"/>
                  <a:gd name="connsiteY18" fmla="*/ 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40080" h="1280160">
                    <a:moveTo>
                      <a:pt x="32412" y="1098073"/>
                    </a:moveTo>
                    <a:lnTo>
                      <a:pt x="607668" y="1098073"/>
                    </a:lnTo>
                    <a:lnTo>
                      <a:pt x="585422" y="1139057"/>
                    </a:lnTo>
                    <a:cubicBezTo>
                      <a:pt x="527909" y="1224189"/>
                      <a:pt x="430511" y="1280160"/>
                      <a:pt x="320040" y="1280160"/>
                    </a:cubicBezTo>
                    <a:cubicBezTo>
                      <a:pt x="209569" y="1280160"/>
                      <a:pt x="112171" y="1224189"/>
                      <a:pt x="54658" y="1139057"/>
                    </a:cubicBezTo>
                    <a:close/>
                    <a:moveTo>
                      <a:pt x="0" y="728060"/>
                    </a:moveTo>
                    <a:lnTo>
                      <a:pt x="640080" y="728060"/>
                    </a:lnTo>
                    <a:lnTo>
                      <a:pt x="640080" y="910940"/>
                    </a:lnTo>
                    <a:lnTo>
                      <a:pt x="0" y="910940"/>
                    </a:lnTo>
                    <a:close/>
                    <a:moveTo>
                      <a:pt x="0" y="364423"/>
                    </a:moveTo>
                    <a:lnTo>
                      <a:pt x="640080" y="364423"/>
                    </a:lnTo>
                    <a:lnTo>
                      <a:pt x="640080" y="547303"/>
                    </a:lnTo>
                    <a:lnTo>
                      <a:pt x="0" y="547303"/>
                    </a:lnTo>
                    <a:close/>
                    <a:moveTo>
                      <a:pt x="320040" y="0"/>
                    </a:moveTo>
                    <a:cubicBezTo>
                      <a:pt x="430511" y="0"/>
                      <a:pt x="527909" y="55972"/>
                      <a:pt x="585422" y="141103"/>
                    </a:cubicBezTo>
                    <a:lnTo>
                      <a:pt x="607668" y="182087"/>
                    </a:lnTo>
                    <a:lnTo>
                      <a:pt x="32412" y="182087"/>
                    </a:lnTo>
                    <a:lnTo>
                      <a:pt x="54658" y="141103"/>
                    </a:lnTo>
                    <a:cubicBezTo>
                      <a:pt x="112171" y="55972"/>
                      <a:pt x="209569" y="0"/>
                      <a:pt x="320040" y="0"/>
                    </a:cubicBezTo>
                    <a:close/>
                  </a:path>
                </a:pathLst>
              </a:custGeom>
              <a:solidFill>
                <a:schemeClr val="accent3">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sz="1600"/>
              </a:p>
            </p:txBody>
          </p:sp>
          <p:sp>
            <p:nvSpPr>
              <p:cNvPr id="21" name="Freeform: Shape 20">
                <a:extLst>
                  <a:ext uri="{FF2B5EF4-FFF2-40B4-BE49-F238E27FC236}">
                    <a16:creationId xmlns:a16="http://schemas.microsoft.com/office/drawing/2014/main" id="{E09FC916-C830-D84A-560F-71857755A5E7}"/>
                  </a:ext>
                </a:extLst>
              </p:cNvPr>
              <p:cNvSpPr/>
              <p:nvPr/>
            </p:nvSpPr>
            <p:spPr>
              <a:xfrm>
                <a:off x="9763670" y="1852901"/>
                <a:ext cx="640080" cy="1280160"/>
              </a:xfrm>
              <a:custGeom>
                <a:avLst/>
                <a:gdLst>
                  <a:gd name="connsiteX0" fmla="*/ 32412 w 640080"/>
                  <a:gd name="connsiteY0" fmla="*/ 1098073 h 1280160"/>
                  <a:gd name="connsiteX1" fmla="*/ 607668 w 640080"/>
                  <a:gd name="connsiteY1" fmla="*/ 1098073 h 1280160"/>
                  <a:gd name="connsiteX2" fmla="*/ 585422 w 640080"/>
                  <a:gd name="connsiteY2" fmla="*/ 1139057 h 1280160"/>
                  <a:gd name="connsiteX3" fmla="*/ 320040 w 640080"/>
                  <a:gd name="connsiteY3" fmla="*/ 1280160 h 1280160"/>
                  <a:gd name="connsiteX4" fmla="*/ 54658 w 640080"/>
                  <a:gd name="connsiteY4" fmla="*/ 1139057 h 1280160"/>
                  <a:gd name="connsiteX5" fmla="*/ 0 w 640080"/>
                  <a:gd name="connsiteY5" fmla="*/ 728060 h 1280160"/>
                  <a:gd name="connsiteX6" fmla="*/ 640080 w 640080"/>
                  <a:gd name="connsiteY6" fmla="*/ 728060 h 1280160"/>
                  <a:gd name="connsiteX7" fmla="*/ 640080 w 640080"/>
                  <a:gd name="connsiteY7" fmla="*/ 910940 h 1280160"/>
                  <a:gd name="connsiteX8" fmla="*/ 0 w 640080"/>
                  <a:gd name="connsiteY8" fmla="*/ 910940 h 1280160"/>
                  <a:gd name="connsiteX9" fmla="*/ 0 w 640080"/>
                  <a:gd name="connsiteY9" fmla="*/ 364423 h 1280160"/>
                  <a:gd name="connsiteX10" fmla="*/ 640080 w 640080"/>
                  <a:gd name="connsiteY10" fmla="*/ 364423 h 1280160"/>
                  <a:gd name="connsiteX11" fmla="*/ 640080 w 640080"/>
                  <a:gd name="connsiteY11" fmla="*/ 547303 h 1280160"/>
                  <a:gd name="connsiteX12" fmla="*/ 0 w 640080"/>
                  <a:gd name="connsiteY12" fmla="*/ 547303 h 1280160"/>
                  <a:gd name="connsiteX13" fmla="*/ 320040 w 640080"/>
                  <a:gd name="connsiteY13" fmla="*/ 0 h 1280160"/>
                  <a:gd name="connsiteX14" fmla="*/ 585422 w 640080"/>
                  <a:gd name="connsiteY14" fmla="*/ 141103 h 1280160"/>
                  <a:gd name="connsiteX15" fmla="*/ 607668 w 640080"/>
                  <a:gd name="connsiteY15" fmla="*/ 182087 h 1280160"/>
                  <a:gd name="connsiteX16" fmla="*/ 32412 w 640080"/>
                  <a:gd name="connsiteY16" fmla="*/ 182087 h 1280160"/>
                  <a:gd name="connsiteX17" fmla="*/ 54658 w 640080"/>
                  <a:gd name="connsiteY17" fmla="*/ 141103 h 1280160"/>
                  <a:gd name="connsiteX18" fmla="*/ 320040 w 640080"/>
                  <a:gd name="connsiteY18" fmla="*/ 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40080" h="1280160">
                    <a:moveTo>
                      <a:pt x="32412" y="1098073"/>
                    </a:moveTo>
                    <a:lnTo>
                      <a:pt x="607668" y="1098073"/>
                    </a:lnTo>
                    <a:lnTo>
                      <a:pt x="585422" y="1139057"/>
                    </a:lnTo>
                    <a:cubicBezTo>
                      <a:pt x="527909" y="1224189"/>
                      <a:pt x="430511" y="1280160"/>
                      <a:pt x="320040" y="1280160"/>
                    </a:cubicBezTo>
                    <a:cubicBezTo>
                      <a:pt x="209569" y="1280160"/>
                      <a:pt x="112171" y="1224189"/>
                      <a:pt x="54658" y="1139057"/>
                    </a:cubicBezTo>
                    <a:close/>
                    <a:moveTo>
                      <a:pt x="0" y="728060"/>
                    </a:moveTo>
                    <a:lnTo>
                      <a:pt x="640080" y="728060"/>
                    </a:lnTo>
                    <a:lnTo>
                      <a:pt x="640080" y="910940"/>
                    </a:lnTo>
                    <a:lnTo>
                      <a:pt x="0" y="910940"/>
                    </a:lnTo>
                    <a:close/>
                    <a:moveTo>
                      <a:pt x="0" y="364423"/>
                    </a:moveTo>
                    <a:lnTo>
                      <a:pt x="640080" y="364423"/>
                    </a:lnTo>
                    <a:lnTo>
                      <a:pt x="640080" y="547303"/>
                    </a:lnTo>
                    <a:lnTo>
                      <a:pt x="0" y="547303"/>
                    </a:lnTo>
                    <a:close/>
                    <a:moveTo>
                      <a:pt x="320040" y="0"/>
                    </a:moveTo>
                    <a:cubicBezTo>
                      <a:pt x="430511" y="0"/>
                      <a:pt x="527909" y="55972"/>
                      <a:pt x="585422" y="141103"/>
                    </a:cubicBezTo>
                    <a:lnTo>
                      <a:pt x="607668" y="182087"/>
                    </a:lnTo>
                    <a:lnTo>
                      <a:pt x="32412" y="182087"/>
                    </a:lnTo>
                    <a:lnTo>
                      <a:pt x="54658" y="141103"/>
                    </a:lnTo>
                    <a:cubicBezTo>
                      <a:pt x="112171" y="55972"/>
                      <a:pt x="209569" y="0"/>
                      <a:pt x="320040" y="0"/>
                    </a:cubicBezTo>
                    <a:close/>
                  </a:path>
                </a:pathLst>
              </a:custGeom>
              <a:solidFill>
                <a:schemeClr val="accent3">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sz="1600"/>
              </a:p>
            </p:txBody>
          </p:sp>
        </p:grpSp>
      </p:grpSp>
      <mc:AlternateContent xmlns:mc="http://schemas.openxmlformats.org/markup-compatibility/2006" xmlns:a14="http://schemas.microsoft.com/office/drawing/2010/main">
        <mc:Choice Requires="a14">
          <p:sp>
            <p:nvSpPr>
              <p:cNvPr id="16" name="Rectangular Callout 15"/>
              <p:cNvSpPr/>
              <p:nvPr/>
            </p:nvSpPr>
            <p:spPr>
              <a:xfrm>
                <a:off x="4397338" y="4848589"/>
                <a:ext cx="6028835" cy="1242053"/>
              </a:xfrm>
              <a:prstGeom prst="wedgeRectCallout">
                <a:avLst>
                  <a:gd name="adj1" fmla="val 62620"/>
                  <a:gd name="adj2" fmla="val 45666"/>
                </a:avLst>
              </a:prstGeom>
              <a:solidFill>
                <a:schemeClr val="tx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solidFill>
                      <a:schemeClr val="bg1"/>
                    </a:solidFill>
                    <a:latin typeface="+mj-lt"/>
                  </a:rPr>
                  <a:t>We use the samples and the rules of probability to update our beliefs about what </a:t>
                </a:r>
                <a14:m>
                  <m:oMath xmlns:m="http://schemas.openxmlformats.org/officeDocument/2006/math">
                    <m:r>
                      <a:rPr lang="en-IN" sz="2400" b="0" i="1" smtClean="0">
                        <a:solidFill>
                          <a:schemeClr val="bg1"/>
                        </a:solidFill>
                        <a:latin typeface="Cambria Math" panose="02040503050406030204" pitchFamily="18" charset="0"/>
                      </a:rPr>
                      <m:t>𝜇</m:t>
                    </m:r>
                  </m:oMath>
                </a14:m>
                <a:r>
                  <a:rPr lang="en-IN" sz="2400" dirty="0">
                    <a:solidFill>
                      <a:schemeClr val="bg1"/>
                    </a:solidFill>
                    <a:latin typeface="+mj-lt"/>
                  </a:rPr>
                  <a:t> can and cannot be. Let us see how to do this</a:t>
                </a:r>
              </a:p>
            </p:txBody>
          </p:sp>
        </mc:Choice>
        <mc:Fallback xmlns="">
          <p:sp>
            <p:nvSpPr>
              <p:cNvPr id="16" name="Rectangular Callout 15"/>
              <p:cNvSpPr>
                <a:spLocks noRot="1" noChangeAspect="1" noMove="1" noResize="1" noEditPoints="1" noAdjustHandles="1" noChangeArrowheads="1" noChangeShapeType="1" noTextEdit="1"/>
              </p:cNvSpPr>
              <p:nvPr/>
            </p:nvSpPr>
            <p:spPr>
              <a:xfrm>
                <a:off x="4397338" y="4848589"/>
                <a:ext cx="6028835" cy="1242053"/>
              </a:xfrm>
              <a:prstGeom prst="wedgeRectCallout">
                <a:avLst>
                  <a:gd name="adj1" fmla="val 62620"/>
                  <a:gd name="adj2" fmla="val 45666"/>
                </a:avLst>
              </a:prstGeom>
              <a:blipFill>
                <a:blip r:embed="rId6"/>
                <a:stretch>
                  <a:fillRect l="-893" b="-7619"/>
                </a:stretch>
              </a:blipFill>
              <a:ln w="38100">
                <a:solidFill>
                  <a:schemeClr val="accent1"/>
                </a:solidFill>
              </a:ln>
            </p:spPr>
            <p:txBody>
              <a:bodyPr/>
              <a:lstStyle/>
              <a:p>
                <a:r>
                  <a:rPr lang="en-IN">
                    <a:noFill/>
                  </a:rPr>
                  <a:t> </a:t>
                </a:r>
              </a:p>
            </p:txBody>
          </p:sp>
        </mc:Fallback>
      </mc:AlternateContent>
    </p:spTree>
    <p:extLst>
      <p:ext uri="{BB962C8B-B14F-4D97-AF65-F5344CB8AC3E}">
        <p14:creationId xmlns:p14="http://schemas.microsoft.com/office/powerpoint/2010/main" val="27147491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par>
                          <p:cTn id="27" fill="hold">
                            <p:stCondLst>
                              <p:cond delay="0"/>
                            </p:stCondLst>
                            <p:childTnLst>
                              <p:par>
                                <p:cTn id="28" presetID="22" presetClass="entr" presetSubtype="2" fill="hold" grpId="0" nodeType="after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wipe(right)">
                                      <p:cBhvr>
                                        <p:cTn id="30" dur="500"/>
                                        <p:tgtEl>
                                          <p:spTgt spid="7"/>
                                        </p:tgtEl>
                                      </p:cBhvr>
                                    </p:animEffec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8"/>
                                        </p:tgtEl>
                                        <p:attrNameLst>
                                          <p:attrName>style.visibility</p:attrName>
                                        </p:attrNameLst>
                                      </p:cBhvr>
                                      <p:to>
                                        <p:strVal val="visible"/>
                                      </p:to>
                                    </p:set>
                                  </p:childTnLst>
                                </p:cTn>
                              </p:par>
                            </p:childTnLst>
                          </p:cTn>
                        </p:par>
                        <p:par>
                          <p:cTn id="35" fill="hold">
                            <p:stCondLst>
                              <p:cond delay="0"/>
                            </p:stCondLst>
                            <p:childTnLst>
                              <p:par>
                                <p:cTn id="36" presetID="22" presetClass="entr" presetSubtype="2" fill="hold" grpId="0" nodeType="afterEffect">
                                  <p:stCondLst>
                                    <p:cond delay="0"/>
                                  </p:stCondLst>
                                  <p:childTnLst>
                                    <p:set>
                                      <p:cBhvr>
                                        <p:cTn id="37" dur="1" fill="hold">
                                          <p:stCondLst>
                                            <p:cond delay="0"/>
                                          </p:stCondLst>
                                        </p:cTn>
                                        <p:tgtEl>
                                          <p:spTgt spid="9"/>
                                        </p:tgtEl>
                                        <p:attrNameLst>
                                          <p:attrName>style.visibility</p:attrName>
                                        </p:attrNameLst>
                                      </p:cBhvr>
                                      <p:to>
                                        <p:strVal val="visible"/>
                                      </p:to>
                                    </p:set>
                                    <p:animEffect transition="in" filter="wipe(right)">
                                      <p:cBhvr>
                                        <p:cTn id="38" dur="500"/>
                                        <p:tgtEl>
                                          <p:spTgt spid="9"/>
                                        </p:tgtEl>
                                      </p:cBhvr>
                                    </p:animEffect>
                                  </p:childTnLst>
                                </p:cTn>
                              </p:par>
                            </p:childTnLst>
                          </p:cTn>
                        </p:par>
                      </p:childTnLst>
                    </p:cTn>
                  </p:par>
                  <p:par>
                    <p:cTn id="39" fill="hold">
                      <p:stCondLst>
                        <p:cond delay="indefinite"/>
                      </p:stCondLst>
                      <p:childTnLst>
                        <p:par>
                          <p:cTn id="40" fill="hold">
                            <p:stCondLst>
                              <p:cond delay="0"/>
                            </p:stCondLst>
                            <p:childTnLst>
                              <p:par>
                                <p:cTn id="41" presetID="53" presetClass="entr" presetSubtype="16" fill="hold" nodeType="clickEffect">
                                  <p:stCondLst>
                                    <p:cond delay="0"/>
                                  </p:stCondLst>
                                  <p:childTnLst>
                                    <p:set>
                                      <p:cBhvr>
                                        <p:cTn id="42" dur="1" fill="hold">
                                          <p:stCondLst>
                                            <p:cond delay="0"/>
                                          </p:stCondLst>
                                        </p:cTn>
                                        <p:tgtEl>
                                          <p:spTgt spid="5"/>
                                        </p:tgtEl>
                                        <p:attrNameLst>
                                          <p:attrName>style.visibility</p:attrName>
                                        </p:attrNameLst>
                                      </p:cBhvr>
                                      <p:to>
                                        <p:strVal val="visible"/>
                                      </p:to>
                                    </p:set>
                                    <p:anim calcmode="lin" valueType="num">
                                      <p:cBhvr>
                                        <p:cTn id="43" dur="500" fill="hold"/>
                                        <p:tgtEl>
                                          <p:spTgt spid="5"/>
                                        </p:tgtEl>
                                        <p:attrNameLst>
                                          <p:attrName>ppt_w</p:attrName>
                                        </p:attrNameLst>
                                      </p:cBhvr>
                                      <p:tavLst>
                                        <p:tav tm="0">
                                          <p:val>
                                            <p:fltVal val="0"/>
                                          </p:val>
                                        </p:tav>
                                        <p:tav tm="100000">
                                          <p:val>
                                            <p:strVal val="#ppt_w"/>
                                          </p:val>
                                        </p:tav>
                                      </p:tavLst>
                                    </p:anim>
                                    <p:anim calcmode="lin" valueType="num">
                                      <p:cBhvr>
                                        <p:cTn id="44" dur="500" fill="hold"/>
                                        <p:tgtEl>
                                          <p:spTgt spid="5"/>
                                        </p:tgtEl>
                                        <p:attrNameLst>
                                          <p:attrName>ppt_h</p:attrName>
                                        </p:attrNameLst>
                                      </p:cBhvr>
                                      <p:tavLst>
                                        <p:tav tm="0">
                                          <p:val>
                                            <p:fltVal val="0"/>
                                          </p:val>
                                        </p:tav>
                                        <p:tav tm="100000">
                                          <p:val>
                                            <p:strVal val="#ppt_h"/>
                                          </p:val>
                                        </p:tav>
                                      </p:tavLst>
                                    </p:anim>
                                    <p:animEffect transition="in" filter="fade">
                                      <p:cBhvr>
                                        <p:cTn id="45" dur="500"/>
                                        <p:tgtEl>
                                          <p:spTgt spid="5"/>
                                        </p:tgtEl>
                                      </p:cBhvr>
                                    </p:animEffect>
                                  </p:childTnLst>
                                </p:cTn>
                              </p:par>
                            </p:childTnLst>
                          </p:cTn>
                        </p:par>
                        <p:par>
                          <p:cTn id="46" fill="hold">
                            <p:stCondLst>
                              <p:cond delay="500"/>
                            </p:stCondLst>
                            <p:childTnLst>
                              <p:par>
                                <p:cTn id="47" presetID="22" presetClass="entr" presetSubtype="2" fill="hold" grpId="0" nodeType="afterEffect">
                                  <p:stCondLst>
                                    <p:cond delay="0"/>
                                  </p:stCondLst>
                                  <p:childTnLst>
                                    <p:set>
                                      <p:cBhvr>
                                        <p:cTn id="48" dur="1" fill="hold">
                                          <p:stCondLst>
                                            <p:cond delay="0"/>
                                          </p:stCondLst>
                                        </p:cTn>
                                        <p:tgtEl>
                                          <p:spTgt spid="16"/>
                                        </p:tgtEl>
                                        <p:attrNameLst>
                                          <p:attrName>style.visibility</p:attrName>
                                        </p:attrNameLst>
                                      </p:cBhvr>
                                      <p:to>
                                        <p:strVal val="visible"/>
                                      </p:to>
                                    </p:set>
                                    <p:animEffect transition="in" filter="wipe(right)">
                                      <p:cBhvr>
                                        <p:cTn id="49"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animBg="1"/>
      <p:bldP spid="9" grpId="0" animBg="1"/>
      <p:bldP spid="1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Posterior</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53354" y="1111624"/>
                <a:ext cx="11600328" cy="5746376"/>
              </a:xfrm>
            </p:spPr>
            <p:txBody>
              <a:bodyPr>
                <a:normAutofit/>
              </a:bodyPr>
              <a:lstStyle/>
              <a:p>
                <a:r>
                  <a:rPr lang="en-IN" dirty="0"/>
                  <a:t>Before we see any data, we have a </a:t>
                </a:r>
                <a:r>
                  <a:rPr lang="en-IN" i="1" dirty="0"/>
                  <a:t>prior</a:t>
                </a:r>
                <a:r>
                  <a:rPr lang="en-IN" dirty="0"/>
                  <a:t> belief </a:t>
                </a:r>
                <a14:m>
                  <m:oMath xmlns:m="http://schemas.openxmlformats.org/officeDocument/2006/math">
                    <m:r>
                      <a:rPr lang="en-IN" i="1" smtClean="0">
                        <a:latin typeface="Cambria Math" panose="02040503050406030204" pitchFamily="18" charset="0"/>
                        <a:ea typeface="Cambria Math" panose="02040503050406030204" pitchFamily="18" charset="0"/>
                      </a:rPr>
                      <m:t>ℙ</m:t>
                    </m:r>
                    <m:d>
                      <m:dPr>
                        <m:begChr m:val="["/>
                        <m:endChr m:val="]"/>
                        <m:ctrlPr>
                          <a:rPr lang="en-IN" b="0" i="1" smtClean="0">
                            <a:latin typeface="Cambria Math" panose="02040503050406030204" pitchFamily="18" charset="0"/>
                            <a:ea typeface="Cambria Math" panose="02040503050406030204" pitchFamily="18" charset="0"/>
                          </a:rPr>
                        </m:ctrlPr>
                      </m:dPr>
                      <m:e>
                        <m:r>
                          <a:rPr lang="en-IN" b="0" i="1" smtClean="0">
                            <a:latin typeface="Cambria Math" panose="02040503050406030204" pitchFamily="18" charset="0"/>
                            <a:ea typeface="Cambria Math" panose="02040503050406030204" pitchFamily="18" charset="0"/>
                          </a:rPr>
                          <m:t>𝜇</m:t>
                        </m:r>
                      </m:e>
                    </m:d>
                  </m:oMath>
                </a14:m>
                <a:r>
                  <a:rPr lang="en-IN" dirty="0"/>
                  <a:t> on the models</a:t>
                </a:r>
              </a:p>
              <a:p>
                <a:pPr lvl="2"/>
                <a:r>
                  <a:rPr lang="en-IN" dirty="0"/>
                  <a:t>It tells us which models are more likely/less likely before we have seen data</a:t>
                </a:r>
              </a:p>
              <a:p>
                <a:r>
                  <a:rPr lang="en-IN" dirty="0"/>
                  <a:t>Then we see data </a:t>
                </a: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𝑥</m:t>
                        </m:r>
                      </m:e>
                      <m:sub>
                        <m:r>
                          <a:rPr lang="en-IN" b="0" i="1" smtClean="0">
                            <a:latin typeface="Cambria Math" panose="02040503050406030204" pitchFamily="18" charset="0"/>
                          </a:rPr>
                          <m:t>1</m:t>
                        </m:r>
                      </m:sub>
                    </m:sSub>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𝑥</m:t>
                        </m:r>
                      </m:e>
                      <m:sub>
                        <m:r>
                          <a:rPr lang="en-IN" b="0" i="1" smtClean="0">
                            <a:latin typeface="Cambria Math" panose="02040503050406030204" pitchFamily="18" charset="0"/>
                          </a:rPr>
                          <m:t>𝑛</m:t>
                        </m:r>
                      </m:sub>
                    </m:sSub>
                  </m:oMath>
                </a14:m>
                <a:r>
                  <a:rPr lang="en-IN" dirty="0"/>
                  <a:t> and we wish to update our belief. Basically we want to find out </a:t>
                </a:r>
                <a14:m>
                  <m:oMath xmlns:m="http://schemas.openxmlformats.org/officeDocument/2006/math">
                    <m:r>
                      <a:rPr lang="en-IN" i="1" smtClean="0">
                        <a:latin typeface="Cambria Math" panose="02040503050406030204" pitchFamily="18" charset="0"/>
                        <a:ea typeface="Cambria Math" panose="02040503050406030204" pitchFamily="18" charset="0"/>
                      </a:rPr>
                      <m:t>ℙ</m:t>
                    </m:r>
                    <m:d>
                      <m:dPr>
                        <m:begChr m:val="["/>
                        <m:endChr m:val="]"/>
                        <m:ctrlPr>
                          <a:rPr lang="en-IN" b="0" i="1" smtClean="0">
                            <a:latin typeface="Cambria Math" panose="02040503050406030204" pitchFamily="18" charset="0"/>
                            <a:ea typeface="Cambria Math" panose="02040503050406030204" pitchFamily="18" charset="0"/>
                          </a:rPr>
                        </m:ctrlPr>
                      </m:dPr>
                      <m:e>
                        <m:r>
                          <a:rPr lang="en-IN" b="0" i="1" smtClean="0">
                            <a:latin typeface="Cambria Math" panose="02040503050406030204" pitchFamily="18" charset="0"/>
                            <a:ea typeface="Cambria Math" panose="02040503050406030204" pitchFamily="18" charset="0"/>
                          </a:rPr>
                          <m:t>𝜇</m:t>
                        </m:r>
                        <m:r>
                          <a:rPr lang="en-IN" b="0" i="1" smtClean="0">
                            <a:latin typeface="Cambria Math" panose="02040503050406030204" pitchFamily="18" charset="0"/>
                            <a:ea typeface="Cambria Math" panose="02040503050406030204" pitchFamily="18" charset="0"/>
                          </a:rPr>
                          <m:t> | </m:t>
                        </m:r>
                        <m:sSub>
                          <m:sSubPr>
                            <m:ctrlPr>
                              <a:rPr lang="en-IN" b="0" i="1" smtClean="0">
                                <a:latin typeface="Cambria Math" panose="02040503050406030204" pitchFamily="18" charset="0"/>
                                <a:ea typeface="Cambria Math" panose="02040503050406030204" pitchFamily="18" charset="0"/>
                              </a:rPr>
                            </m:ctrlPr>
                          </m:sSubPr>
                          <m:e>
                            <m:r>
                              <a:rPr lang="en-IN" b="0" i="1" smtClean="0">
                                <a:latin typeface="Cambria Math" panose="02040503050406030204" pitchFamily="18" charset="0"/>
                                <a:ea typeface="Cambria Math" panose="02040503050406030204" pitchFamily="18" charset="0"/>
                              </a:rPr>
                              <m:t>𝑥</m:t>
                            </m:r>
                          </m:e>
                          <m:sub>
                            <m:r>
                              <a:rPr lang="en-IN" b="0" i="1" smtClean="0">
                                <a:latin typeface="Cambria Math" panose="02040503050406030204" pitchFamily="18" charset="0"/>
                                <a:ea typeface="Cambria Math" panose="02040503050406030204" pitchFamily="18" charset="0"/>
                              </a:rPr>
                              <m:t>1</m:t>
                            </m:r>
                          </m:sub>
                        </m:sSub>
                        <m:r>
                          <a:rPr lang="en-IN" b="0" i="1" smtClean="0">
                            <a:latin typeface="Cambria Math" panose="02040503050406030204" pitchFamily="18" charset="0"/>
                            <a:ea typeface="Cambria Math" panose="02040503050406030204" pitchFamily="18" charset="0"/>
                          </a:rPr>
                          <m:t>,…,</m:t>
                        </m:r>
                        <m:sSub>
                          <m:sSubPr>
                            <m:ctrlPr>
                              <a:rPr lang="en-IN" b="0" i="1" smtClean="0">
                                <a:latin typeface="Cambria Math" panose="02040503050406030204" pitchFamily="18" charset="0"/>
                                <a:ea typeface="Cambria Math" panose="02040503050406030204" pitchFamily="18" charset="0"/>
                              </a:rPr>
                            </m:ctrlPr>
                          </m:sSubPr>
                          <m:e>
                            <m:r>
                              <a:rPr lang="en-IN" b="0" i="1" smtClean="0">
                                <a:latin typeface="Cambria Math" panose="02040503050406030204" pitchFamily="18" charset="0"/>
                                <a:ea typeface="Cambria Math" panose="02040503050406030204" pitchFamily="18" charset="0"/>
                              </a:rPr>
                              <m:t>𝑥</m:t>
                            </m:r>
                          </m:e>
                          <m:sub>
                            <m:r>
                              <a:rPr lang="en-IN" b="0" i="1" smtClean="0">
                                <a:latin typeface="Cambria Math" panose="02040503050406030204" pitchFamily="18" charset="0"/>
                                <a:ea typeface="Cambria Math" panose="02040503050406030204" pitchFamily="18" charset="0"/>
                              </a:rPr>
                              <m:t>𝑛</m:t>
                            </m:r>
                          </m:sub>
                        </m:sSub>
                      </m:e>
                    </m:d>
                  </m:oMath>
                </a14:m>
                <a:endParaRPr lang="en-IN" dirty="0"/>
              </a:p>
              <a:p>
                <a:pPr lvl="2"/>
                <a:r>
                  <a:rPr lang="en-IN" dirty="0"/>
                  <a:t>This quantity has a name</a:t>
                </a:r>
                <a:r>
                  <a:rPr lang="en-IN" i="0" dirty="0"/>
                  <a:t>:</a:t>
                </a:r>
                <a:r>
                  <a:rPr lang="en-IN" dirty="0"/>
                  <a:t> </a:t>
                </a:r>
                <a:r>
                  <a:rPr lang="en-IN" i="0" dirty="0"/>
                  <a:t>posterior belief </a:t>
                </a:r>
                <a:r>
                  <a:rPr lang="en-IN" dirty="0"/>
                  <a:t>or simply </a:t>
                </a:r>
                <a:r>
                  <a:rPr lang="en-IN" i="0" dirty="0"/>
                  <a:t>posterior</a:t>
                </a:r>
              </a:p>
              <a:p>
                <a:pPr lvl="2"/>
                <a:r>
                  <a:rPr lang="en-IN" dirty="0"/>
                  <a:t>It tells us which models are more likely/less likely after we have seen data</a:t>
                </a:r>
              </a:p>
              <a:p>
                <a14:m>
                  <m:oMath xmlns:m="http://schemas.openxmlformats.org/officeDocument/2006/math">
                    <m:r>
                      <a:rPr lang="en-IN" i="1">
                        <a:latin typeface="Cambria Math" panose="02040503050406030204" pitchFamily="18" charset="0"/>
                        <a:ea typeface="Cambria Math" panose="02040503050406030204" pitchFamily="18" charset="0"/>
                      </a:rPr>
                      <m:t>ℙ</m:t>
                    </m:r>
                    <m:d>
                      <m:dPr>
                        <m:begChr m:val="["/>
                        <m:endChr m:val="]"/>
                        <m:ctrlPr>
                          <a:rPr lang="en-IN" i="1">
                            <a:latin typeface="Cambria Math" panose="02040503050406030204" pitchFamily="18" charset="0"/>
                            <a:ea typeface="Cambria Math" panose="02040503050406030204" pitchFamily="18" charset="0"/>
                          </a:rPr>
                        </m:ctrlPr>
                      </m:dPr>
                      <m:e>
                        <m:r>
                          <a:rPr lang="en-IN" i="1">
                            <a:latin typeface="Cambria Math" panose="02040503050406030204" pitchFamily="18" charset="0"/>
                            <a:ea typeface="Cambria Math" panose="02040503050406030204" pitchFamily="18" charset="0"/>
                          </a:rPr>
                          <m:t>𝜇</m:t>
                        </m:r>
                        <m:r>
                          <a:rPr lang="en-IN" i="1">
                            <a:latin typeface="Cambria Math" panose="02040503050406030204" pitchFamily="18" charset="0"/>
                            <a:ea typeface="Cambria Math" panose="02040503050406030204" pitchFamily="18" charset="0"/>
                          </a:rPr>
                          <m:t> | </m:t>
                        </m:r>
                        <m:sSub>
                          <m:sSubPr>
                            <m:ctrlPr>
                              <a:rPr lang="en-IN" i="1">
                                <a:latin typeface="Cambria Math" panose="02040503050406030204" pitchFamily="18" charset="0"/>
                                <a:ea typeface="Cambria Math" panose="02040503050406030204" pitchFamily="18" charset="0"/>
                              </a:rPr>
                            </m:ctrlPr>
                          </m:sSubPr>
                          <m:e>
                            <m:r>
                              <a:rPr lang="en-IN" i="1">
                                <a:latin typeface="Cambria Math" panose="02040503050406030204" pitchFamily="18" charset="0"/>
                                <a:ea typeface="Cambria Math" panose="02040503050406030204" pitchFamily="18" charset="0"/>
                              </a:rPr>
                              <m:t>𝑥</m:t>
                            </m:r>
                          </m:e>
                          <m:sub>
                            <m:r>
                              <a:rPr lang="en-IN" i="1">
                                <a:latin typeface="Cambria Math" panose="02040503050406030204" pitchFamily="18" charset="0"/>
                                <a:ea typeface="Cambria Math" panose="02040503050406030204" pitchFamily="18" charset="0"/>
                              </a:rPr>
                              <m:t>1</m:t>
                            </m:r>
                          </m:sub>
                        </m:sSub>
                        <m:r>
                          <a:rPr lang="en-IN" i="1">
                            <a:latin typeface="Cambria Math" panose="02040503050406030204" pitchFamily="18" charset="0"/>
                            <a:ea typeface="Cambria Math" panose="02040503050406030204" pitchFamily="18" charset="0"/>
                          </a:rPr>
                          <m:t>,…,</m:t>
                        </m:r>
                        <m:sSub>
                          <m:sSubPr>
                            <m:ctrlPr>
                              <a:rPr lang="en-IN" i="1">
                                <a:latin typeface="Cambria Math" panose="02040503050406030204" pitchFamily="18" charset="0"/>
                                <a:ea typeface="Cambria Math" panose="02040503050406030204" pitchFamily="18" charset="0"/>
                              </a:rPr>
                            </m:ctrlPr>
                          </m:sSubPr>
                          <m:e>
                            <m:r>
                              <a:rPr lang="en-IN" i="1">
                                <a:latin typeface="Cambria Math" panose="02040503050406030204" pitchFamily="18" charset="0"/>
                                <a:ea typeface="Cambria Math" panose="02040503050406030204" pitchFamily="18" charset="0"/>
                              </a:rPr>
                              <m:t>𝑥</m:t>
                            </m:r>
                          </m:e>
                          <m:sub>
                            <m:r>
                              <a:rPr lang="en-IN" i="1">
                                <a:latin typeface="Cambria Math" panose="02040503050406030204" pitchFamily="18" charset="0"/>
                                <a:ea typeface="Cambria Math" panose="02040503050406030204" pitchFamily="18" charset="0"/>
                              </a:rPr>
                              <m:t>𝑛</m:t>
                            </m:r>
                          </m:sub>
                        </m:sSub>
                      </m:e>
                    </m:d>
                    <m:r>
                      <a:rPr lang="en-IN" b="0" i="1" smtClean="0">
                        <a:latin typeface="Cambria Math" panose="02040503050406030204" pitchFamily="18" charset="0"/>
                        <a:ea typeface="Cambria Math" panose="02040503050406030204" pitchFamily="18" charset="0"/>
                      </a:rPr>
                      <m:t>=</m:t>
                    </m:r>
                    <m:f>
                      <m:fPr>
                        <m:ctrlPr>
                          <a:rPr lang="en-IN" sz="4000" i="1" dirty="0">
                            <a:latin typeface="Cambria Math" panose="02040503050406030204" pitchFamily="18" charset="0"/>
                          </a:rPr>
                        </m:ctrlPr>
                      </m:fPr>
                      <m:num>
                        <m:r>
                          <a:rPr lang="en-IN" sz="4000" i="1" dirty="0">
                            <a:latin typeface="Cambria Math" panose="02040503050406030204" pitchFamily="18" charset="0"/>
                            <a:ea typeface="Cambria Math" panose="02040503050406030204" pitchFamily="18" charset="0"/>
                          </a:rPr>
                          <m:t>ℙ</m:t>
                        </m:r>
                        <m:d>
                          <m:dPr>
                            <m:begChr m:val="["/>
                            <m:endChr m:val="]"/>
                            <m:ctrlPr>
                              <a:rPr lang="en-IN" sz="4000" i="1" dirty="0">
                                <a:latin typeface="Cambria Math" panose="02040503050406030204" pitchFamily="18" charset="0"/>
                                <a:ea typeface="Cambria Math" panose="02040503050406030204" pitchFamily="18" charset="0"/>
                              </a:rPr>
                            </m:ctrlPr>
                          </m:dPr>
                          <m:e>
                            <m:sSub>
                              <m:sSubPr>
                                <m:ctrlPr>
                                  <a:rPr lang="en-IN" sz="4000" i="1">
                                    <a:latin typeface="Cambria Math" panose="02040503050406030204" pitchFamily="18" charset="0"/>
                                    <a:ea typeface="Cambria Math" panose="02040503050406030204" pitchFamily="18" charset="0"/>
                                  </a:rPr>
                                </m:ctrlPr>
                              </m:sSubPr>
                              <m:e>
                                <m:r>
                                  <a:rPr lang="en-IN" sz="4000" i="1">
                                    <a:latin typeface="Cambria Math" panose="02040503050406030204" pitchFamily="18" charset="0"/>
                                    <a:ea typeface="Cambria Math" panose="02040503050406030204" pitchFamily="18" charset="0"/>
                                  </a:rPr>
                                  <m:t>𝑥</m:t>
                                </m:r>
                              </m:e>
                              <m:sub>
                                <m:r>
                                  <a:rPr lang="en-IN" sz="4000" i="1">
                                    <a:latin typeface="Cambria Math" panose="02040503050406030204" pitchFamily="18" charset="0"/>
                                    <a:ea typeface="Cambria Math" panose="02040503050406030204" pitchFamily="18" charset="0"/>
                                  </a:rPr>
                                  <m:t>1</m:t>
                                </m:r>
                              </m:sub>
                            </m:sSub>
                            <m:r>
                              <a:rPr lang="en-IN" sz="4000" i="1">
                                <a:latin typeface="Cambria Math" panose="02040503050406030204" pitchFamily="18" charset="0"/>
                                <a:ea typeface="Cambria Math" panose="02040503050406030204" pitchFamily="18" charset="0"/>
                              </a:rPr>
                              <m:t>,…,</m:t>
                            </m:r>
                            <m:sSub>
                              <m:sSubPr>
                                <m:ctrlPr>
                                  <a:rPr lang="en-IN" sz="4000" i="1">
                                    <a:latin typeface="Cambria Math" panose="02040503050406030204" pitchFamily="18" charset="0"/>
                                    <a:ea typeface="Cambria Math" panose="02040503050406030204" pitchFamily="18" charset="0"/>
                                  </a:rPr>
                                </m:ctrlPr>
                              </m:sSubPr>
                              <m:e>
                                <m:r>
                                  <a:rPr lang="en-IN" sz="4000" i="1">
                                    <a:latin typeface="Cambria Math" panose="02040503050406030204" pitchFamily="18" charset="0"/>
                                    <a:ea typeface="Cambria Math" panose="02040503050406030204" pitchFamily="18" charset="0"/>
                                  </a:rPr>
                                  <m:t>𝑥</m:t>
                                </m:r>
                              </m:e>
                              <m:sub>
                                <m:r>
                                  <a:rPr lang="en-IN" sz="4000" i="1">
                                    <a:latin typeface="Cambria Math" panose="02040503050406030204" pitchFamily="18" charset="0"/>
                                    <a:ea typeface="Cambria Math" panose="02040503050406030204" pitchFamily="18" charset="0"/>
                                  </a:rPr>
                                  <m:t>𝑛</m:t>
                                </m:r>
                              </m:sub>
                            </m:sSub>
                            <m:r>
                              <a:rPr lang="en-IN" sz="4000" i="1">
                                <a:latin typeface="Cambria Math" panose="02040503050406030204" pitchFamily="18" charset="0"/>
                                <a:ea typeface="Cambria Math" panose="02040503050406030204" pitchFamily="18" charset="0"/>
                              </a:rPr>
                              <m:t> | </m:t>
                            </m:r>
                            <m:r>
                              <a:rPr lang="en-IN" sz="4000" i="1">
                                <a:latin typeface="Cambria Math" panose="02040503050406030204" pitchFamily="18" charset="0"/>
                                <a:ea typeface="Cambria Math" panose="02040503050406030204" pitchFamily="18" charset="0"/>
                              </a:rPr>
                              <m:t>𝜇</m:t>
                            </m:r>
                          </m:e>
                        </m:d>
                        <m:r>
                          <a:rPr lang="en-IN" sz="4000" i="1" dirty="0">
                            <a:latin typeface="Cambria Math" panose="02040503050406030204" pitchFamily="18" charset="0"/>
                            <a:ea typeface="Cambria Math" panose="02040503050406030204" pitchFamily="18" charset="0"/>
                          </a:rPr>
                          <m:t>⋅</m:t>
                        </m:r>
                        <m:r>
                          <a:rPr lang="en-IN" sz="4000" i="1" dirty="0">
                            <a:latin typeface="Cambria Math" panose="02040503050406030204" pitchFamily="18" charset="0"/>
                            <a:ea typeface="Cambria Math" panose="02040503050406030204" pitchFamily="18" charset="0"/>
                          </a:rPr>
                          <m:t>ℙ</m:t>
                        </m:r>
                        <m:d>
                          <m:dPr>
                            <m:begChr m:val="["/>
                            <m:endChr m:val="]"/>
                            <m:ctrlPr>
                              <a:rPr lang="en-IN" sz="4000" i="1" dirty="0">
                                <a:latin typeface="Cambria Math" panose="02040503050406030204" pitchFamily="18" charset="0"/>
                                <a:ea typeface="Cambria Math" panose="02040503050406030204" pitchFamily="18" charset="0"/>
                              </a:rPr>
                            </m:ctrlPr>
                          </m:dPr>
                          <m:e>
                            <m:r>
                              <a:rPr lang="en-IN" sz="4000" i="1" dirty="0">
                                <a:latin typeface="Cambria Math" panose="02040503050406030204" pitchFamily="18" charset="0"/>
                                <a:ea typeface="Cambria Math" panose="02040503050406030204" pitchFamily="18" charset="0"/>
                              </a:rPr>
                              <m:t>𝜇</m:t>
                            </m:r>
                          </m:e>
                        </m:d>
                      </m:num>
                      <m:den>
                        <m:r>
                          <a:rPr lang="en-IN" sz="4000" i="1" dirty="0">
                            <a:latin typeface="Cambria Math" panose="02040503050406030204" pitchFamily="18" charset="0"/>
                            <a:ea typeface="Cambria Math" panose="02040503050406030204" pitchFamily="18" charset="0"/>
                          </a:rPr>
                          <m:t>ℙ</m:t>
                        </m:r>
                        <m:d>
                          <m:dPr>
                            <m:begChr m:val="["/>
                            <m:endChr m:val="]"/>
                            <m:ctrlPr>
                              <a:rPr lang="en-IN" sz="4000" i="1" dirty="0">
                                <a:latin typeface="Cambria Math" panose="02040503050406030204" pitchFamily="18" charset="0"/>
                                <a:ea typeface="Cambria Math" panose="02040503050406030204" pitchFamily="18" charset="0"/>
                              </a:rPr>
                            </m:ctrlPr>
                          </m:dPr>
                          <m:e>
                            <m:sSub>
                              <m:sSubPr>
                                <m:ctrlPr>
                                  <a:rPr lang="en-IN" sz="4000" i="1" dirty="0">
                                    <a:latin typeface="Cambria Math" panose="02040503050406030204" pitchFamily="18" charset="0"/>
                                    <a:ea typeface="Cambria Math" panose="02040503050406030204" pitchFamily="18" charset="0"/>
                                  </a:rPr>
                                </m:ctrlPr>
                              </m:sSubPr>
                              <m:e>
                                <m:r>
                                  <a:rPr lang="en-IN" sz="4000" i="1" dirty="0">
                                    <a:latin typeface="Cambria Math" panose="02040503050406030204" pitchFamily="18" charset="0"/>
                                    <a:ea typeface="Cambria Math" panose="02040503050406030204" pitchFamily="18" charset="0"/>
                                  </a:rPr>
                                  <m:t>𝑥</m:t>
                                </m:r>
                              </m:e>
                              <m:sub>
                                <m:r>
                                  <a:rPr lang="en-IN" sz="4000" i="1" dirty="0">
                                    <a:latin typeface="Cambria Math" panose="02040503050406030204" pitchFamily="18" charset="0"/>
                                    <a:ea typeface="Cambria Math" panose="02040503050406030204" pitchFamily="18" charset="0"/>
                                  </a:rPr>
                                  <m:t>1</m:t>
                                </m:r>
                              </m:sub>
                            </m:sSub>
                            <m:r>
                              <a:rPr lang="en-IN" sz="4000" i="1" dirty="0">
                                <a:latin typeface="Cambria Math" panose="02040503050406030204" pitchFamily="18" charset="0"/>
                                <a:ea typeface="Cambria Math" panose="02040503050406030204" pitchFamily="18" charset="0"/>
                              </a:rPr>
                              <m:t>,…,</m:t>
                            </m:r>
                            <m:sSub>
                              <m:sSubPr>
                                <m:ctrlPr>
                                  <a:rPr lang="en-IN" sz="4000" i="1" dirty="0">
                                    <a:latin typeface="Cambria Math" panose="02040503050406030204" pitchFamily="18" charset="0"/>
                                    <a:ea typeface="Cambria Math" panose="02040503050406030204" pitchFamily="18" charset="0"/>
                                  </a:rPr>
                                </m:ctrlPr>
                              </m:sSubPr>
                              <m:e>
                                <m:r>
                                  <a:rPr lang="en-IN" sz="4000" i="1" dirty="0">
                                    <a:latin typeface="Cambria Math" panose="02040503050406030204" pitchFamily="18" charset="0"/>
                                    <a:ea typeface="Cambria Math" panose="02040503050406030204" pitchFamily="18" charset="0"/>
                                  </a:rPr>
                                  <m:t>𝑥</m:t>
                                </m:r>
                              </m:e>
                              <m:sub>
                                <m:r>
                                  <a:rPr lang="en-IN" sz="4000" i="1" dirty="0">
                                    <a:latin typeface="Cambria Math" panose="02040503050406030204" pitchFamily="18" charset="0"/>
                                    <a:ea typeface="Cambria Math" panose="02040503050406030204" pitchFamily="18" charset="0"/>
                                  </a:rPr>
                                  <m:t>𝑛</m:t>
                                </m:r>
                              </m:sub>
                            </m:sSub>
                          </m:e>
                        </m:d>
                      </m:den>
                    </m:f>
                    <m:r>
                      <a:rPr lang="en-IN" sz="4000" b="0" i="1" dirty="0" smtClean="0">
                        <a:latin typeface="Cambria Math" panose="02040503050406030204" pitchFamily="18" charset="0"/>
                        <a:ea typeface="Cambria Math" panose="02040503050406030204" pitchFamily="18" charset="0"/>
                      </a:rPr>
                      <m:t>=</m:t>
                    </m:r>
                    <m:f>
                      <m:fPr>
                        <m:ctrlPr>
                          <a:rPr lang="en-IN" sz="4000" b="0" i="1" dirty="0" smtClean="0">
                            <a:latin typeface="Cambria Math" panose="02040503050406030204" pitchFamily="18" charset="0"/>
                            <a:ea typeface="Cambria Math" panose="02040503050406030204" pitchFamily="18" charset="0"/>
                          </a:rPr>
                        </m:ctrlPr>
                      </m:fPr>
                      <m:num>
                        <m:r>
                          <a:rPr lang="en-IN" sz="4000" i="1" dirty="0">
                            <a:latin typeface="Cambria Math" panose="02040503050406030204" pitchFamily="18" charset="0"/>
                            <a:ea typeface="Cambria Math" panose="02040503050406030204" pitchFamily="18" charset="0"/>
                          </a:rPr>
                          <m:t>ℙ</m:t>
                        </m:r>
                        <m:d>
                          <m:dPr>
                            <m:begChr m:val="["/>
                            <m:endChr m:val="]"/>
                            <m:ctrlPr>
                              <a:rPr lang="en-IN" sz="4000" i="1" dirty="0">
                                <a:latin typeface="Cambria Math" panose="02040503050406030204" pitchFamily="18" charset="0"/>
                                <a:ea typeface="Cambria Math" panose="02040503050406030204" pitchFamily="18" charset="0"/>
                              </a:rPr>
                            </m:ctrlPr>
                          </m:dPr>
                          <m:e>
                            <m:r>
                              <a:rPr lang="en-IN" sz="4000" i="1" dirty="0">
                                <a:latin typeface="Cambria Math" panose="02040503050406030204" pitchFamily="18" charset="0"/>
                                <a:ea typeface="Cambria Math" panose="02040503050406030204" pitchFamily="18" charset="0"/>
                              </a:rPr>
                              <m:t>𝜇</m:t>
                            </m:r>
                          </m:e>
                        </m:d>
                        <m:r>
                          <m:rPr>
                            <m:brk m:alnAt="1"/>
                          </m:rPr>
                          <a:rPr lang="en-IN" sz="4000" b="0" i="1" dirty="0" smtClean="0">
                            <a:latin typeface="Cambria Math" panose="02040503050406030204" pitchFamily="18" charset="0"/>
                            <a:ea typeface="Cambria Math" panose="02040503050406030204" pitchFamily="18" charset="0"/>
                          </a:rPr>
                          <m:t>⋅</m:t>
                        </m:r>
                        <m:nary>
                          <m:naryPr>
                            <m:chr m:val="∏"/>
                            <m:limLoc m:val="subSup"/>
                            <m:ctrlPr>
                              <a:rPr lang="en-IN" sz="4000" i="1" dirty="0">
                                <a:latin typeface="Cambria Math" panose="02040503050406030204" pitchFamily="18" charset="0"/>
                                <a:ea typeface="Cambria Math" panose="02040503050406030204" pitchFamily="18" charset="0"/>
                              </a:rPr>
                            </m:ctrlPr>
                          </m:naryPr>
                          <m:sub>
                            <m:r>
                              <m:rPr>
                                <m:brk m:alnAt="25"/>
                              </m:rPr>
                              <a:rPr lang="en-IN" sz="4000" i="1" dirty="0">
                                <a:latin typeface="Cambria Math" panose="02040503050406030204" pitchFamily="18" charset="0"/>
                                <a:ea typeface="Cambria Math" panose="02040503050406030204" pitchFamily="18" charset="0"/>
                              </a:rPr>
                              <m:t>𝑖</m:t>
                            </m:r>
                            <m:r>
                              <a:rPr lang="en-IN" sz="4000" i="1" dirty="0">
                                <a:latin typeface="Cambria Math" panose="02040503050406030204" pitchFamily="18" charset="0"/>
                                <a:ea typeface="Cambria Math" panose="02040503050406030204" pitchFamily="18" charset="0"/>
                              </a:rPr>
                              <m:t>=1</m:t>
                            </m:r>
                          </m:sub>
                          <m:sup>
                            <m:r>
                              <a:rPr lang="en-IN" sz="4000" i="1" dirty="0">
                                <a:latin typeface="Cambria Math" panose="02040503050406030204" pitchFamily="18" charset="0"/>
                                <a:ea typeface="Cambria Math" panose="02040503050406030204" pitchFamily="18" charset="0"/>
                              </a:rPr>
                              <m:t>𝑛</m:t>
                            </m:r>
                          </m:sup>
                          <m:e>
                            <m:r>
                              <a:rPr lang="en-IN" sz="4000" i="1" dirty="0">
                                <a:latin typeface="Cambria Math" panose="02040503050406030204" pitchFamily="18" charset="0"/>
                                <a:ea typeface="Cambria Math" panose="02040503050406030204" pitchFamily="18" charset="0"/>
                              </a:rPr>
                              <m:t>ℙ</m:t>
                            </m:r>
                            <m:d>
                              <m:dPr>
                                <m:begChr m:val="["/>
                                <m:endChr m:val="]"/>
                                <m:ctrlPr>
                                  <a:rPr lang="en-IN" sz="4000" i="1" dirty="0">
                                    <a:latin typeface="Cambria Math" panose="02040503050406030204" pitchFamily="18" charset="0"/>
                                    <a:ea typeface="Cambria Math" panose="02040503050406030204" pitchFamily="18" charset="0"/>
                                  </a:rPr>
                                </m:ctrlPr>
                              </m:dPr>
                              <m:e>
                                <m:sSub>
                                  <m:sSubPr>
                                    <m:ctrlPr>
                                      <a:rPr lang="en-IN" sz="4000" i="1" dirty="0">
                                        <a:latin typeface="Cambria Math" panose="02040503050406030204" pitchFamily="18" charset="0"/>
                                        <a:ea typeface="Cambria Math" panose="02040503050406030204" pitchFamily="18" charset="0"/>
                                      </a:rPr>
                                    </m:ctrlPr>
                                  </m:sSubPr>
                                  <m:e>
                                    <m:r>
                                      <a:rPr lang="en-IN" sz="4000" i="1" dirty="0">
                                        <a:latin typeface="Cambria Math" panose="02040503050406030204" pitchFamily="18" charset="0"/>
                                        <a:ea typeface="Cambria Math" panose="02040503050406030204" pitchFamily="18" charset="0"/>
                                      </a:rPr>
                                      <m:t>𝑥</m:t>
                                    </m:r>
                                  </m:e>
                                  <m:sub>
                                    <m:r>
                                      <a:rPr lang="en-IN" sz="4000" i="1" dirty="0">
                                        <a:latin typeface="Cambria Math" panose="02040503050406030204" pitchFamily="18" charset="0"/>
                                        <a:ea typeface="Cambria Math" panose="02040503050406030204" pitchFamily="18" charset="0"/>
                                      </a:rPr>
                                      <m:t>𝑖</m:t>
                                    </m:r>
                                  </m:sub>
                                </m:sSub>
                                <m:r>
                                  <a:rPr lang="en-IN" sz="4000" b="0" i="1" dirty="0" smtClean="0">
                                    <a:latin typeface="Cambria Math" panose="02040503050406030204" pitchFamily="18" charset="0"/>
                                    <a:ea typeface="Cambria Math" panose="02040503050406030204" pitchFamily="18" charset="0"/>
                                  </a:rPr>
                                  <m:t> | </m:t>
                                </m:r>
                                <m:r>
                                  <a:rPr lang="en-IN" sz="4000" b="0" i="1" dirty="0" smtClean="0">
                                    <a:latin typeface="Cambria Math" panose="02040503050406030204" pitchFamily="18" charset="0"/>
                                    <a:ea typeface="Cambria Math" panose="02040503050406030204" pitchFamily="18" charset="0"/>
                                  </a:rPr>
                                  <m:t>𝜇</m:t>
                                </m:r>
                              </m:e>
                            </m:d>
                          </m:e>
                        </m:nary>
                      </m:num>
                      <m:den>
                        <m:nary>
                          <m:naryPr>
                            <m:chr m:val="∏"/>
                            <m:limLoc m:val="subSup"/>
                            <m:ctrlPr>
                              <a:rPr lang="en-IN" sz="4000" b="0" i="1" dirty="0" smtClean="0">
                                <a:latin typeface="Cambria Math" panose="02040503050406030204" pitchFamily="18" charset="0"/>
                                <a:ea typeface="Cambria Math" panose="02040503050406030204" pitchFamily="18" charset="0"/>
                              </a:rPr>
                            </m:ctrlPr>
                          </m:naryPr>
                          <m:sub>
                            <m:r>
                              <m:rPr>
                                <m:brk m:alnAt="25"/>
                              </m:rPr>
                              <a:rPr lang="en-IN" sz="4000" b="0" i="1" dirty="0" smtClean="0">
                                <a:latin typeface="Cambria Math" panose="02040503050406030204" pitchFamily="18" charset="0"/>
                                <a:ea typeface="Cambria Math" panose="02040503050406030204" pitchFamily="18" charset="0"/>
                              </a:rPr>
                              <m:t>𝑖</m:t>
                            </m:r>
                            <m:r>
                              <a:rPr lang="en-IN" sz="4000" b="0" i="1" dirty="0" smtClean="0">
                                <a:latin typeface="Cambria Math" panose="02040503050406030204" pitchFamily="18" charset="0"/>
                                <a:ea typeface="Cambria Math" panose="02040503050406030204" pitchFamily="18" charset="0"/>
                              </a:rPr>
                              <m:t>=1</m:t>
                            </m:r>
                          </m:sub>
                          <m:sup>
                            <m:r>
                              <a:rPr lang="en-IN" sz="4000" b="0" i="1" dirty="0" smtClean="0">
                                <a:latin typeface="Cambria Math" panose="02040503050406030204" pitchFamily="18" charset="0"/>
                                <a:ea typeface="Cambria Math" panose="02040503050406030204" pitchFamily="18" charset="0"/>
                              </a:rPr>
                              <m:t>𝑛</m:t>
                            </m:r>
                          </m:sup>
                          <m:e>
                            <m:r>
                              <a:rPr lang="en-IN" sz="4000" b="0" i="1" dirty="0" smtClean="0">
                                <a:latin typeface="Cambria Math" panose="02040503050406030204" pitchFamily="18" charset="0"/>
                                <a:ea typeface="Cambria Math" panose="02040503050406030204" pitchFamily="18" charset="0"/>
                              </a:rPr>
                              <m:t>ℙ</m:t>
                            </m:r>
                            <m:d>
                              <m:dPr>
                                <m:begChr m:val="["/>
                                <m:endChr m:val="]"/>
                                <m:ctrlPr>
                                  <a:rPr lang="en-IN" sz="4000" b="0" i="1" dirty="0" smtClean="0">
                                    <a:latin typeface="Cambria Math" panose="02040503050406030204" pitchFamily="18" charset="0"/>
                                    <a:ea typeface="Cambria Math" panose="02040503050406030204" pitchFamily="18" charset="0"/>
                                  </a:rPr>
                                </m:ctrlPr>
                              </m:dPr>
                              <m:e>
                                <m:sSub>
                                  <m:sSubPr>
                                    <m:ctrlPr>
                                      <a:rPr lang="en-IN" sz="4000" b="0" i="1" dirty="0" smtClean="0">
                                        <a:latin typeface="Cambria Math" panose="02040503050406030204" pitchFamily="18" charset="0"/>
                                        <a:ea typeface="Cambria Math" panose="02040503050406030204" pitchFamily="18" charset="0"/>
                                      </a:rPr>
                                    </m:ctrlPr>
                                  </m:sSubPr>
                                  <m:e>
                                    <m:r>
                                      <a:rPr lang="en-IN" sz="4000" b="0" i="1" dirty="0" smtClean="0">
                                        <a:latin typeface="Cambria Math" panose="02040503050406030204" pitchFamily="18" charset="0"/>
                                        <a:ea typeface="Cambria Math" panose="02040503050406030204" pitchFamily="18" charset="0"/>
                                      </a:rPr>
                                      <m:t>𝑥</m:t>
                                    </m:r>
                                  </m:e>
                                  <m:sub>
                                    <m:r>
                                      <a:rPr lang="en-IN" sz="4000" b="0" i="1" dirty="0" smtClean="0">
                                        <a:latin typeface="Cambria Math" panose="02040503050406030204" pitchFamily="18" charset="0"/>
                                        <a:ea typeface="Cambria Math" panose="02040503050406030204" pitchFamily="18" charset="0"/>
                                      </a:rPr>
                                      <m:t>𝑖</m:t>
                                    </m:r>
                                  </m:sub>
                                </m:sSub>
                              </m:e>
                            </m:d>
                          </m:e>
                        </m:nary>
                      </m:den>
                    </m:f>
                  </m:oMath>
                </a14:m>
                <a:r>
                  <a:rPr lang="en-IN" dirty="0"/>
                  <a:t> </a:t>
                </a:r>
              </a:p>
              <a:p>
                <a14:m>
                  <m:oMath xmlns:m="http://schemas.openxmlformats.org/officeDocument/2006/math">
                    <m:r>
                      <a:rPr lang="en-IN" sz="4000" b="0" i="1" dirty="0" smtClean="0">
                        <a:latin typeface="Cambria Math" panose="02040503050406030204" pitchFamily="18" charset="0"/>
                        <a:ea typeface="Cambria Math" panose="02040503050406030204" pitchFamily="18" charset="0"/>
                      </a:rPr>
                      <m:t>=</m:t>
                    </m:r>
                    <m:f>
                      <m:fPr>
                        <m:ctrlPr>
                          <a:rPr lang="en-IN" sz="4000" i="1" dirty="0">
                            <a:latin typeface="Cambria Math" panose="02040503050406030204" pitchFamily="18" charset="0"/>
                            <a:ea typeface="Cambria Math" panose="02040503050406030204" pitchFamily="18" charset="0"/>
                          </a:rPr>
                        </m:ctrlPr>
                      </m:fPr>
                      <m:num>
                        <m:r>
                          <a:rPr lang="en-IN" sz="4000" i="1" dirty="0">
                            <a:latin typeface="Cambria Math" panose="02040503050406030204" pitchFamily="18" charset="0"/>
                            <a:ea typeface="Cambria Math" panose="02040503050406030204" pitchFamily="18" charset="0"/>
                          </a:rPr>
                          <m:t>ℙ</m:t>
                        </m:r>
                        <m:d>
                          <m:dPr>
                            <m:begChr m:val="["/>
                            <m:endChr m:val="]"/>
                            <m:ctrlPr>
                              <a:rPr lang="en-IN" sz="4000" i="1" dirty="0">
                                <a:latin typeface="Cambria Math" panose="02040503050406030204" pitchFamily="18" charset="0"/>
                                <a:ea typeface="Cambria Math" panose="02040503050406030204" pitchFamily="18" charset="0"/>
                              </a:rPr>
                            </m:ctrlPr>
                          </m:dPr>
                          <m:e>
                            <m:r>
                              <a:rPr lang="en-IN" sz="4000" i="1" dirty="0">
                                <a:latin typeface="Cambria Math" panose="02040503050406030204" pitchFamily="18" charset="0"/>
                                <a:ea typeface="Cambria Math" panose="02040503050406030204" pitchFamily="18" charset="0"/>
                              </a:rPr>
                              <m:t>𝜇</m:t>
                            </m:r>
                          </m:e>
                        </m:d>
                        <m:r>
                          <m:rPr>
                            <m:brk m:alnAt="1"/>
                          </m:rPr>
                          <a:rPr lang="en-IN" sz="4000" i="1" dirty="0">
                            <a:latin typeface="Cambria Math" panose="02040503050406030204" pitchFamily="18" charset="0"/>
                            <a:ea typeface="Cambria Math" panose="02040503050406030204" pitchFamily="18" charset="0"/>
                          </a:rPr>
                          <m:t>⋅</m:t>
                        </m:r>
                        <m:nary>
                          <m:naryPr>
                            <m:chr m:val="∏"/>
                            <m:limLoc m:val="subSup"/>
                            <m:ctrlPr>
                              <a:rPr lang="en-IN" sz="4000" i="1" dirty="0">
                                <a:latin typeface="Cambria Math" panose="02040503050406030204" pitchFamily="18" charset="0"/>
                                <a:ea typeface="Cambria Math" panose="02040503050406030204" pitchFamily="18" charset="0"/>
                              </a:rPr>
                            </m:ctrlPr>
                          </m:naryPr>
                          <m:sub>
                            <m:r>
                              <m:rPr>
                                <m:brk m:alnAt="25"/>
                              </m:rPr>
                              <a:rPr lang="en-IN" sz="4000" i="1" dirty="0">
                                <a:latin typeface="Cambria Math" panose="02040503050406030204" pitchFamily="18" charset="0"/>
                                <a:ea typeface="Cambria Math" panose="02040503050406030204" pitchFamily="18" charset="0"/>
                              </a:rPr>
                              <m:t>𝑖</m:t>
                            </m:r>
                            <m:r>
                              <a:rPr lang="en-IN" sz="4000" i="1" dirty="0">
                                <a:latin typeface="Cambria Math" panose="02040503050406030204" pitchFamily="18" charset="0"/>
                                <a:ea typeface="Cambria Math" panose="02040503050406030204" pitchFamily="18" charset="0"/>
                              </a:rPr>
                              <m:t>=1</m:t>
                            </m:r>
                          </m:sub>
                          <m:sup>
                            <m:r>
                              <a:rPr lang="en-IN" sz="4000" i="1" dirty="0">
                                <a:latin typeface="Cambria Math" panose="02040503050406030204" pitchFamily="18" charset="0"/>
                                <a:ea typeface="Cambria Math" panose="02040503050406030204" pitchFamily="18" charset="0"/>
                              </a:rPr>
                              <m:t>𝑛</m:t>
                            </m:r>
                          </m:sup>
                          <m:e>
                            <m:r>
                              <a:rPr lang="en-IN" sz="4000" i="1" dirty="0">
                                <a:latin typeface="Cambria Math" panose="02040503050406030204" pitchFamily="18" charset="0"/>
                                <a:ea typeface="Cambria Math" panose="02040503050406030204" pitchFamily="18" charset="0"/>
                              </a:rPr>
                              <m:t>ℙ</m:t>
                            </m:r>
                            <m:d>
                              <m:dPr>
                                <m:begChr m:val="["/>
                                <m:endChr m:val="]"/>
                                <m:ctrlPr>
                                  <a:rPr lang="en-IN" sz="4000" i="1" dirty="0">
                                    <a:latin typeface="Cambria Math" panose="02040503050406030204" pitchFamily="18" charset="0"/>
                                    <a:ea typeface="Cambria Math" panose="02040503050406030204" pitchFamily="18" charset="0"/>
                                  </a:rPr>
                                </m:ctrlPr>
                              </m:dPr>
                              <m:e>
                                <m:sSub>
                                  <m:sSubPr>
                                    <m:ctrlPr>
                                      <a:rPr lang="en-IN" sz="4000" i="1" dirty="0">
                                        <a:latin typeface="Cambria Math" panose="02040503050406030204" pitchFamily="18" charset="0"/>
                                        <a:ea typeface="Cambria Math" panose="02040503050406030204" pitchFamily="18" charset="0"/>
                                      </a:rPr>
                                    </m:ctrlPr>
                                  </m:sSubPr>
                                  <m:e>
                                    <m:r>
                                      <a:rPr lang="en-IN" sz="4000" i="1" dirty="0">
                                        <a:latin typeface="Cambria Math" panose="02040503050406030204" pitchFamily="18" charset="0"/>
                                        <a:ea typeface="Cambria Math" panose="02040503050406030204" pitchFamily="18" charset="0"/>
                                      </a:rPr>
                                      <m:t>𝑥</m:t>
                                    </m:r>
                                  </m:e>
                                  <m:sub>
                                    <m:r>
                                      <a:rPr lang="en-IN" sz="4000" i="1" dirty="0">
                                        <a:latin typeface="Cambria Math" panose="02040503050406030204" pitchFamily="18" charset="0"/>
                                        <a:ea typeface="Cambria Math" panose="02040503050406030204" pitchFamily="18" charset="0"/>
                                      </a:rPr>
                                      <m:t>𝑖</m:t>
                                    </m:r>
                                  </m:sub>
                                </m:sSub>
                                <m:r>
                                  <a:rPr lang="en-IN" sz="4000" i="1" dirty="0">
                                    <a:latin typeface="Cambria Math" panose="02040503050406030204" pitchFamily="18" charset="0"/>
                                    <a:ea typeface="Cambria Math" panose="02040503050406030204" pitchFamily="18" charset="0"/>
                                  </a:rPr>
                                  <m:t> | </m:t>
                                </m:r>
                                <m:r>
                                  <a:rPr lang="en-IN" sz="4000" i="1" dirty="0">
                                    <a:latin typeface="Cambria Math" panose="02040503050406030204" pitchFamily="18" charset="0"/>
                                    <a:ea typeface="Cambria Math" panose="02040503050406030204" pitchFamily="18" charset="0"/>
                                  </a:rPr>
                                  <m:t>𝜇</m:t>
                                </m:r>
                              </m:e>
                            </m:d>
                          </m:e>
                        </m:nary>
                      </m:num>
                      <m:den>
                        <m:nary>
                          <m:naryPr>
                            <m:chr m:val="∏"/>
                            <m:limLoc m:val="subSup"/>
                            <m:ctrlPr>
                              <a:rPr lang="en-IN" sz="4000" i="1" dirty="0">
                                <a:latin typeface="Cambria Math" panose="02040503050406030204" pitchFamily="18" charset="0"/>
                                <a:ea typeface="Cambria Math" panose="02040503050406030204" pitchFamily="18" charset="0"/>
                              </a:rPr>
                            </m:ctrlPr>
                          </m:naryPr>
                          <m:sub>
                            <m:r>
                              <m:rPr>
                                <m:brk m:alnAt="25"/>
                              </m:rPr>
                              <a:rPr lang="en-IN" sz="4000" i="1" dirty="0">
                                <a:latin typeface="Cambria Math" panose="02040503050406030204" pitchFamily="18" charset="0"/>
                                <a:ea typeface="Cambria Math" panose="02040503050406030204" pitchFamily="18" charset="0"/>
                              </a:rPr>
                              <m:t>𝑖</m:t>
                            </m:r>
                            <m:r>
                              <a:rPr lang="en-IN" sz="4000" i="1" dirty="0">
                                <a:latin typeface="Cambria Math" panose="02040503050406030204" pitchFamily="18" charset="0"/>
                                <a:ea typeface="Cambria Math" panose="02040503050406030204" pitchFamily="18" charset="0"/>
                              </a:rPr>
                              <m:t>=1</m:t>
                            </m:r>
                          </m:sub>
                          <m:sup>
                            <m:r>
                              <a:rPr lang="en-IN" sz="4000" i="1" dirty="0">
                                <a:latin typeface="Cambria Math" panose="02040503050406030204" pitchFamily="18" charset="0"/>
                                <a:ea typeface="Cambria Math" panose="02040503050406030204" pitchFamily="18" charset="0"/>
                              </a:rPr>
                              <m:t>𝑛</m:t>
                            </m:r>
                          </m:sup>
                          <m:e>
                            <m:nary>
                              <m:naryPr>
                                <m:supHide m:val="on"/>
                                <m:ctrlPr>
                                  <a:rPr lang="en-IN" sz="4000" b="0" i="1" dirty="0" smtClean="0">
                                    <a:latin typeface="Cambria Math" panose="02040503050406030204" pitchFamily="18" charset="0"/>
                                    <a:ea typeface="Cambria Math" panose="02040503050406030204" pitchFamily="18" charset="0"/>
                                  </a:rPr>
                                </m:ctrlPr>
                              </m:naryPr>
                              <m:sub>
                                <m:r>
                                  <a:rPr lang="en-IN" sz="4000" b="0" i="1" dirty="0" smtClean="0">
                                    <a:latin typeface="Cambria Math" panose="02040503050406030204" pitchFamily="18" charset="0"/>
                                    <a:ea typeface="Cambria Math" panose="02040503050406030204" pitchFamily="18" charset="0"/>
                                  </a:rPr>
                                  <m:t>ℝ</m:t>
                                </m:r>
                              </m:sub>
                              <m:sup/>
                              <m:e>
                                <m:r>
                                  <a:rPr lang="en-IN" sz="4000" i="1" dirty="0">
                                    <a:latin typeface="Cambria Math" panose="02040503050406030204" pitchFamily="18" charset="0"/>
                                    <a:ea typeface="Cambria Math" panose="02040503050406030204" pitchFamily="18" charset="0"/>
                                  </a:rPr>
                                  <m:t>ℙ</m:t>
                                </m:r>
                                <m:d>
                                  <m:dPr>
                                    <m:begChr m:val="["/>
                                    <m:endChr m:val="]"/>
                                    <m:ctrlPr>
                                      <a:rPr lang="en-IN" sz="4000" i="1" dirty="0">
                                        <a:latin typeface="Cambria Math" panose="02040503050406030204" pitchFamily="18" charset="0"/>
                                        <a:ea typeface="Cambria Math" panose="02040503050406030204" pitchFamily="18" charset="0"/>
                                      </a:rPr>
                                    </m:ctrlPr>
                                  </m:dPr>
                                  <m:e>
                                    <m:sSub>
                                      <m:sSubPr>
                                        <m:ctrlPr>
                                          <a:rPr lang="en-IN" sz="4000" i="1" dirty="0">
                                            <a:latin typeface="Cambria Math" panose="02040503050406030204" pitchFamily="18" charset="0"/>
                                            <a:ea typeface="Cambria Math" panose="02040503050406030204" pitchFamily="18" charset="0"/>
                                          </a:rPr>
                                        </m:ctrlPr>
                                      </m:sSubPr>
                                      <m:e>
                                        <m:r>
                                          <a:rPr lang="en-IN" sz="4000" i="1" dirty="0">
                                            <a:latin typeface="Cambria Math" panose="02040503050406030204" pitchFamily="18" charset="0"/>
                                            <a:ea typeface="Cambria Math" panose="02040503050406030204" pitchFamily="18" charset="0"/>
                                          </a:rPr>
                                          <m:t>𝑥</m:t>
                                        </m:r>
                                      </m:e>
                                      <m:sub>
                                        <m:r>
                                          <a:rPr lang="en-IN" sz="4000" i="1" dirty="0">
                                            <a:latin typeface="Cambria Math" panose="02040503050406030204" pitchFamily="18" charset="0"/>
                                            <a:ea typeface="Cambria Math" panose="02040503050406030204" pitchFamily="18" charset="0"/>
                                          </a:rPr>
                                          <m:t>𝑖</m:t>
                                        </m:r>
                                      </m:sub>
                                    </m:sSub>
                                    <m:r>
                                      <a:rPr lang="en-IN" sz="4000" b="0" i="1" dirty="0" smtClean="0">
                                        <a:latin typeface="Cambria Math" panose="02040503050406030204" pitchFamily="18" charset="0"/>
                                        <a:ea typeface="Cambria Math" panose="02040503050406030204" pitchFamily="18" charset="0"/>
                                      </a:rPr>
                                      <m:t> | </m:t>
                                    </m:r>
                                    <m:r>
                                      <a:rPr lang="en-IN" sz="4000" b="0" i="1" dirty="0" smtClean="0">
                                        <a:latin typeface="Cambria Math" panose="02040503050406030204" pitchFamily="18" charset="0"/>
                                        <a:ea typeface="Cambria Math" panose="02040503050406030204" pitchFamily="18" charset="0"/>
                                      </a:rPr>
                                      <m:t>𝑡</m:t>
                                    </m:r>
                                  </m:e>
                                </m:d>
                                <m:r>
                                  <a:rPr lang="en-IN" sz="4000" b="0" i="1" dirty="0" smtClean="0">
                                    <a:latin typeface="Cambria Math" panose="02040503050406030204" pitchFamily="18" charset="0"/>
                                    <a:ea typeface="Cambria Math" panose="02040503050406030204" pitchFamily="18" charset="0"/>
                                  </a:rPr>
                                  <m:t>⋅</m:t>
                                </m:r>
                                <m:r>
                                  <a:rPr lang="en-IN" sz="4000" b="0" i="1" dirty="0" smtClean="0">
                                    <a:latin typeface="Cambria Math" panose="02040503050406030204" pitchFamily="18" charset="0"/>
                                    <a:ea typeface="Cambria Math" panose="02040503050406030204" pitchFamily="18" charset="0"/>
                                  </a:rPr>
                                  <m:t>ℙ</m:t>
                                </m:r>
                                <m:d>
                                  <m:dPr>
                                    <m:begChr m:val="["/>
                                    <m:endChr m:val="]"/>
                                    <m:ctrlPr>
                                      <a:rPr lang="en-IN" sz="4000" b="0" i="1" dirty="0" smtClean="0">
                                        <a:latin typeface="Cambria Math" panose="02040503050406030204" pitchFamily="18" charset="0"/>
                                        <a:ea typeface="Cambria Math" panose="02040503050406030204" pitchFamily="18" charset="0"/>
                                      </a:rPr>
                                    </m:ctrlPr>
                                  </m:dPr>
                                  <m:e>
                                    <m:r>
                                      <a:rPr lang="en-IN" sz="4000" b="0" i="1" dirty="0" smtClean="0">
                                        <a:latin typeface="Cambria Math" panose="02040503050406030204" pitchFamily="18" charset="0"/>
                                        <a:ea typeface="Cambria Math" panose="02040503050406030204" pitchFamily="18" charset="0"/>
                                      </a:rPr>
                                      <m:t>𝑡</m:t>
                                    </m:r>
                                  </m:e>
                                </m:d>
                                <m:r>
                                  <a:rPr lang="en-IN" sz="4000" b="0" i="1" dirty="0" smtClean="0">
                                    <a:latin typeface="Cambria Math" panose="02040503050406030204" pitchFamily="18" charset="0"/>
                                    <a:ea typeface="Cambria Math" panose="02040503050406030204" pitchFamily="18" charset="0"/>
                                  </a:rPr>
                                  <m:t> </m:t>
                                </m:r>
                                <m:r>
                                  <a:rPr lang="en-IN" sz="4000" b="0" i="1" dirty="0" smtClean="0">
                                    <a:latin typeface="Cambria Math" panose="02040503050406030204" pitchFamily="18" charset="0"/>
                                    <a:ea typeface="Cambria Math" panose="02040503050406030204" pitchFamily="18" charset="0"/>
                                  </a:rPr>
                                  <m:t>𝑑𝑡</m:t>
                                </m:r>
                              </m:e>
                            </m:nary>
                          </m:e>
                        </m:nary>
                      </m:den>
                    </m:f>
                    <m:r>
                      <a:rPr lang="en-IN" sz="4000" b="0" i="1" dirty="0" smtClean="0">
                        <a:latin typeface="Cambria Math" panose="02040503050406030204" pitchFamily="18" charset="0"/>
                        <a:ea typeface="Cambria Math" panose="02040503050406030204" pitchFamily="18" charset="0"/>
                      </a:rPr>
                      <m:t>=</m:t>
                    </m:r>
                    <m:f>
                      <m:fPr>
                        <m:ctrlPr>
                          <a:rPr lang="en-IN" sz="4000" i="1" dirty="0">
                            <a:latin typeface="Cambria Math" panose="02040503050406030204" pitchFamily="18" charset="0"/>
                            <a:ea typeface="Cambria Math" panose="02040503050406030204" pitchFamily="18" charset="0"/>
                          </a:rPr>
                        </m:ctrlPr>
                      </m:fPr>
                      <m:num>
                        <m:r>
                          <a:rPr lang="en-US" sz="4000" b="0" i="1" dirty="0" smtClean="0">
                            <a:latin typeface="Cambria Math" panose="02040503050406030204" pitchFamily="18" charset="0"/>
                            <a:ea typeface="Cambria Math" panose="02040503050406030204" pitchFamily="18" charset="0"/>
                          </a:rPr>
                          <m:t>0.5</m:t>
                        </m:r>
                        <m:r>
                          <m:rPr>
                            <m:brk m:alnAt="1"/>
                          </m:rPr>
                          <a:rPr lang="en-IN" sz="4000" i="1" dirty="0">
                            <a:latin typeface="Cambria Math" panose="02040503050406030204" pitchFamily="18" charset="0"/>
                            <a:ea typeface="Cambria Math" panose="02040503050406030204" pitchFamily="18" charset="0"/>
                          </a:rPr>
                          <m:t>⋅</m:t>
                        </m:r>
                        <m:nary>
                          <m:naryPr>
                            <m:chr m:val="∏"/>
                            <m:limLoc m:val="subSup"/>
                            <m:ctrlPr>
                              <a:rPr lang="en-IN" sz="4000" i="1" dirty="0">
                                <a:latin typeface="Cambria Math" panose="02040503050406030204" pitchFamily="18" charset="0"/>
                                <a:ea typeface="Cambria Math" panose="02040503050406030204" pitchFamily="18" charset="0"/>
                              </a:rPr>
                            </m:ctrlPr>
                          </m:naryPr>
                          <m:sub>
                            <m:r>
                              <m:rPr>
                                <m:brk m:alnAt="25"/>
                              </m:rPr>
                              <a:rPr lang="en-IN" sz="4000" i="1" dirty="0">
                                <a:latin typeface="Cambria Math" panose="02040503050406030204" pitchFamily="18" charset="0"/>
                                <a:ea typeface="Cambria Math" panose="02040503050406030204" pitchFamily="18" charset="0"/>
                              </a:rPr>
                              <m:t>𝑖</m:t>
                            </m:r>
                            <m:r>
                              <a:rPr lang="en-IN" sz="4000" i="1" dirty="0">
                                <a:latin typeface="Cambria Math" panose="02040503050406030204" pitchFamily="18" charset="0"/>
                                <a:ea typeface="Cambria Math" panose="02040503050406030204" pitchFamily="18" charset="0"/>
                              </a:rPr>
                              <m:t>=1</m:t>
                            </m:r>
                          </m:sub>
                          <m:sup>
                            <m:r>
                              <a:rPr lang="en-IN" sz="4000" i="1" dirty="0">
                                <a:latin typeface="Cambria Math" panose="02040503050406030204" pitchFamily="18" charset="0"/>
                                <a:ea typeface="Cambria Math" panose="02040503050406030204" pitchFamily="18" charset="0"/>
                              </a:rPr>
                              <m:t>𝑛</m:t>
                            </m:r>
                          </m:sup>
                          <m:e>
                            <m:r>
                              <a:rPr lang="en-IN" sz="4000" i="1" dirty="0">
                                <a:latin typeface="Cambria Math" panose="02040503050406030204" pitchFamily="18" charset="0"/>
                                <a:ea typeface="Cambria Math" panose="02040503050406030204" pitchFamily="18" charset="0"/>
                              </a:rPr>
                              <m:t>ℙ</m:t>
                            </m:r>
                            <m:d>
                              <m:dPr>
                                <m:begChr m:val="["/>
                                <m:endChr m:val="]"/>
                                <m:ctrlPr>
                                  <a:rPr lang="en-IN" sz="4000" i="1" dirty="0">
                                    <a:latin typeface="Cambria Math" panose="02040503050406030204" pitchFamily="18" charset="0"/>
                                    <a:ea typeface="Cambria Math" panose="02040503050406030204" pitchFamily="18" charset="0"/>
                                  </a:rPr>
                                </m:ctrlPr>
                              </m:dPr>
                              <m:e>
                                <m:sSub>
                                  <m:sSubPr>
                                    <m:ctrlPr>
                                      <a:rPr lang="en-IN" sz="4000" i="1" dirty="0">
                                        <a:latin typeface="Cambria Math" panose="02040503050406030204" pitchFamily="18" charset="0"/>
                                        <a:ea typeface="Cambria Math" panose="02040503050406030204" pitchFamily="18" charset="0"/>
                                      </a:rPr>
                                    </m:ctrlPr>
                                  </m:sSubPr>
                                  <m:e>
                                    <m:r>
                                      <a:rPr lang="en-IN" sz="4000" i="1" dirty="0">
                                        <a:latin typeface="Cambria Math" panose="02040503050406030204" pitchFamily="18" charset="0"/>
                                        <a:ea typeface="Cambria Math" panose="02040503050406030204" pitchFamily="18" charset="0"/>
                                      </a:rPr>
                                      <m:t>𝑥</m:t>
                                    </m:r>
                                  </m:e>
                                  <m:sub>
                                    <m:r>
                                      <a:rPr lang="en-IN" sz="4000" i="1" dirty="0">
                                        <a:latin typeface="Cambria Math" panose="02040503050406030204" pitchFamily="18" charset="0"/>
                                        <a:ea typeface="Cambria Math" panose="02040503050406030204" pitchFamily="18" charset="0"/>
                                      </a:rPr>
                                      <m:t>𝑖</m:t>
                                    </m:r>
                                  </m:sub>
                                </m:sSub>
                                <m:r>
                                  <a:rPr lang="en-IN" sz="4000" i="1" dirty="0">
                                    <a:latin typeface="Cambria Math" panose="02040503050406030204" pitchFamily="18" charset="0"/>
                                    <a:ea typeface="Cambria Math" panose="02040503050406030204" pitchFamily="18" charset="0"/>
                                  </a:rPr>
                                  <m:t> | </m:t>
                                </m:r>
                                <m:r>
                                  <a:rPr lang="en-IN" sz="4000" i="1" dirty="0">
                                    <a:latin typeface="Cambria Math" panose="02040503050406030204" pitchFamily="18" charset="0"/>
                                    <a:ea typeface="Cambria Math" panose="02040503050406030204" pitchFamily="18" charset="0"/>
                                  </a:rPr>
                                  <m:t>𝜇</m:t>
                                </m:r>
                              </m:e>
                            </m:d>
                          </m:e>
                        </m:nary>
                      </m:num>
                      <m:den>
                        <m:nary>
                          <m:naryPr>
                            <m:chr m:val="∏"/>
                            <m:limLoc m:val="subSup"/>
                            <m:ctrlPr>
                              <a:rPr lang="en-IN" sz="4000" i="1" dirty="0">
                                <a:latin typeface="Cambria Math" panose="02040503050406030204" pitchFamily="18" charset="0"/>
                                <a:ea typeface="Cambria Math" panose="02040503050406030204" pitchFamily="18" charset="0"/>
                              </a:rPr>
                            </m:ctrlPr>
                          </m:naryPr>
                          <m:sub>
                            <m:r>
                              <m:rPr>
                                <m:brk m:alnAt="25"/>
                              </m:rPr>
                              <a:rPr lang="en-IN" sz="4000" i="1" dirty="0">
                                <a:latin typeface="Cambria Math" panose="02040503050406030204" pitchFamily="18" charset="0"/>
                                <a:ea typeface="Cambria Math" panose="02040503050406030204" pitchFamily="18" charset="0"/>
                              </a:rPr>
                              <m:t>𝑖</m:t>
                            </m:r>
                            <m:r>
                              <a:rPr lang="en-IN" sz="4000" i="1" dirty="0">
                                <a:latin typeface="Cambria Math" panose="02040503050406030204" pitchFamily="18" charset="0"/>
                                <a:ea typeface="Cambria Math" panose="02040503050406030204" pitchFamily="18" charset="0"/>
                              </a:rPr>
                              <m:t>=1</m:t>
                            </m:r>
                          </m:sub>
                          <m:sup>
                            <m:r>
                              <a:rPr lang="en-IN" sz="4000" i="1" dirty="0">
                                <a:latin typeface="Cambria Math" panose="02040503050406030204" pitchFamily="18" charset="0"/>
                                <a:ea typeface="Cambria Math" panose="02040503050406030204" pitchFamily="18" charset="0"/>
                              </a:rPr>
                              <m:t>𝑛</m:t>
                            </m:r>
                          </m:sup>
                          <m:e>
                            <m:r>
                              <a:rPr lang="en-IN" sz="4000" b="0" i="1" dirty="0" smtClean="0">
                                <a:latin typeface="Cambria Math" panose="02040503050406030204" pitchFamily="18" charset="0"/>
                                <a:ea typeface="Cambria Math" panose="02040503050406030204" pitchFamily="18" charset="0"/>
                              </a:rPr>
                              <m:t>0.5</m:t>
                            </m:r>
                            <m:r>
                              <m:rPr>
                                <m:brk m:alnAt="23"/>
                              </m:rPr>
                              <a:rPr lang="en-IN" sz="4000" b="0" i="1" dirty="0" smtClean="0">
                                <a:latin typeface="Cambria Math" panose="02040503050406030204" pitchFamily="18" charset="0"/>
                                <a:ea typeface="Cambria Math" panose="02040503050406030204" pitchFamily="18" charset="0"/>
                              </a:rPr>
                              <m:t>⋅</m:t>
                            </m:r>
                            <m:nary>
                              <m:naryPr>
                                <m:ctrlPr>
                                  <a:rPr lang="en-IN" sz="4000" i="1" dirty="0" smtClean="0">
                                    <a:latin typeface="Cambria Math" panose="02040503050406030204" pitchFamily="18" charset="0"/>
                                    <a:ea typeface="Cambria Math" panose="02040503050406030204" pitchFamily="18" charset="0"/>
                                  </a:rPr>
                                </m:ctrlPr>
                              </m:naryPr>
                              <m:sub>
                                <m:r>
                                  <m:rPr>
                                    <m:brk m:alnAt="23"/>
                                  </m:rPr>
                                  <a:rPr lang="en-IN" sz="4000" b="0" i="1" dirty="0" smtClean="0">
                                    <a:latin typeface="Cambria Math" panose="02040503050406030204" pitchFamily="18" charset="0"/>
                                    <a:ea typeface="Cambria Math" panose="02040503050406030204" pitchFamily="18" charset="0"/>
                                  </a:rPr>
                                  <m:t>0</m:t>
                                </m:r>
                              </m:sub>
                              <m:sup>
                                <m:r>
                                  <a:rPr lang="en-IN" sz="4000" b="0" i="1" dirty="0" smtClean="0">
                                    <a:latin typeface="Cambria Math" panose="02040503050406030204" pitchFamily="18" charset="0"/>
                                    <a:ea typeface="Cambria Math" panose="02040503050406030204" pitchFamily="18" charset="0"/>
                                  </a:rPr>
                                  <m:t>2</m:t>
                                </m:r>
                              </m:sup>
                              <m:e>
                                <m:r>
                                  <a:rPr lang="en-IN" sz="4000" i="1" dirty="0">
                                    <a:latin typeface="Cambria Math" panose="02040503050406030204" pitchFamily="18" charset="0"/>
                                    <a:ea typeface="Cambria Math" panose="02040503050406030204" pitchFamily="18" charset="0"/>
                                  </a:rPr>
                                  <m:t>ℙ</m:t>
                                </m:r>
                                <m:d>
                                  <m:dPr>
                                    <m:begChr m:val="["/>
                                    <m:endChr m:val="]"/>
                                    <m:ctrlPr>
                                      <a:rPr lang="en-IN" sz="4000" i="1" dirty="0">
                                        <a:latin typeface="Cambria Math" panose="02040503050406030204" pitchFamily="18" charset="0"/>
                                        <a:ea typeface="Cambria Math" panose="02040503050406030204" pitchFamily="18" charset="0"/>
                                      </a:rPr>
                                    </m:ctrlPr>
                                  </m:dPr>
                                  <m:e>
                                    <m:sSub>
                                      <m:sSubPr>
                                        <m:ctrlPr>
                                          <a:rPr lang="en-IN" sz="4000" i="1" dirty="0">
                                            <a:latin typeface="Cambria Math" panose="02040503050406030204" pitchFamily="18" charset="0"/>
                                            <a:ea typeface="Cambria Math" panose="02040503050406030204" pitchFamily="18" charset="0"/>
                                          </a:rPr>
                                        </m:ctrlPr>
                                      </m:sSubPr>
                                      <m:e>
                                        <m:r>
                                          <a:rPr lang="en-IN" sz="4000" i="1" dirty="0">
                                            <a:latin typeface="Cambria Math" panose="02040503050406030204" pitchFamily="18" charset="0"/>
                                            <a:ea typeface="Cambria Math" panose="02040503050406030204" pitchFamily="18" charset="0"/>
                                          </a:rPr>
                                          <m:t>𝑥</m:t>
                                        </m:r>
                                      </m:e>
                                      <m:sub>
                                        <m:r>
                                          <a:rPr lang="en-IN" sz="4000" i="1" dirty="0">
                                            <a:latin typeface="Cambria Math" panose="02040503050406030204" pitchFamily="18" charset="0"/>
                                            <a:ea typeface="Cambria Math" panose="02040503050406030204" pitchFamily="18" charset="0"/>
                                          </a:rPr>
                                          <m:t>𝑖</m:t>
                                        </m:r>
                                      </m:sub>
                                    </m:sSub>
                                    <m:r>
                                      <a:rPr lang="en-IN" sz="4000" i="1" dirty="0">
                                        <a:latin typeface="Cambria Math" panose="02040503050406030204" pitchFamily="18" charset="0"/>
                                        <a:ea typeface="Cambria Math" panose="02040503050406030204" pitchFamily="18" charset="0"/>
                                      </a:rPr>
                                      <m:t> | </m:t>
                                    </m:r>
                                    <m:r>
                                      <a:rPr lang="en-IN" sz="4000" i="1" dirty="0">
                                        <a:latin typeface="Cambria Math" panose="02040503050406030204" pitchFamily="18" charset="0"/>
                                        <a:ea typeface="Cambria Math" panose="02040503050406030204" pitchFamily="18" charset="0"/>
                                      </a:rPr>
                                      <m:t>𝑡</m:t>
                                    </m:r>
                                  </m:e>
                                </m:d>
                                <m:r>
                                  <a:rPr lang="en-IN" sz="4000" b="0" i="1" dirty="0" smtClean="0">
                                    <a:latin typeface="Cambria Math" panose="02040503050406030204" pitchFamily="18" charset="0"/>
                                    <a:ea typeface="Cambria Math" panose="02040503050406030204" pitchFamily="18" charset="0"/>
                                  </a:rPr>
                                  <m:t> </m:t>
                                </m:r>
                                <m:r>
                                  <a:rPr lang="en-IN" sz="4000" i="1" dirty="0">
                                    <a:latin typeface="Cambria Math" panose="02040503050406030204" pitchFamily="18" charset="0"/>
                                    <a:ea typeface="Cambria Math" panose="02040503050406030204" pitchFamily="18" charset="0"/>
                                  </a:rPr>
                                  <m:t>𝑑𝑡</m:t>
                                </m:r>
                              </m:e>
                            </m:nary>
                          </m:e>
                        </m:nary>
                      </m:den>
                    </m:f>
                  </m:oMath>
                </a14:m>
                <a:r>
                  <a:rPr lang="en-IN" sz="4000" dirty="0"/>
                  <a:t> </a:t>
                </a:r>
                <a:r>
                  <a:rPr lang="en-IN" dirty="0"/>
                  <a:t>if </a:t>
                </a:r>
                <a14:m>
                  <m:oMath xmlns:m="http://schemas.openxmlformats.org/officeDocument/2006/math">
                    <m:r>
                      <a:rPr lang="en-US" b="0" i="1" smtClean="0">
                        <a:latin typeface="Cambria Math" panose="02040503050406030204" pitchFamily="18" charset="0"/>
                      </a:rPr>
                      <m:t>𝜇</m:t>
                    </m:r>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0,2</m:t>
                        </m:r>
                      </m:e>
                    </m:d>
                  </m:oMath>
                </a14:m>
                <a:endParaRPr lang="en-IN" sz="4000" dirty="0"/>
              </a:p>
              <a:p>
                <a:pPr lvl="2"/>
                <a:r>
                  <a:rPr lang="en-US" sz="3200" dirty="0"/>
                  <a:t>else if </a:t>
                </a:r>
                <a14:m>
                  <m:oMath xmlns:m="http://schemas.openxmlformats.org/officeDocument/2006/math">
                    <m:r>
                      <a:rPr lang="en-US" sz="3200">
                        <a:latin typeface="Cambria Math" panose="02040503050406030204" pitchFamily="18" charset="0"/>
                      </a:rPr>
                      <m:t>𝜇</m:t>
                    </m:r>
                    <m:r>
                      <a:rPr lang="en-US" sz="3200" b="0" i="1" smtClean="0">
                        <a:latin typeface="Cambria Math" panose="02040503050406030204" pitchFamily="18" charset="0"/>
                      </a:rPr>
                      <m:t>∉</m:t>
                    </m:r>
                    <m:d>
                      <m:dPr>
                        <m:begChr m:val="["/>
                        <m:endChr m:val="]"/>
                        <m:ctrlPr>
                          <a:rPr lang="en-US" sz="3200" i="1">
                            <a:latin typeface="Cambria Math" panose="02040503050406030204" pitchFamily="18" charset="0"/>
                          </a:rPr>
                        </m:ctrlPr>
                      </m:dPr>
                      <m:e>
                        <m:r>
                          <a:rPr lang="en-US" sz="3200">
                            <a:latin typeface="Cambria Math" panose="02040503050406030204" pitchFamily="18" charset="0"/>
                          </a:rPr>
                          <m:t>0,2</m:t>
                        </m:r>
                      </m:e>
                    </m:d>
                  </m:oMath>
                </a14:m>
                <a:r>
                  <a:rPr lang="en-IN" sz="3200" dirty="0"/>
                  <a:t>, then </a:t>
                </a:r>
                <a14:m>
                  <m:oMath xmlns:m="http://schemas.openxmlformats.org/officeDocument/2006/math">
                    <m:r>
                      <a:rPr lang="en-IN" sz="3200" i="1" smtClean="0">
                        <a:latin typeface="Cambria Math" panose="02040503050406030204" pitchFamily="18" charset="0"/>
                        <a:ea typeface="Cambria Math" panose="02040503050406030204" pitchFamily="18" charset="0"/>
                      </a:rPr>
                      <m:t>ℙ</m:t>
                    </m:r>
                    <m:d>
                      <m:dPr>
                        <m:begChr m:val="["/>
                        <m:endChr m:val="]"/>
                        <m:ctrlPr>
                          <a:rPr lang="en-US" sz="3200" b="0" i="1" smtClean="0">
                            <a:latin typeface="Cambria Math" panose="02040503050406030204" pitchFamily="18" charset="0"/>
                            <a:ea typeface="Cambria Math" panose="02040503050406030204" pitchFamily="18" charset="0"/>
                          </a:rPr>
                        </m:ctrlPr>
                      </m:dPr>
                      <m:e>
                        <m:r>
                          <a:rPr lang="en-US" sz="3200" b="0" i="1" smtClean="0">
                            <a:latin typeface="Cambria Math" panose="02040503050406030204" pitchFamily="18" charset="0"/>
                            <a:ea typeface="Cambria Math" panose="02040503050406030204" pitchFamily="18" charset="0"/>
                          </a:rPr>
                          <m:t>𝜇</m:t>
                        </m:r>
                        <m:r>
                          <a:rPr lang="en-US" sz="3200" b="0" i="1" smtClean="0">
                            <a:latin typeface="Cambria Math" panose="02040503050406030204" pitchFamily="18" charset="0"/>
                            <a:ea typeface="Cambria Math" panose="02040503050406030204" pitchFamily="18" charset="0"/>
                          </a:rPr>
                          <m:t> | </m:t>
                        </m:r>
                        <m:sSub>
                          <m:sSubPr>
                            <m:ctrlPr>
                              <a:rPr lang="en-US" sz="3200" b="0" i="1" smtClean="0">
                                <a:latin typeface="Cambria Math" panose="02040503050406030204" pitchFamily="18" charset="0"/>
                                <a:ea typeface="Cambria Math" panose="02040503050406030204" pitchFamily="18" charset="0"/>
                              </a:rPr>
                            </m:ctrlPr>
                          </m:sSubPr>
                          <m:e>
                            <m:r>
                              <a:rPr lang="en-US" sz="3200" b="0" i="1" smtClean="0">
                                <a:latin typeface="Cambria Math" panose="02040503050406030204" pitchFamily="18" charset="0"/>
                                <a:ea typeface="Cambria Math" panose="02040503050406030204" pitchFamily="18" charset="0"/>
                              </a:rPr>
                              <m:t>𝑥</m:t>
                            </m:r>
                          </m:e>
                          <m:sub>
                            <m:r>
                              <a:rPr lang="en-US" sz="3200" b="0" i="1" smtClean="0">
                                <a:latin typeface="Cambria Math" panose="02040503050406030204" pitchFamily="18" charset="0"/>
                                <a:ea typeface="Cambria Math" panose="02040503050406030204" pitchFamily="18" charset="0"/>
                              </a:rPr>
                              <m:t>1</m:t>
                            </m:r>
                          </m:sub>
                        </m:sSub>
                        <m:r>
                          <a:rPr lang="en-US" sz="3200" b="0" i="1" smtClean="0">
                            <a:latin typeface="Cambria Math" panose="02040503050406030204" pitchFamily="18" charset="0"/>
                            <a:ea typeface="Cambria Math" panose="02040503050406030204" pitchFamily="18" charset="0"/>
                          </a:rPr>
                          <m:t>,…,</m:t>
                        </m:r>
                        <m:sSub>
                          <m:sSubPr>
                            <m:ctrlPr>
                              <a:rPr lang="en-US" sz="3200" b="0" i="1" smtClean="0">
                                <a:latin typeface="Cambria Math" panose="02040503050406030204" pitchFamily="18" charset="0"/>
                                <a:ea typeface="Cambria Math" panose="02040503050406030204" pitchFamily="18" charset="0"/>
                              </a:rPr>
                            </m:ctrlPr>
                          </m:sSubPr>
                          <m:e>
                            <m:r>
                              <a:rPr lang="en-US" sz="3200" b="0" i="1" smtClean="0">
                                <a:latin typeface="Cambria Math" panose="02040503050406030204" pitchFamily="18" charset="0"/>
                                <a:ea typeface="Cambria Math" panose="02040503050406030204" pitchFamily="18" charset="0"/>
                              </a:rPr>
                              <m:t>𝑥</m:t>
                            </m:r>
                          </m:e>
                          <m:sub>
                            <m:r>
                              <a:rPr lang="en-US" sz="3200" b="0" i="1" smtClean="0">
                                <a:latin typeface="Cambria Math" panose="02040503050406030204" pitchFamily="18" charset="0"/>
                                <a:ea typeface="Cambria Math" panose="02040503050406030204" pitchFamily="18" charset="0"/>
                              </a:rPr>
                              <m:t>𝑛</m:t>
                            </m:r>
                          </m:sub>
                        </m:sSub>
                      </m:e>
                    </m:d>
                    <m:r>
                      <a:rPr lang="en-US" sz="3200" b="0" i="1" smtClean="0">
                        <a:latin typeface="Cambria Math" panose="02040503050406030204" pitchFamily="18" charset="0"/>
                        <a:ea typeface="Cambria Math" panose="02040503050406030204" pitchFamily="18" charset="0"/>
                      </a:rPr>
                      <m:t>=0</m:t>
                    </m:r>
                  </m:oMath>
                </a14:m>
                <a:endParaRPr lang="en-IN" sz="32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53354" y="1111624"/>
                <a:ext cx="11600328" cy="5746376"/>
              </a:xfrm>
              <a:blipFill>
                <a:blip r:embed="rId2"/>
                <a:stretch>
                  <a:fillRect l="-578" t="-2545" r="-1787"/>
                </a:stretch>
              </a:blipFill>
            </p:spPr>
            <p:txBody>
              <a:bodyPr/>
              <a:lstStyle/>
              <a:p>
                <a:r>
                  <a:rPr lang="en-IN">
                    <a:noFill/>
                  </a:rPr>
                  <a:t> </a:t>
                </a:r>
              </a:p>
            </p:txBody>
          </p:sp>
        </mc:Fallback>
      </mc:AlternateContent>
      <p:sp>
        <p:nvSpPr>
          <p:cNvPr id="4" name="Slide Number Placeholder 3"/>
          <p:cNvSpPr>
            <a:spLocks noGrp="1"/>
          </p:cNvSpPr>
          <p:nvPr>
            <p:ph type="sldNum" sz="quarter" idx="12"/>
          </p:nvPr>
        </p:nvSpPr>
        <p:spPr/>
        <p:txBody>
          <a:bodyPr/>
          <a:lstStyle/>
          <a:p>
            <a:fld id="{157B8E69-23A9-4619-9CFE-E27BFD8A78F9}" type="slidenum">
              <a:rPr lang="en-US" smtClean="0"/>
              <a:t>5</a:t>
            </a:fld>
            <a:endParaRPr lang="en-US"/>
          </a:p>
        </p:txBody>
      </p:sp>
      <p:sp>
        <p:nvSpPr>
          <p:cNvPr id="5" name="Rectangular Callout 4"/>
          <p:cNvSpPr/>
          <p:nvPr/>
        </p:nvSpPr>
        <p:spPr>
          <a:xfrm>
            <a:off x="976487" y="3112625"/>
            <a:ext cx="1941374" cy="581458"/>
          </a:xfrm>
          <a:prstGeom prst="wedgeRectCallout">
            <a:avLst>
              <a:gd name="adj1" fmla="val 81081"/>
              <a:gd name="adj2" fmla="val 76342"/>
            </a:avLst>
          </a:prstGeom>
          <a:solidFill>
            <a:schemeClr val="tx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solidFill>
                  <a:schemeClr val="bg1"/>
                </a:solidFill>
                <a:latin typeface="+mj-lt"/>
              </a:rPr>
              <a:t>Bayes Rule</a:t>
            </a:r>
          </a:p>
        </p:txBody>
      </p:sp>
      <p:sp>
        <p:nvSpPr>
          <p:cNvPr id="6" name="Rectangular Callout 5"/>
          <p:cNvSpPr/>
          <p:nvPr/>
        </p:nvSpPr>
        <p:spPr>
          <a:xfrm>
            <a:off x="4551891" y="3112625"/>
            <a:ext cx="3379757" cy="581458"/>
          </a:xfrm>
          <a:prstGeom prst="wedgeRectCallout">
            <a:avLst>
              <a:gd name="adj1" fmla="val 72647"/>
              <a:gd name="adj2" fmla="val 71041"/>
            </a:avLst>
          </a:prstGeom>
          <a:solidFill>
            <a:schemeClr val="tx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solidFill>
                  <a:schemeClr val="bg1"/>
                </a:solidFill>
                <a:latin typeface="+mj-lt"/>
              </a:rPr>
              <a:t>Samples are independent</a:t>
            </a:r>
          </a:p>
        </p:txBody>
      </p:sp>
      <p:sp>
        <p:nvSpPr>
          <p:cNvPr id="7" name="Rectangular Callout 6"/>
          <p:cNvSpPr/>
          <p:nvPr/>
        </p:nvSpPr>
        <p:spPr>
          <a:xfrm>
            <a:off x="3958727" y="4287265"/>
            <a:ext cx="3122904" cy="581458"/>
          </a:xfrm>
          <a:prstGeom prst="wedgeRectCallout">
            <a:avLst>
              <a:gd name="adj1" fmla="val -76767"/>
              <a:gd name="adj2" fmla="val 67507"/>
            </a:avLst>
          </a:prstGeom>
          <a:solidFill>
            <a:schemeClr val="tx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solidFill>
                  <a:schemeClr val="bg1"/>
                </a:solidFill>
                <a:latin typeface="+mj-lt"/>
              </a:rPr>
              <a:t>Law of total probability</a:t>
            </a:r>
          </a:p>
        </p:txBody>
      </p:sp>
      <mc:AlternateContent xmlns:mc="http://schemas.openxmlformats.org/markup-compatibility/2006" xmlns:a14="http://schemas.microsoft.com/office/drawing/2010/main">
        <mc:Choice Requires="a14">
          <p:sp>
            <p:nvSpPr>
              <p:cNvPr id="8" name="Rectangular Callout 7"/>
              <p:cNvSpPr/>
              <p:nvPr/>
            </p:nvSpPr>
            <p:spPr>
              <a:xfrm>
                <a:off x="8643083" y="4287265"/>
                <a:ext cx="2740683" cy="581458"/>
              </a:xfrm>
              <a:prstGeom prst="wedgeRectCallout">
                <a:avLst>
                  <a:gd name="adj1" fmla="val -77991"/>
                  <a:gd name="adj2" fmla="val 65740"/>
                </a:avLst>
              </a:prstGeom>
              <a:solidFill>
                <a:schemeClr val="tx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sz="2400" i="1" smtClean="0">
                          <a:solidFill>
                            <a:schemeClr val="bg1"/>
                          </a:solidFill>
                          <a:latin typeface="Cambria Math" panose="02040503050406030204" pitchFamily="18" charset="0"/>
                          <a:ea typeface="Cambria Math" panose="02040503050406030204" pitchFamily="18" charset="0"/>
                        </a:rPr>
                        <m:t>ℙ</m:t>
                      </m:r>
                      <m:d>
                        <m:dPr>
                          <m:begChr m:val="["/>
                          <m:endChr m:val="]"/>
                          <m:ctrlPr>
                            <a:rPr lang="en-IN" sz="2400" i="1">
                              <a:solidFill>
                                <a:schemeClr val="bg1"/>
                              </a:solidFill>
                              <a:latin typeface="Cambria Math" panose="02040503050406030204" pitchFamily="18" charset="0"/>
                              <a:ea typeface="Cambria Math" panose="02040503050406030204" pitchFamily="18" charset="0"/>
                            </a:rPr>
                          </m:ctrlPr>
                        </m:dPr>
                        <m:e>
                          <m:r>
                            <a:rPr lang="en-IN" sz="2400" i="1">
                              <a:solidFill>
                                <a:schemeClr val="bg1"/>
                              </a:solidFill>
                              <a:latin typeface="Cambria Math" panose="02040503050406030204" pitchFamily="18" charset="0"/>
                              <a:ea typeface="Cambria Math" panose="02040503050406030204" pitchFamily="18" charset="0"/>
                            </a:rPr>
                            <m:t>𝜇</m:t>
                          </m:r>
                        </m:e>
                      </m:d>
                      <m:r>
                        <a:rPr lang="en-IN" sz="2400" i="1">
                          <a:solidFill>
                            <a:schemeClr val="bg1"/>
                          </a:solidFill>
                          <a:latin typeface="Cambria Math" panose="02040503050406030204" pitchFamily="18" charset="0"/>
                          <a:ea typeface="Cambria Math" panose="02040503050406030204" pitchFamily="18" charset="0"/>
                        </a:rPr>
                        <m:t>=</m:t>
                      </m:r>
                      <m:r>
                        <m:rPr>
                          <m:sty m:val="p"/>
                        </m:rPr>
                        <a:rPr lang="en-IN" sz="2400">
                          <a:solidFill>
                            <a:schemeClr val="bg1"/>
                          </a:solidFill>
                          <a:latin typeface="Cambria Math" panose="02040503050406030204" pitchFamily="18" charset="0"/>
                        </a:rPr>
                        <m:t>UNIF</m:t>
                      </m:r>
                      <m:d>
                        <m:dPr>
                          <m:ctrlPr>
                            <a:rPr lang="en-IN" sz="2400" i="1">
                              <a:solidFill>
                                <a:schemeClr val="bg1"/>
                              </a:solidFill>
                              <a:latin typeface="Cambria Math" panose="02040503050406030204" pitchFamily="18" charset="0"/>
                            </a:rPr>
                          </m:ctrlPr>
                        </m:dPr>
                        <m:e>
                          <m:d>
                            <m:dPr>
                              <m:begChr m:val="["/>
                              <m:endChr m:val="]"/>
                              <m:ctrlPr>
                                <a:rPr lang="en-IN" sz="2400" i="1">
                                  <a:solidFill>
                                    <a:schemeClr val="bg1"/>
                                  </a:solidFill>
                                  <a:latin typeface="Cambria Math" panose="02040503050406030204" pitchFamily="18" charset="0"/>
                                </a:rPr>
                              </m:ctrlPr>
                            </m:dPr>
                            <m:e>
                              <m:r>
                                <a:rPr lang="en-IN" sz="2400" i="1">
                                  <a:solidFill>
                                    <a:schemeClr val="bg1"/>
                                  </a:solidFill>
                                  <a:latin typeface="Cambria Math" panose="02040503050406030204" pitchFamily="18" charset="0"/>
                                </a:rPr>
                                <m:t>0</m:t>
                              </m:r>
                              <m:r>
                                <a:rPr lang="en-IN" sz="2400">
                                  <a:solidFill>
                                    <a:schemeClr val="bg1"/>
                                  </a:solidFill>
                                  <a:latin typeface="Cambria Math" panose="02040503050406030204" pitchFamily="18" charset="0"/>
                                </a:rPr>
                                <m:t>,</m:t>
                              </m:r>
                              <m:r>
                                <a:rPr lang="en-IN" sz="2400" i="1">
                                  <a:solidFill>
                                    <a:schemeClr val="bg1"/>
                                  </a:solidFill>
                                  <a:latin typeface="Cambria Math" panose="02040503050406030204" pitchFamily="18" charset="0"/>
                                </a:rPr>
                                <m:t>2</m:t>
                              </m:r>
                            </m:e>
                          </m:d>
                        </m:e>
                      </m:d>
                    </m:oMath>
                  </m:oMathPara>
                </a14:m>
                <a:endParaRPr lang="en-IN" sz="2400" dirty="0">
                  <a:solidFill>
                    <a:schemeClr val="bg1"/>
                  </a:solidFill>
                  <a:latin typeface="+mj-lt"/>
                </a:endParaRPr>
              </a:p>
            </p:txBody>
          </p:sp>
        </mc:Choice>
        <mc:Fallback xmlns="">
          <p:sp>
            <p:nvSpPr>
              <p:cNvPr id="8" name="Rectangular Callout 7"/>
              <p:cNvSpPr>
                <a:spLocks noRot="1" noChangeAspect="1" noMove="1" noResize="1" noEditPoints="1" noAdjustHandles="1" noChangeArrowheads="1" noChangeShapeType="1" noTextEdit="1"/>
              </p:cNvSpPr>
              <p:nvPr/>
            </p:nvSpPr>
            <p:spPr>
              <a:xfrm>
                <a:off x="8643083" y="4287265"/>
                <a:ext cx="2740683" cy="581458"/>
              </a:xfrm>
              <a:prstGeom prst="wedgeRectCallout">
                <a:avLst>
                  <a:gd name="adj1" fmla="val -77991"/>
                  <a:gd name="adj2" fmla="val 65740"/>
                </a:avLst>
              </a:prstGeom>
              <a:blipFill>
                <a:blip r:embed="rId3"/>
                <a:stretch>
                  <a:fillRect/>
                </a:stretch>
              </a:blipFill>
              <a:ln w="38100">
                <a:solidFill>
                  <a:schemeClr val="accent1"/>
                </a:solidFill>
              </a:ln>
            </p:spPr>
            <p:txBody>
              <a:bodyPr/>
              <a:lstStyle/>
              <a:p>
                <a:r>
                  <a:rPr lang="en-IN">
                    <a:noFill/>
                  </a:rPr>
                  <a:t> </a:t>
                </a:r>
              </a:p>
            </p:txBody>
          </p:sp>
        </mc:Fallback>
      </mc:AlternateContent>
      <p:grpSp>
        <p:nvGrpSpPr>
          <p:cNvPr id="16" name="Group 15">
            <a:extLst>
              <a:ext uri="{FF2B5EF4-FFF2-40B4-BE49-F238E27FC236}">
                <a16:creationId xmlns:a16="http://schemas.microsoft.com/office/drawing/2014/main" id="{0314DC7F-A61D-6F47-7E0A-72F55D3820AC}"/>
              </a:ext>
            </a:extLst>
          </p:cNvPr>
          <p:cNvGrpSpPr/>
          <p:nvPr/>
        </p:nvGrpSpPr>
        <p:grpSpPr>
          <a:xfrm>
            <a:off x="10659487" y="1749257"/>
            <a:ext cx="1143000" cy="1143000"/>
            <a:chOff x="2379643" y="355681"/>
            <a:chExt cx="1143000" cy="1143000"/>
          </a:xfrm>
        </p:grpSpPr>
        <p:sp>
          <p:nvSpPr>
            <p:cNvPr id="17" name="Oval 16">
              <a:extLst>
                <a:ext uri="{FF2B5EF4-FFF2-40B4-BE49-F238E27FC236}">
                  <a16:creationId xmlns:a16="http://schemas.microsoft.com/office/drawing/2014/main" id="{436CD9C2-EB43-E4BF-D2B9-ED1485540421}"/>
                </a:ext>
              </a:extLst>
            </p:cNvPr>
            <p:cNvSpPr/>
            <p:nvPr/>
          </p:nvSpPr>
          <p:spPr>
            <a:xfrm>
              <a:off x="2458535" y="428705"/>
              <a:ext cx="996869" cy="99686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a:p>
          </p:txBody>
        </p:sp>
        <p:sp>
          <p:nvSpPr>
            <p:cNvPr id="18" name="Freeform: Shape 17">
              <a:extLst>
                <a:ext uri="{FF2B5EF4-FFF2-40B4-BE49-F238E27FC236}">
                  <a16:creationId xmlns:a16="http://schemas.microsoft.com/office/drawing/2014/main" id="{C8DE0724-F4F9-5832-7573-1BA899A6CAA4}"/>
                </a:ext>
              </a:extLst>
            </p:cNvPr>
            <p:cNvSpPr>
              <a:spLocks noChangeAspect="1"/>
            </p:cNvSpPr>
            <p:nvPr/>
          </p:nvSpPr>
          <p:spPr>
            <a:xfrm>
              <a:off x="2379643" y="355681"/>
              <a:ext cx="1143000" cy="1143000"/>
            </a:xfrm>
            <a:custGeom>
              <a:avLst/>
              <a:gdLst>
                <a:gd name="connsiteX0" fmla="*/ 2286000 w 4572000"/>
                <a:gd name="connsiteY0" fmla="*/ 472140 h 4572000"/>
                <a:gd name="connsiteX1" fmla="*/ 457200 w 4572000"/>
                <a:gd name="connsiteY1" fmla="*/ 2300940 h 4572000"/>
                <a:gd name="connsiteX2" fmla="*/ 2286000 w 4572000"/>
                <a:gd name="connsiteY2" fmla="*/ 4129740 h 4572000"/>
                <a:gd name="connsiteX3" fmla="*/ 4114800 w 4572000"/>
                <a:gd name="connsiteY3" fmla="*/ 2300940 h 4572000"/>
                <a:gd name="connsiteX4" fmla="*/ 2286000 w 4572000"/>
                <a:gd name="connsiteY4" fmla="*/ 472140 h 4572000"/>
                <a:gd name="connsiteX5" fmla="*/ 2286000 w 4572000"/>
                <a:gd name="connsiteY5" fmla="*/ 0 h 4572000"/>
                <a:gd name="connsiteX6" fmla="*/ 4572000 w 4572000"/>
                <a:gd name="connsiteY6" fmla="*/ 2286000 h 4572000"/>
                <a:gd name="connsiteX7" fmla="*/ 2286000 w 4572000"/>
                <a:gd name="connsiteY7" fmla="*/ 4572000 h 4572000"/>
                <a:gd name="connsiteX8" fmla="*/ 0 w 4572000"/>
                <a:gd name="connsiteY8" fmla="*/ 2286000 h 4572000"/>
                <a:gd name="connsiteX9" fmla="*/ 2286000 w 4572000"/>
                <a:gd name="connsiteY9" fmla="*/ 0 h 457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72000" h="4572000">
                  <a:moveTo>
                    <a:pt x="2286000" y="472140"/>
                  </a:moveTo>
                  <a:cubicBezTo>
                    <a:pt x="1275982" y="472140"/>
                    <a:pt x="457200" y="1290922"/>
                    <a:pt x="457200" y="2300940"/>
                  </a:cubicBezTo>
                  <a:cubicBezTo>
                    <a:pt x="457200" y="3310958"/>
                    <a:pt x="1275982" y="4129740"/>
                    <a:pt x="2286000" y="4129740"/>
                  </a:cubicBezTo>
                  <a:cubicBezTo>
                    <a:pt x="3296018" y="4129740"/>
                    <a:pt x="4114800" y="3310958"/>
                    <a:pt x="4114800" y="2300940"/>
                  </a:cubicBezTo>
                  <a:cubicBezTo>
                    <a:pt x="4114800" y="1290922"/>
                    <a:pt x="3296018" y="472140"/>
                    <a:pt x="2286000" y="472140"/>
                  </a:cubicBezTo>
                  <a:close/>
                  <a:moveTo>
                    <a:pt x="2286000" y="0"/>
                  </a:moveTo>
                  <a:cubicBezTo>
                    <a:pt x="3548523" y="0"/>
                    <a:pt x="4572000" y="1023477"/>
                    <a:pt x="4572000" y="2286000"/>
                  </a:cubicBezTo>
                  <a:cubicBezTo>
                    <a:pt x="4572000" y="3548523"/>
                    <a:pt x="3548523" y="4572000"/>
                    <a:pt x="2286000" y="4572000"/>
                  </a:cubicBezTo>
                  <a:cubicBezTo>
                    <a:pt x="1023477" y="4572000"/>
                    <a:pt x="0" y="3548523"/>
                    <a:pt x="0" y="2286000"/>
                  </a:cubicBezTo>
                  <a:cubicBezTo>
                    <a:pt x="0" y="1023477"/>
                    <a:pt x="1023477" y="0"/>
                    <a:pt x="2286000" y="0"/>
                  </a:cubicBezTo>
                  <a:close/>
                </a:path>
              </a:pathLst>
            </a:cu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sz="1600"/>
            </a:p>
          </p:txBody>
        </p:sp>
        <p:grpSp>
          <p:nvGrpSpPr>
            <p:cNvPr id="19" name="Group 18">
              <a:extLst>
                <a:ext uri="{FF2B5EF4-FFF2-40B4-BE49-F238E27FC236}">
                  <a16:creationId xmlns:a16="http://schemas.microsoft.com/office/drawing/2014/main" id="{4C364AE5-8654-91DB-24C6-F7ECE106DC1C}"/>
                </a:ext>
              </a:extLst>
            </p:cNvPr>
            <p:cNvGrpSpPr/>
            <p:nvPr/>
          </p:nvGrpSpPr>
          <p:grpSpPr>
            <a:xfrm>
              <a:off x="2676823" y="704523"/>
              <a:ext cx="548640" cy="320040"/>
              <a:chOff x="8209190" y="1852901"/>
              <a:chExt cx="2194560" cy="1280160"/>
            </a:xfrm>
          </p:grpSpPr>
          <p:sp>
            <p:nvSpPr>
              <p:cNvPr id="20" name="Freeform: Shape 19">
                <a:extLst>
                  <a:ext uri="{FF2B5EF4-FFF2-40B4-BE49-F238E27FC236}">
                    <a16:creationId xmlns:a16="http://schemas.microsoft.com/office/drawing/2014/main" id="{6B9AD192-92B8-292B-74A3-103D7958779B}"/>
                  </a:ext>
                </a:extLst>
              </p:cNvPr>
              <p:cNvSpPr/>
              <p:nvPr/>
            </p:nvSpPr>
            <p:spPr>
              <a:xfrm>
                <a:off x="8209190" y="1852901"/>
                <a:ext cx="640080" cy="1280160"/>
              </a:xfrm>
              <a:custGeom>
                <a:avLst/>
                <a:gdLst>
                  <a:gd name="connsiteX0" fmla="*/ 32412 w 640080"/>
                  <a:gd name="connsiteY0" fmla="*/ 1098073 h 1280160"/>
                  <a:gd name="connsiteX1" fmla="*/ 607668 w 640080"/>
                  <a:gd name="connsiteY1" fmla="*/ 1098073 h 1280160"/>
                  <a:gd name="connsiteX2" fmla="*/ 585422 w 640080"/>
                  <a:gd name="connsiteY2" fmla="*/ 1139057 h 1280160"/>
                  <a:gd name="connsiteX3" fmla="*/ 320040 w 640080"/>
                  <a:gd name="connsiteY3" fmla="*/ 1280160 h 1280160"/>
                  <a:gd name="connsiteX4" fmla="*/ 54658 w 640080"/>
                  <a:gd name="connsiteY4" fmla="*/ 1139057 h 1280160"/>
                  <a:gd name="connsiteX5" fmla="*/ 0 w 640080"/>
                  <a:gd name="connsiteY5" fmla="*/ 728060 h 1280160"/>
                  <a:gd name="connsiteX6" fmla="*/ 640080 w 640080"/>
                  <a:gd name="connsiteY6" fmla="*/ 728060 h 1280160"/>
                  <a:gd name="connsiteX7" fmla="*/ 640080 w 640080"/>
                  <a:gd name="connsiteY7" fmla="*/ 910940 h 1280160"/>
                  <a:gd name="connsiteX8" fmla="*/ 0 w 640080"/>
                  <a:gd name="connsiteY8" fmla="*/ 910940 h 1280160"/>
                  <a:gd name="connsiteX9" fmla="*/ 0 w 640080"/>
                  <a:gd name="connsiteY9" fmla="*/ 364423 h 1280160"/>
                  <a:gd name="connsiteX10" fmla="*/ 640080 w 640080"/>
                  <a:gd name="connsiteY10" fmla="*/ 364423 h 1280160"/>
                  <a:gd name="connsiteX11" fmla="*/ 640080 w 640080"/>
                  <a:gd name="connsiteY11" fmla="*/ 547303 h 1280160"/>
                  <a:gd name="connsiteX12" fmla="*/ 0 w 640080"/>
                  <a:gd name="connsiteY12" fmla="*/ 547303 h 1280160"/>
                  <a:gd name="connsiteX13" fmla="*/ 320040 w 640080"/>
                  <a:gd name="connsiteY13" fmla="*/ 0 h 1280160"/>
                  <a:gd name="connsiteX14" fmla="*/ 585422 w 640080"/>
                  <a:gd name="connsiteY14" fmla="*/ 141103 h 1280160"/>
                  <a:gd name="connsiteX15" fmla="*/ 607668 w 640080"/>
                  <a:gd name="connsiteY15" fmla="*/ 182087 h 1280160"/>
                  <a:gd name="connsiteX16" fmla="*/ 32412 w 640080"/>
                  <a:gd name="connsiteY16" fmla="*/ 182087 h 1280160"/>
                  <a:gd name="connsiteX17" fmla="*/ 54658 w 640080"/>
                  <a:gd name="connsiteY17" fmla="*/ 141103 h 1280160"/>
                  <a:gd name="connsiteX18" fmla="*/ 320040 w 640080"/>
                  <a:gd name="connsiteY18" fmla="*/ 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40080" h="1280160">
                    <a:moveTo>
                      <a:pt x="32412" y="1098073"/>
                    </a:moveTo>
                    <a:lnTo>
                      <a:pt x="607668" y="1098073"/>
                    </a:lnTo>
                    <a:lnTo>
                      <a:pt x="585422" y="1139057"/>
                    </a:lnTo>
                    <a:cubicBezTo>
                      <a:pt x="527909" y="1224189"/>
                      <a:pt x="430511" y="1280160"/>
                      <a:pt x="320040" y="1280160"/>
                    </a:cubicBezTo>
                    <a:cubicBezTo>
                      <a:pt x="209569" y="1280160"/>
                      <a:pt x="112171" y="1224189"/>
                      <a:pt x="54658" y="1139057"/>
                    </a:cubicBezTo>
                    <a:close/>
                    <a:moveTo>
                      <a:pt x="0" y="728060"/>
                    </a:moveTo>
                    <a:lnTo>
                      <a:pt x="640080" y="728060"/>
                    </a:lnTo>
                    <a:lnTo>
                      <a:pt x="640080" y="910940"/>
                    </a:lnTo>
                    <a:lnTo>
                      <a:pt x="0" y="910940"/>
                    </a:lnTo>
                    <a:close/>
                    <a:moveTo>
                      <a:pt x="0" y="364423"/>
                    </a:moveTo>
                    <a:lnTo>
                      <a:pt x="640080" y="364423"/>
                    </a:lnTo>
                    <a:lnTo>
                      <a:pt x="640080" y="547303"/>
                    </a:lnTo>
                    <a:lnTo>
                      <a:pt x="0" y="547303"/>
                    </a:lnTo>
                    <a:close/>
                    <a:moveTo>
                      <a:pt x="320040" y="0"/>
                    </a:moveTo>
                    <a:cubicBezTo>
                      <a:pt x="430511" y="0"/>
                      <a:pt x="527909" y="55972"/>
                      <a:pt x="585422" y="141103"/>
                    </a:cubicBezTo>
                    <a:lnTo>
                      <a:pt x="607668" y="182087"/>
                    </a:lnTo>
                    <a:lnTo>
                      <a:pt x="32412" y="182087"/>
                    </a:lnTo>
                    <a:lnTo>
                      <a:pt x="54658" y="141103"/>
                    </a:lnTo>
                    <a:cubicBezTo>
                      <a:pt x="112171" y="55972"/>
                      <a:pt x="209569" y="0"/>
                      <a:pt x="320040" y="0"/>
                    </a:cubicBezTo>
                    <a:close/>
                  </a:path>
                </a:pathLst>
              </a:custGeom>
              <a:solidFill>
                <a:schemeClr val="accent3">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sz="1600"/>
              </a:p>
            </p:txBody>
          </p:sp>
          <p:sp>
            <p:nvSpPr>
              <p:cNvPr id="21" name="Freeform: Shape 20">
                <a:extLst>
                  <a:ext uri="{FF2B5EF4-FFF2-40B4-BE49-F238E27FC236}">
                    <a16:creationId xmlns:a16="http://schemas.microsoft.com/office/drawing/2014/main" id="{37A9B9E9-D3D5-F87B-91F4-3A8D575DAC81}"/>
                  </a:ext>
                </a:extLst>
              </p:cNvPr>
              <p:cNvSpPr/>
              <p:nvPr/>
            </p:nvSpPr>
            <p:spPr>
              <a:xfrm>
                <a:off x="9763670" y="1852901"/>
                <a:ext cx="640080" cy="1280160"/>
              </a:xfrm>
              <a:custGeom>
                <a:avLst/>
                <a:gdLst>
                  <a:gd name="connsiteX0" fmla="*/ 32412 w 640080"/>
                  <a:gd name="connsiteY0" fmla="*/ 1098073 h 1280160"/>
                  <a:gd name="connsiteX1" fmla="*/ 607668 w 640080"/>
                  <a:gd name="connsiteY1" fmla="*/ 1098073 h 1280160"/>
                  <a:gd name="connsiteX2" fmla="*/ 585422 w 640080"/>
                  <a:gd name="connsiteY2" fmla="*/ 1139057 h 1280160"/>
                  <a:gd name="connsiteX3" fmla="*/ 320040 w 640080"/>
                  <a:gd name="connsiteY3" fmla="*/ 1280160 h 1280160"/>
                  <a:gd name="connsiteX4" fmla="*/ 54658 w 640080"/>
                  <a:gd name="connsiteY4" fmla="*/ 1139057 h 1280160"/>
                  <a:gd name="connsiteX5" fmla="*/ 0 w 640080"/>
                  <a:gd name="connsiteY5" fmla="*/ 728060 h 1280160"/>
                  <a:gd name="connsiteX6" fmla="*/ 640080 w 640080"/>
                  <a:gd name="connsiteY6" fmla="*/ 728060 h 1280160"/>
                  <a:gd name="connsiteX7" fmla="*/ 640080 w 640080"/>
                  <a:gd name="connsiteY7" fmla="*/ 910940 h 1280160"/>
                  <a:gd name="connsiteX8" fmla="*/ 0 w 640080"/>
                  <a:gd name="connsiteY8" fmla="*/ 910940 h 1280160"/>
                  <a:gd name="connsiteX9" fmla="*/ 0 w 640080"/>
                  <a:gd name="connsiteY9" fmla="*/ 364423 h 1280160"/>
                  <a:gd name="connsiteX10" fmla="*/ 640080 w 640080"/>
                  <a:gd name="connsiteY10" fmla="*/ 364423 h 1280160"/>
                  <a:gd name="connsiteX11" fmla="*/ 640080 w 640080"/>
                  <a:gd name="connsiteY11" fmla="*/ 547303 h 1280160"/>
                  <a:gd name="connsiteX12" fmla="*/ 0 w 640080"/>
                  <a:gd name="connsiteY12" fmla="*/ 547303 h 1280160"/>
                  <a:gd name="connsiteX13" fmla="*/ 320040 w 640080"/>
                  <a:gd name="connsiteY13" fmla="*/ 0 h 1280160"/>
                  <a:gd name="connsiteX14" fmla="*/ 585422 w 640080"/>
                  <a:gd name="connsiteY14" fmla="*/ 141103 h 1280160"/>
                  <a:gd name="connsiteX15" fmla="*/ 607668 w 640080"/>
                  <a:gd name="connsiteY15" fmla="*/ 182087 h 1280160"/>
                  <a:gd name="connsiteX16" fmla="*/ 32412 w 640080"/>
                  <a:gd name="connsiteY16" fmla="*/ 182087 h 1280160"/>
                  <a:gd name="connsiteX17" fmla="*/ 54658 w 640080"/>
                  <a:gd name="connsiteY17" fmla="*/ 141103 h 1280160"/>
                  <a:gd name="connsiteX18" fmla="*/ 320040 w 640080"/>
                  <a:gd name="connsiteY18" fmla="*/ 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40080" h="1280160">
                    <a:moveTo>
                      <a:pt x="32412" y="1098073"/>
                    </a:moveTo>
                    <a:lnTo>
                      <a:pt x="607668" y="1098073"/>
                    </a:lnTo>
                    <a:lnTo>
                      <a:pt x="585422" y="1139057"/>
                    </a:lnTo>
                    <a:cubicBezTo>
                      <a:pt x="527909" y="1224189"/>
                      <a:pt x="430511" y="1280160"/>
                      <a:pt x="320040" y="1280160"/>
                    </a:cubicBezTo>
                    <a:cubicBezTo>
                      <a:pt x="209569" y="1280160"/>
                      <a:pt x="112171" y="1224189"/>
                      <a:pt x="54658" y="1139057"/>
                    </a:cubicBezTo>
                    <a:close/>
                    <a:moveTo>
                      <a:pt x="0" y="728060"/>
                    </a:moveTo>
                    <a:lnTo>
                      <a:pt x="640080" y="728060"/>
                    </a:lnTo>
                    <a:lnTo>
                      <a:pt x="640080" y="910940"/>
                    </a:lnTo>
                    <a:lnTo>
                      <a:pt x="0" y="910940"/>
                    </a:lnTo>
                    <a:close/>
                    <a:moveTo>
                      <a:pt x="0" y="364423"/>
                    </a:moveTo>
                    <a:lnTo>
                      <a:pt x="640080" y="364423"/>
                    </a:lnTo>
                    <a:lnTo>
                      <a:pt x="640080" y="547303"/>
                    </a:lnTo>
                    <a:lnTo>
                      <a:pt x="0" y="547303"/>
                    </a:lnTo>
                    <a:close/>
                    <a:moveTo>
                      <a:pt x="320040" y="0"/>
                    </a:moveTo>
                    <a:cubicBezTo>
                      <a:pt x="430511" y="0"/>
                      <a:pt x="527909" y="55972"/>
                      <a:pt x="585422" y="141103"/>
                    </a:cubicBezTo>
                    <a:lnTo>
                      <a:pt x="607668" y="182087"/>
                    </a:lnTo>
                    <a:lnTo>
                      <a:pt x="32412" y="182087"/>
                    </a:lnTo>
                    <a:lnTo>
                      <a:pt x="54658" y="141103"/>
                    </a:lnTo>
                    <a:cubicBezTo>
                      <a:pt x="112171" y="55972"/>
                      <a:pt x="209569" y="0"/>
                      <a:pt x="320040" y="0"/>
                    </a:cubicBezTo>
                    <a:close/>
                  </a:path>
                </a:pathLst>
              </a:custGeom>
              <a:solidFill>
                <a:schemeClr val="accent3">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sz="1600"/>
              </a:p>
            </p:txBody>
          </p:sp>
        </p:grpSp>
      </p:grpSp>
      <mc:AlternateContent xmlns:mc="http://schemas.openxmlformats.org/markup-compatibility/2006" xmlns:a14="http://schemas.microsoft.com/office/drawing/2010/main">
        <mc:Choice Requires="a14">
          <p:sp>
            <p:nvSpPr>
              <p:cNvPr id="15" name="Rectangular Callout 14"/>
              <p:cNvSpPr/>
              <p:nvPr/>
            </p:nvSpPr>
            <p:spPr>
              <a:xfrm>
                <a:off x="4325420" y="1653327"/>
                <a:ext cx="6100753" cy="1242053"/>
              </a:xfrm>
              <a:prstGeom prst="wedgeRectCallout">
                <a:avLst>
                  <a:gd name="adj1" fmla="val 62620"/>
                  <a:gd name="adj2" fmla="val 45666"/>
                </a:avLst>
              </a:prstGeom>
              <a:solidFill>
                <a:schemeClr val="tx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solidFill>
                      <a:schemeClr val="bg1"/>
                    </a:solidFill>
                    <a:latin typeface="+mj-lt"/>
                  </a:rPr>
                  <a:t>Note that when we say </a:t>
                </a:r>
                <a14:m>
                  <m:oMath xmlns:m="http://schemas.openxmlformats.org/officeDocument/2006/math">
                    <m:r>
                      <a:rPr lang="en-IN" sz="2400" i="1">
                        <a:solidFill>
                          <a:schemeClr val="bg1"/>
                        </a:solidFill>
                        <a:latin typeface="Cambria Math" panose="02040503050406030204" pitchFamily="18" charset="0"/>
                        <a:ea typeface="Cambria Math" panose="02040503050406030204" pitchFamily="18" charset="0"/>
                      </a:rPr>
                      <m:t>ℙ</m:t>
                    </m:r>
                    <m:d>
                      <m:dPr>
                        <m:begChr m:val="["/>
                        <m:endChr m:val="]"/>
                        <m:ctrlPr>
                          <a:rPr lang="en-IN" sz="2400" i="1">
                            <a:solidFill>
                              <a:schemeClr val="bg1"/>
                            </a:solidFill>
                            <a:latin typeface="Cambria Math" panose="02040503050406030204" pitchFamily="18" charset="0"/>
                            <a:ea typeface="Cambria Math" panose="02040503050406030204" pitchFamily="18" charset="0"/>
                          </a:rPr>
                        </m:ctrlPr>
                      </m:dPr>
                      <m:e>
                        <m:r>
                          <a:rPr lang="en-IN" sz="2400" i="1">
                            <a:solidFill>
                              <a:schemeClr val="bg1"/>
                            </a:solidFill>
                            <a:latin typeface="Cambria Math" panose="02040503050406030204" pitchFamily="18" charset="0"/>
                            <a:ea typeface="Cambria Math" panose="02040503050406030204" pitchFamily="18" charset="0"/>
                          </a:rPr>
                          <m:t>𝜇</m:t>
                        </m:r>
                      </m:e>
                    </m:d>
                  </m:oMath>
                </a14:m>
                <a:r>
                  <a:rPr lang="en-IN" sz="2400" dirty="0">
                    <a:solidFill>
                      <a:schemeClr val="bg1"/>
                    </a:solidFill>
                    <a:latin typeface="+mj-lt"/>
                  </a:rPr>
                  <a:t> or </a:t>
                </a:r>
                <a14:m>
                  <m:oMath xmlns:m="http://schemas.openxmlformats.org/officeDocument/2006/math">
                    <m:r>
                      <a:rPr lang="en-IN" sz="2400" i="1">
                        <a:solidFill>
                          <a:schemeClr val="bg1"/>
                        </a:solidFill>
                        <a:latin typeface="Cambria Math" panose="02040503050406030204" pitchFamily="18" charset="0"/>
                        <a:ea typeface="Cambria Math" panose="02040503050406030204" pitchFamily="18" charset="0"/>
                      </a:rPr>
                      <m:t>ℙ</m:t>
                    </m:r>
                    <m:d>
                      <m:dPr>
                        <m:begChr m:val="["/>
                        <m:endChr m:val="]"/>
                        <m:ctrlPr>
                          <a:rPr lang="en-IN" sz="2400" i="1">
                            <a:solidFill>
                              <a:schemeClr val="bg1"/>
                            </a:solidFill>
                            <a:latin typeface="Cambria Math" panose="02040503050406030204" pitchFamily="18" charset="0"/>
                            <a:ea typeface="Cambria Math" panose="02040503050406030204" pitchFamily="18" charset="0"/>
                          </a:rPr>
                        </m:ctrlPr>
                      </m:dPr>
                      <m:e>
                        <m:r>
                          <a:rPr lang="en-IN" sz="2400" i="1">
                            <a:solidFill>
                              <a:schemeClr val="bg1"/>
                            </a:solidFill>
                            <a:latin typeface="Cambria Math" panose="02040503050406030204" pitchFamily="18" charset="0"/>
                            <a:ea typeface="Cambria Math" panose="02040503050406030204" pitchFamily="18" charset="0"/>
                          </a:rPr>
                          <m:t>𝜇</m:t>
                        </m:r>
                        <m:r>
                          <a:rPr lang="en-IN" sz="2400" i="1">
                            <a:solidFill>
                              <a:schemeClr val="bg1"/>
                            </a:solidFill>
                            <a:latin typeface="Cambria Math" panose="02040503050406030204" pitchFamily="18" charset="0"/>
                            <a:ea typeface="Cambria Math" panose="02040503050406030204" pitchFamily="18" charset="0"/>
                          </a:rPr>
                          <m:t> | </m:t>
                        </m:r>
                        <m:sSub>
                          <m:sSubPr>
                            <m:ctrlPr>
                              <a:rPr lang="en-IN" sz="2400" i="1">
                                <a:solidFill>
                                  <a:schemeClr val="bg1"/>
                                </a:solidFill>
                                <a:latin typeface="Cambria Math" panose="02040503050406030204" pitchFamily="18" charset="0"/>
                                <a:ea typeface="Cambria Math" panose="02040503050406030204" pitchFamily="18" charset="0"/>
                              </a:rPr>
                            </m:ctrlPr>
                          </m:sSubPr>
                          <m:e>
                            <m:r>
                              <a:rPr lang="en-IN" sz="2400" i="1">
                                <a:solidFill>
                                  <a:schemeClr val="bg1"/>
                                </a:solidFill>
                                <a:latin typeface="Cambria Math" panose="02040503050406030204" pitchFamily="18" charset="0"/>
                                <a:ea typeface="Cambria Math" panose="02040503050406030204" pitchFamily="18" charset="0"/>
                              </a:rPr>
                              <m:t>𝑥</m:t>
                            </m:r>
                          </m:e>
                          <m:sub>
                            <m:r>
                              <a:rPr lang="en-IN" sz="2400" i="1">
                                <a:solidFill>
                                  <a:schemeClr val="bg1"/>
                                </a:solidFill>
                                <a:latin typeface="Cambria Math" panose="02040503050406030204" pitchFamily="18" charset="0"/>
                                <a:ea typeface="Cambria Math" panose="02040503050406030204" pitchFamily="18" charset="0"/>
                              </a:rPr>
                              <m:t>1</m:t>
                            </m:r>
                          </m:sub>
                        </m:sSub>
                        <m:r>
                          <a:rPr lang="en-IN" sz="2400" i="1">
                            <a:solidFill>
                              <a:schemeClr val="bg1"/>
                            </a:solidFill>
                            <a:latin typeface="Cambria Math" panose="02040503050406030204" pitchFamily="18" charset="0"/>
                            <a:ea typeface="Cambria Math" panose="02040503050406030204" pitchFamily="18" charset="0"/>
                          </a:rPr>
                          <m:t>,…,</m:t>
                        </m:r>
                        <m:sSub>
                          <m:sSubPr>
                            <m:ctrlPr>
                              <a:rPr lang="en-IN" sz="2400" i="1">
                                <a:solidFill>
                                  <a:schemeClr val="bg1"/>
                                </a:solidFill>
                                <a:latin typeface="Cambria Math" panose="02040503050406030204" pitchFamily="18" charset="0"/>
                                <a:ea typeface="Cambria Math" panose="02040503050406030204" pitchFamily="18" charset="0"/>
                              </a:rPr>
                            </m:ctrlPr>
                          </m:sSubPr>
                          <m:e>
                            <m:r>
                              <a:rPr lang="en-IN" sz="2400" i="1">
                                <a:solidFill>
                                  <a:schemeClr val="bg1"/>
                                </a:solidFill>
                                <a:latin typeface="Cambria Math" panose="02040503050406030204" pitchFamily="18" charset="0"/>
                                <a:ea typeface="Cambria Math" panose="02040503050406030204" pitchFamily="18" charset="0"/>
                              </a:rPr>
                              <m:t>𝑥</m:t>
                            </m:r>
                          </m:e>
                          <m:sub>
                            <m:r>
                              <a:rPr lang="en-IN" sz="2400" i="1">
                                <a:solidFill>
                                  <a:schemeClr val="bg1"/>
                                </a:solidFill>
                                <a:latin typeface="Cambria Math" panose="02040503050406030204" pitchFamily="18" charset="0"/>
                                <a:ea typeface="Cambria Math" panose="02040503050406030204" pitchFamily="18" charset="0"/>
                              </a:rPr>
                              <m:t>𝑛</m:t>
                            </m:r>
                          </m:sub>
                        </m:sSub>
                      </m:e>
                    </m:d>
                  </m:oMath>
                </a14:m>
                <a:r>
                  <a:rPr lang="en-IN" sz="2400" dirty="0">
                    <a:solidFill>
                      <a:schemeClr val="bg1"/>
                    </a:solidFill>
                    <a:latin typeface="+mj-lt"/>
                  </a:rPr>
                  <a:t>, we mean probability density and not probability mass since </a:t>
                </a:r>
                <a14:m>
                  <m:oMath xmlns:m="http://schemas.openxmlformats.org/officeDocument/2006/math">
                    <m:r>
                      <a:rPr lang="en-IN" sz="2400" b="0" i="1" smtClean="0">
                        <a:solidFill>
                          <a:schemeClr val="bg1"/>
                        </a:solidFill>
                        <a:latin typeface="Cambria Math" panose="02040503050406030204" pitchFamily="18" charset="0"/>
                      </a:rPr>
                      <m:t>𝜇</m:t>
                    </m:r>
                  </m:oMath>
                </a14:m>
                <a:r>
                  <a:rPr lang="en-IN" sz="2400" dirty="0">
                    <a:solidFill>
                      <a:schemeClr val="bg1"/>
                    </a:solidFill>
                    <a:latin typeface="+mj-lt"/>
                  </a:rPr>
                  <a:t> is a continuous </a:t>
                </a:r>
                <a:r>
                  <a:rPr lang="en-IN" sz="2400" dirty="0" err="1">
                    <a:solidFill>
                      <a:schemeClr val="bg1"/>
                    </a:solidFill>
                    <a:latin typeface="+mj-lt"/>
                  </a:rPr>
                  <a:t>r.v</a:t>
                </a:r>
                <a:r>
                  <a:rPr lang="en-IN" sz="2400" dirty="0">
                    <a:solidFill>
                      <a:schemeClr val="bg1"/>
                    </a:solidFill>
                    <a:latin typeface="+mj-lt"/>
                  </a:rPr>
                  <a:t>.  </a:t>
                </a:r>
              </a:p>
            </p:txBody>
          </p:sp>
        </mc:Choice>
        <mc:Fallback xmlns="">
          <p:sp>
            <p:nvSpPr>
              <p:cNvPr id="15" name="Rectangular Callout 14"/>
              <p:cNvSpPr>
                <a:spLocks noRot="1" noChangeAspect="1" noMove="1" noResize="1" noEditPoints="1" noAdjustHandles="1" noChangeArrowheads="1" noChangeShapeType="1" noTextEdit="1"/>
              </p:cNvSpPr>
              <p:nvPr/>
            </p:nvSpPr>
            <p:spPr>
              <a:xfrm>
                <a:off x="4325420" y="1653327"/>
                <a:ext cx="6100753" cy="1242053"/>
              </a:xfrm>
              <a:prstGeom prst="wedgeRectCallout">
                <a:avLst>
                  <a:gd name="adj1" fmla="val 62620"/>
                  <a:gd name="adj2" fmla="val 45666"/>
                </a:avLst>
              </a:prstGeom>
              <a:blipFill>
                <a:blip r:embed="rId4"/>
                <a:stretch>
                  <a:fillRect l="-971" b="-7619"/>
                </a:stretch>
              </a:blipFill>
              <a:ln w="38100">
                <a:solidFill>
                  <a:schemeClr val="accent1"/>
                </a:solidFill>
              </a:ln>
            </p:spPr>
            <p:txBody>
              <a:bodyPr/>
              <a:lstStyle/>
              <a:p>
                <a:r>
                  <a:rPr lang="en-IN">
                    <a:noFill/>
                  </a:rPr>
                  <a:t> </a:t>
                </a:r>
              </a:p>
            </p:txBody>
          </p:sp>
        </mc:Fallback>
      </mc:AlternateContent>
    </p:spTree>
    <p:extLst>
      <p:ext uri="{BB962C8B-B14F-4D97-AF65-F5344CB8AC3E}">
        <p14:creationId xmlns:p14="http://schemas.microsoft.com/office/powerpoint/2010/main" val="10460752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wipe(left)">
                                      <p:cBhvr>
                                        <p:cTn id="31" dur="500"/>
                                        <p:tgtEl>
                                          <p:spTgt spid="5"/>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6"/>
                                        </p:tgtEl>
                                        <p:attrNameLst>
                                          <p:attrName>style.visibility</p:attrName>
                                        </p:attrNameLst>
                                      </p:cBhvr>
                                      <p:to>
                                        <p:strVal val="visible"/>
                                      </p:to>
                                    </p:set>
                                    <p:animEffect transition="in" filter="wipe(left)">
                                      <p:cBhvr>
                                        <p:cTn id="36" dur="500"/>
                                        <p:tgtEl>
                                          <p:spTgt spid="6"/>
                                        </p:tgtEl>
                                      </p:cBhvr>
                                    </p:animEffec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22" presetClass="entr" presetSubtype="2" fill="hold" grpId="0" nodeType="clickEffect">
                                  <p:stCondLst>
                                    <p:cond delay="0"/>
                                  </p:stCondLst>
                                  <p:childTnLst>
                                    <p:set>
                                      <p:cBhvr>
                                        <p:cTn id="44" dur="1" fill="hold">
                                          <p:stCondLst>
                                            <p:cond delay="0"/>
                                          </p:stCondLst>
                                        </p:cTn>
                                        <p:tgtEl>
                                          <p:spTgt spid="7"/>
                                        </p:tgtEl>
                                        <p:attrNameLst>
                                          <p:attrName>style.visibility</p:attrName>
                                        </p:attrNameLst>
                                      </p:cBhvr>
                                      <p:to>
                                        <p:strVal val="visible"/>
                                      </p:to>
                                    </p:set>
                                    <p:animEffect transition="in" filter="wipe(right)">
                                      <p:cBhvr>
                                        <p:cTn id="45" dur="500"/>
                                        <p:tgtEl>
                                          <p:spTgt spid="7"/>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2" fill="hold" grpId="0" nodeType="clickEffect">
                                  <p:stCondLst>
                                    <p:cond delay="0"/>
                                  </p:stCondLst>
                                  <p:childTnLst>
                                    <p:set>
                                      <p:cBhvr>
                                        <p:cTn id="49" dur="1" fill="hold">
                                          <p:stCondLst>
                                            <p:cond delay="0"/>
                                          </p:stCondLst>
                                        </p:cTn>
                                        <p:tgtEl>
                                          <p:spTgt spid="8"/>
                                        </p:tgtEl>
                                        <p:attrNameLst>
                                          <p:attrName>style.visibility</p:attrName>
                                        </p:attrNameLst>
                                      </p:cBhvr>
                                      <p:to>
                                        <p:strVal val="visible"/>
                                      </p:to>
                                    </p:set>
                                    <p:animEffect transition="in" filter="wipe(right)">
                                      <p:cBhvr>
                                        <p:cTn id="50" dur="500"/>
                                        <p:tgtEl>
                                          <p:spTgt spid="8"/>
                                        </p:tgtEl>
                                      </p:cBhvr>
                                    </p:animEffec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53" presetClass="entr" presetSubtype="16" fill="hold" nodeType="clickEffect">
                                  <p:stCondLst>
                                    <p:cond delay="0"/>
                                  </p:stCondLst>
                                  <p:childTnLst>
                                    <p:set>
                                      <p:cBhvr>
                                        <p:cTn id="58" dur="1" fill="hold">
                                          <p:stCondLst>
                                            <p:cond delay="0"/>
                                          </p:stCondLst>
                                        </p:cTn>
                                        <p:tgtEl>
                                          <p:spTgt spid="16"/>
                                        </p:tgtEl>
                                        <p:attrNameLst>
                                          <p:attrName>style.visibility</p:attrName>
                                        </p:attrNameLst>
                                      </p:cBhvr>
                                      <p:to>
                                        <p:strVal val="visible"/>
                                      </p:to>
                                    </p:set>
                                    <p:anim calcmode="lin" valueType="num">
                                      <p:cBhvr>
                                        <p:cTn id="59" dur="500" fill="hold"/>
                                        <p:tgtEl>
                                          <p:spTgt spid="16"/>
                                        </p:tgtEl>
                                        <p:attrNameLst>
                                          <p:attrName>ppt_w</p:attrName>
                                        </p:attrNameLst>
                                      </p:cBhvr>
                                      <p:tavLst>
                                        <p:tav tm="0">
                                          <p:val>
                                            <p:fltVal val="0"/>
                                          </p:val>
                                        </p:tav>
                                        <p:tav tm="100000">
                                          <p:val>
                                            <p:strVal val="#ppt_w"/>
                                          </p:val>
                                        </p:tav>
                                      </p:tavLst>
                                    </p:anim>
                                    <p:anim calcmode="lin" valueType="num">
                                      <p:cBhvr>
                                        <p:cTn id="60" dur="500" fill="hold"/>
                                        <p:tgtEl>
                                          <p:spTgt spid="16"/>
                                        </p:tgtEl>
                                        <p:attrNameLst>
                                          <p:attrName>ppt_h</p:attrName>
                                        </p:attrNameLst>
                                      </p:cBhvr>
                                      <p:tavLst>
                                        <p:tav tm="0">
                                          <p:val>
                                            <p:fltVal val="0"/>
                                          </p:val>
                                        </p:tav>
                                        <p:tav tm="100000">
                                          <p:val>
                                            <p:strVal val="#ppt_h"/>
                                          </p:val>
                                        </p:tav>
                                      </p:tavLst>
                                    </p:anim>
                                    <p:animEffect transition="in" filter="fade">
                                      <p:cBhvr>
                                        <p:cTn id="61" dur="500"/>
                                        <p:tgtEl>
                                          <p:spTgt spid="16"/>
                                        </p:tgtEl>
                                      </p:cBhvr>
                                    </p:animEffect>
                                  </p:childTnLst>
                                </p:cTn>
                              </p:par>
                            </p:childTnLst>
                          </p:cTn>
                        </p:par>
                        <p:par>
                          <p:cTn id="62" fill="hold">
                            <p:stCondLst>
                              <p:cond delay="500"/>
                            </p:stCondLst>
                            <p:childTnLst>
                              <p:par>
                                <p:cTn id="63" presetID="22" presetClass="entr" presetSubtype="2" fill="hold" grpId="0" nodeType="afterEffect">
                                  <p:stCondLst>
                                    <p:cond delay="0"/>
                                  </p:stCondLst>
                                  <p:childTnLst>
                                    <p:set>
                                      <p:cBhvr>
                                        <p:cTn id="64" dur="1" fill="hold">
                                          <p:stCondLst>
                                            <p:cond delay="0"/>
                                          </p:stCondLst>
                                        </p:cTn>
                                        <p:tgtEl>
                                          <p:spTgt spid="15"/>
                                        </p:tgtEl>
                                        <p:attrNameLst>
                                          <p:attrName>style.visibility</p:attrName>
                                        </p:attrNameLst>
                                      </p:cBhvr>
                                      <p:to>
                                        <p:strVal val="visible"/>
                                      </p:to>
                                    </p:set>
                                    <p:animEffect transition="in" filter="wipe(right)">
                                      <p:cBhvr>
                                        <p:cTn id="65"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animBg="1"/>
      <p:bldP spid="6" grpId="0" animBg="1"/>
      <p:bldP spid="7" grpId="0" animBg="1"/>
      <p:bldP spid="8" grpId="0" animBg="1"/>
      <p:bldP spid="1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Maximum a Posteriori (MAP) Estimate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53354" y="1111624"/>
                <a:ext cx="11938646" cy="5300823"/>
              </a:xfrm>
            </p:spPr>
            <p:txBody>
              <a:bodyPr/>
              <a:lstStyle/>
              <a:p>
                <a:r>
                  <a:rPr lang="en-IN" dirty="0"/>
                  <a:t>Just as MLE gave us the model </a:t>
                </a:r>
                <a14:m>
                  <m:oMath xmlns:m="http://schemas.openxmlformats.org/officeDocument/2006/math">
                    <m:func>
                      <m:funcPr>
                        <m:ctrlPr>
                          <a:rPr lang="en-IN" i="1">
                            <a:latin typeface="Cambria Math" panose="02040503050406030204" pitchFamily="18" charset="0"/>
                          </a:rPr>
                        </m:ctrlPr>
                      </m:funcPr>
                      <m:fName>
                        <m:r>
                          <m:rPr>
                            <m:sty m:val="p"/>
                          </m:rPr>
                          <a:rPr lang="en-IN">
                            <a:latin typeface="Cambria Math" panose="02040503050406030204" pitchFamily="18" charset="0"/>
                          </a:rPr>
                          <m:t>arg</m:t>
                        </m:r>
                      </m:fName>
                      <m:e>
                        <m:func>
                          <m:funcPr>
                            <m:ctrlPr>
                              <a:rPr lang="en-IN" i="1">
                                <a:latin typeface="Cambria Math" panose="02040503050406030204" pitchFamily="18" charset="0"/>
                              </a:rPr>
                            </m:ctrlPr>
                          </m:funcPr>
                          <m:fName>
                            <m:limLow>
                              <m:limLowPr>
                                <m:ctrlPr>
                                  <a:rPr lang="en-IN" i="1">
                                    <a:latin typeface="Cambria Math" panose="02040503050406030204" pitchFamily="18" charset="0"/>
                                  </a:rPr>
                                </m:ctrlPr>
                              </m:limLowPr>
                              <m:e>
                                <m:r>
                                  <m:rPr>
                                    <m:sty m:val="p"/>
                                  </m:rPr>
                                  <a:rPr lang="en-IN">
                                    <a:latin typeface="Cambria Math" panose="02040503050406030204" pitchFamily="18" charset="0"/>
                                  </a:rPr>
                                  <m:t>max</m:t>
                                </m:r>
                              </m:e>
                              <m:lim>
                                <m:r>
                                  <a:rPr lang="en-IN" i="1">
                                    <a:latin typeface="Cambria Math" panose="02040503050406030204" pitchFamily="18" charset="0"/>
                                  </a:rPr>
                                  <m:t>𝜇</m:t>
                                </m:r>
                                <m:r>
                                  <a:rPr lang="en-IN" i="1">
                                    <a:latin typeface="Cambria Math" panose="02040503050406030204" pitchFamily="18" charset="0"/>
                                  </a:rPr>
                                  <m:t>∈</m:t>
                                </m:r>
                                <m:r>
                                  <a:rPr lang="en-IN" i="1">
                                    <a:latin typeface="Cambria Math" panose="02040503050406030204" pitchFamily="18" charset="0"/>
                                    <a:ea typeface="Cambria Math" panose="02040503050406030204" pitchFamily="18" charset="0"/>
                                  </a:rPr>
                                  <m:t>ℝ</m:t>
                                </m:r>
                              </m:lim>
                            </m:limLow>
                          </m:fName>
                          <m:e>
                            <m:r>
                              <a:rPr lang="en-IN" i="1">
                                <a:latin typeface="Cambria Math" panose="02040503050406030204" pitchFamily="18" charset="0"/>
                                <a:ea typeface="Cambria Math" panose="02040503050406030204" pitchFamily="18" charset="0"/>
                              </a:rPr>
                              <m:t>ℙ</m:t>
                            </m:r>
                            <m:d>
                              <m:dPr>
                                <m:begChr m:val="["/>
                                <m:endChr m:val="]"/>
                                <m:ctrlPr>
                                  <a:rPr lang="en-IN" i="1">
                                    <a:latin typeface="Cambria Math" panose="02040503050406030204" pitchFamily="18" charset="0"/>
                                    <a:ea typeface="Cambria Math" panose="02040503050406030204" pitchFamily="18" charset="0"/>
                                  </a:rPr>
                                </m:ctrlPr>
                              </m:dPr>
                              <m:e>
                                <m:sSub>
                                  <m:sSubPr>
                                    <m:ctrlPr>
                                      <a:rPr lang="en-IN" i="1">
                                        <a:latin typeface="Cambria Math" panose="02040503050406030204" pitchFamily="18" charset="0"/>
                                        <a:ea typeface="Cambria Math" panose="02040503050406030204" pitchFamily="18" charset="0"/>
                                      </a:rPr>
                                    </m:ctrlPr>
                                  </m:sSubPr>
                                  <m:e>
                                    <m:r>
                                      <a:rPr lang="en-IN" i="1">
                                        <a:latin typeface="Cambria Math" panose="02040503050406030204" pitchFamily="18" charset="0"/>
                                        <a:ea typeface="Cambria Math" panose="02040503050406030204" pitchFamily="18" charset="0"/>
                                      </a:rPr>
                                      <m:t>𝑥</m:t>
                                    </m:r>
                                  </m:e>
                                  <m:sub>
                                    <m:r>
                                      <a:rPr lang="en-IN" b="0" i="1" smtClean="0">
                                        <a:latin typeface="Cambria Math" panose="02040503050406030204" pitchFamily="18" charset="0"/>
                                        <a:ea typeface="Cambria Math" panose="02040503050406030204" pitchFamily="18" charset="0"/>
                                      </a:rPr>
                                      <m:t>1</m:t>
                                    </m:r>
                                  </m:sub>
                                </m:sSub>
                                <m:r>
                                  <a:rPr lang="en-IN" b="0" i="1" smtClean="0">
                                    <a:latin typeface="Cambria Math" panose="02040503050406030204" pitchFamily="18" charset="0"/>
                                    <a:ea typeface="Cambria Math" panose="02040503050406030204" pitchFamily="18" charset="0"/>
                                  </a:rPr>
                                  <m:t>,…,</m:t>
                                </m:r>
                                <m:sSub>
                                  <m:sSubPr>
                                    <m:ctrlPr>
                                      <a:rPr lang="en-IN" b="0" i="1" smtClean="0">
                                        <a:latin typeface="Cambria Math" panose="02040503050406030204" pitchFamily="18" charset="0"/>
                                        <a:ea typeface="Cambria Math" panose="02040503050406030204" pitchFamily="18" charset="0"/>
                                      </a:rPr>
                                    </m:ctrlPr>
                                  </m:sSubPr>
                                  <m:e>
                                    <m:r>
                                      <a:rPr lang="en-IN" b="0" i="1" smtClean="0">
                                        <a:latin typeface="Cambria Math" panose="02040503050406030204" pitchFamily="18" charset="0"/>
                                        <a:ea typeface="Cambria Math" panose="02040503050406030204" pitchFamily="18" charset="0"/>
                                      </a:rPr>
                                      <m:t>𝑥</m:t>
                                    </m:r>
                                  </m:e>
                                  <m:sub>
                                    <m:r>
                                      <a:rPr lang="en-IN" b="0" i="1" smtClean="0">
                                        <a:latin typeface="Cambria Math" panose="02040503050406030204" pitchFamily="18" charset="0"/>
                                        <a:ea typeface="Cambria Math" panose="02040503050406030204" pitchFamily="18" charset="0"/>
                                      </a:rPr>
                                      <m:t>𝑛</m:t>
                                    </m:r>
                                  </m:sub>
                                </m:sSub>
                                <m:r>
                                  <a:rPr lang="en-IN" i="1">
                                    <a:latin typeface="Cambria Math" panose="02040503050406030204" pitchFamily="18" charset="0"/>
                                    <a:ea typeface="Cambria Math" panose="02040503050406030204" pitchFamily="18" charset="0"/>
                                  </a:rPr>
                                  <m:t> | </m:t>
                                </m:r>
                                <m:r>
                                  <a:rPr lang="en-IN" i="1">
                                    <a:latin typeface="Cambria Math" panose="02040503050406030204" pitchFamily="18" charset="0"/>
                                    <a:ea typeface="Cambria Math" panose="02040503050406030204" pitchFamily="18" charset="0"/>
                                  </a:rPr>
                                  <m:t>𝜇</m:t>
                                </m:r>
                                <m:r>
                                  <a:rPr lang="en-IN" i="1">
                                    <a:latin typeface="Cambria Math" panose="02040503050406030204" pitchFamily="18" charset="0"/>
                                    <a:ea typeface="Cambria Math" panose="02040503050406030204" pitchFamily="18" charset="0"/>
                                  </a:rPr>
                                  <m:t>,1</m:t>
                                </m:r>
                              </m:e>
                            </m:d>
                          </m:e>
                        </m:func>
                      </m:e>
                    </m:func>
                  </m:oMath>
                </a14:m>
                <a:r>
                  <a:rPr lang="en-IN" dirty="0"/>
                  <a:t>, MAP gives us the model </a:t>
                </a:r>
                <a14:m>
                  <m:oMath xmlns:m="http://schemas.openxmlformats.org/officeDocument/2006/math">
                    <m:func>
                      <m:funcPr>
                        <m:ctrlPr>
                          <a:rPr lang="en-IN" i="1">
                            <a:latin typeface="Cambria Math" panose="02040503050406030204" pitchFamily="18" charset="0"/>
                          </a:rPr>
                        </m:ctrlPr>
                      </m:funcPr>
                      <m:fName>
                        <m:r>
                          <m:rPr>
                            <m:sty m:val="p"/>
                          </m:rPr>
                          <a:rPr lang="en-IN">
                            <a:latin typeface="Cambria Math" panose="02040503050406030204" pitchFamily="18" charset="0"/>
                          </a:rPr>
                          <m:t>arg</m:t>
                        </m:r>
                      </m:fName>
                      <m:e>
                        <m:func>
                          <m:funcPr>
                            <m:ctrlPr>
                              <a:rPr lang="en-IN" i="1">
                                <a:latin typeface="Cambria Math" panose="02040503050406030204" pitchFamily="18" charset="0"/>
                              </a:rPr>
                            </m:ctrlPr>
                          </m:funcPr>
                          <m:fName>
                            <m:limLow>
                              <m:limLowPr>
                                <m:ctrlPr>
                                  <a:rPr lang="en-IN" i="1">
                                    <a:latin typeface="Cambria Math" panose="02040503050406030204" pitchFamily="18" charset="0"/>
                                  </a:rPr>
                                </m:ctrlPr>
                              </m:limLowPr>
                              <m:e>
                                <m:r>
                                  <m:rPr>
                                    <m:sty m:val="p"/>
                                  </m:rPr>
                                  <a:rPr lang="en-IN">
                                    <a:latin typeface="Cambria Math" panose="02040503050406030204" pitchFamily="18" charset="0"/>
                                  </a:rPr>
                                  <m:t>max</m:t>
                                </m:r>
                              </m:e>
                              <m:lim>
                                <m:r>
                                  <a:rPr lang="en-IN" i="1">
                                    <a:latin typeface="Cambria Math" panose="02040503050406030204" pitchFamily="18" charset="0"/>
                                  </a:rPr>
                                  <m:t>𝜇</m:t>
                                </m:r>
                                <m:r>
                                  <a:rPr lang="en-IN" i="1">
                                    <a:latin typeface="Cambria Math" panose="02040503050406030204" pitchFamily="18" charset="0"/>
                                  </a:rPr>
                                  <m:t>∈</m:t>
                                </m:r>
                                <m:r>
                                  <a:rPr lang="en-IN" i="1">
                                    <a:latin typeface="Cambria Math" panose="02040503050406030204" pitchFamily="18" charset="0"/>
                                    <a:ea typeface="Cambria Math" panose="02040503050406030204" pitchFamily="18" charset="0"/>
                                  </a:rPr>
                                  <m:t>ℝ</m:t>
                                </m:r>
                              </m:lim>
                            </m:limLow>
                          </m:fName>
                          <m:e>
                            <m:r>
                              <a:rPr lang="en-IN" i="1">
                                <a:latin typeface="Cambria Math" panose="02040503050406030204" pitchFamily="18" charset="0"/>
                                <a:ea typeface="Cambria Math" panose="02040503050406030204" pitchFamily="18" charset="0"/>
                              </a:rPr>
                              <m:t>ℙ</m:t>
                            </m:r>
                            <m:d>
                              <m:dPr>
                                <m:begChr m:val="["/>
                                <m:endChr m:val="]"/>
                                <m:ctrlPr>
                                  <a:rPr lang="en-IN" i="1">
                                    <a:latin typeface="Cambria Math" panose="02040503050406030204" pitchFamily="18" charset="0"/>
                                    <a:ea typeface="Cambria Math" panose="02040503050406030204" pitchFamily="18" charset="0"/>
                                  </a:rPr>
                                </m:ctrlPr>
                              </m:dPr>
                              <m:e>
                                <m:r>
                                  <a:rPr lang="en-IN" i="1">
                                    <a:latin typeface="Cambria Math" panose="02040503050406030204" pitchFamily="18" charset="0"/>
                                    <a:ea typeface="Cambria Math" panose="02040503050406030204" pitchFamily="18" charset="0"/>
                                  </a:rPr>
                                  <m:t>𝜇</m:t>
                                </m:r>
                                <m:r>
                                  <a:rPr lang="en-IN" b="0" i="1" smtClean="0">
                                    <a:latin typeface="Cambria Math" panose="02040503050406030204" pitchFamily="18" charset="0"/>
                                    <a:ea typeface="Cambria Math" panose="02040503050406030204" pitchFamily="18" charset="0"/>
                                  </a:rPr>
                                  <m:t> | </m:t>
                                </m:r>
                                <m:sSub>
                                  <m:sSubPr>
                                    <m:ctrlPr>
                                      <a:rPr lang="en-IN" i="1">
                                        <a:latin typeface="Cambria Math" panose="02040503050406030204" pitchFamily="18" charset="0"/>
                                        <a:ea typeface="Cambria Math" panose="02040503050406030204" pitchFamily="18" charset="0"/>
                                      </a:rPr>
                                    </m:ctrlPr>
                                  </m:sSubPr>
                                  <m:e>
                                    <m:r>
                                      <a:rPr lang="en-IN" i="1">
                                        <a:latin typeface="Cambria Math" panose="02040503050406030204" pitchFamily="18" charset="0"/>
                                        <a:ea typeface="Cambria Math" panose="02040503050406030204" pitchFamily="18" charset="0"/>
                                      </a:rPr>
                                      <m:t>𝑥</m:t>
                                    </m:r>
                                  </m:e>
                                  <m:sub>
                                    <m:r>
                                      <a:rPr lang="en-IN" i="1">
                                        <a:latin typeface="Cambria Math" panose="02040503050406030204" pitchFamily="18" charset="0"/>
                                        <a:ea typeface="Cambria Math" panose="02040503050406030204" pitchFamily="18" charset="0"/>
                                      </a:rPr>
                                      <m:t>1</m:t>
                                    </m:r>
                                  </m:sub>
                                </m:sSub>
                                <m:r>
                                  <a:rPr lang="en-IN" i="1">
                                    <a:latin typeface="Cambria Math" panose="02040503050406030204" pitchFamily="18" charset="0"/>
                                    <a:ea typeface="Cambria Math" panose="02040503050406030204" pitchFamily="18" charset="0"/>
                                  </a:rPr>
                                  <m:t>,…,</m:t>
                                </m:r>
                                <m:sSub>
                                  <m:sSubPr>
                                    <m:ctrlPr>
                                      <a:rPr lang="en-IN" i="1">
                                        <a:latin typeface="Cambria Math" panose="02040503050406030204" pitchFamily="18" charset="0"/>
                                        <a:ea typeface="Cambria Math" panose="02040503050406030204" pitchFamily="18" charset="0"/>
                                      </a:rPr>
                                    </m:ctrlPr>
                                  </m:sSubPr>
                                  <m:e>
                                    <m:r>
                                      <a:rPr lang="en-IN" i="1">
                                        <a:latin typeface="Cambria Math" panose="02040503050406030204" pitchFamily="18" charset="0"/>
                                        <a:ea typeface="Cambria Math" panose="02040503050406030204" pitchFamily="18" charset="0"/>
                                      </a:rPr>
                                      <m:t>𝑥</m:t>
                                    </m:r>
                                  </m:e>
                                  <m:sub>
                                    <m:r>
                                      <a:rPr lang="en-IN" i="1">
                                        <a:latin typeface="Cambria Math" panose="02040503050406030204" pitchFamily="18" charset="0"/>
                                        <a:ea typeface="Cambria Math" panose="02040503050406030204" pitchFamily="18" charset="0"/>
                                      </a:rPr>
                                      <m:t>𝑛</m:t>
                                    </m:r>
                                  </m:sub>
                                </m:sSub>
                                <m:r>
                                  <a:rPr lang="en-IN" i="1">
                                    <a:latin typeface="Cambria Math" panose="02040503050406030204" pitchFamily="18" charset="0"/>
                                    <a:ea typeface="Cambria Math" panose="02040503050406030204" pitchFamily="18" charset="0"/>
                                  </a:rPr>
                                  <m:t>,1</m:t>
                                </m:r>
                              </m:e>
                            </m:d>
                          </m:e>
                        </m:func>
                      </m:e>
                    </m:func>
                    <m:r>
                      <a:rPr lang="en-IN" b="0" i="1" dirty="0" smtClean="0">
                        <a:latin typeface="Cambria Math" panose="02040503050406030204" pitchFamily="18" charset="0"/>
                        <a:ea typeface="Cambria Math" panose="02040503050406030204" pitchFamily="18" charset="0"/>
                      </a:rPr>
                      <m:t>=</m:t>
                    </m:r>
                    <m:func>
                      <m:funcPr>
                        <m:ctrlPr>
                          <a:rPr lang="en-IN" b="0" i="1" dirty="0" smtClean="0">
                            <a:latin typeface="Cambria Math" panose="02040503050406030204" pitchFamily="18" charset="0"/>
                            <a:ea typeface="Cambria Math" panose="02040503050406030204" pitchFamily="18" charset="0"/>
                          </a:rPr>
                        </m:ctrlPr>
                      </m:funcPr>
                      <m:fName>
                        <m:r>
                          <m:rPr>
                            <m:sty m:val="p"/>
                          </m:rPr>
                          <a:rPr lang="en-IN" b="0" i="0" dirty="0" smtClean="0">
                            <a:latin typeface="Cambria Math" panose="02040503050406030204" pitchFamily="18" charset="0"/>
                            <a:ea typeface="Cambria Math" panose="02040503050406030204" pitchFamily="18" charset="0"/>
                          </a:rPr>
                          <m:t>arg</m:t>
                        </m:r>
                      </m:fName>
                      <m:e>
                        <m:limLow>
                          <m:limLowPr>
                            <m:ctrlPr>
                              <a:rPr lang="en-IN" i="1">
                                <a:latin typeface="Cambria Math" panose="02040503050406030204" pitchFamily="18" charset="0"/>
                              </a:rPr>
                            </m:ctrlPr>
                          </m:limLowPr>
                          <m:e>
                            <m:r>
                              <m:rPr>
                                <m:sty m:val="p"/>
                              </m:rPr>
                              <a:rPr lang="en-IN">
                                <a:latin typeface="Cambria Math" panose="02040503050406030204" pitchFamily="18" charset="0"/>
                              </a:rPr>
                              <m:t>max</m:t>
                            </m:r>
                          </m:e>
                          <m:lim>
                            <m:r>
                              <a:rPr lang="en-IN" i="1">
                                <a:latin typeface="Cambria Math" panose="02040503050406030204" pitchFamily="18" charset="0"/>
                              </a:rPr>
                              <m:t>𝜇</m:t>
                            </m:r>
                            <m:r>
                              <a:rPr lang="en-IN" i="1">
                                <a:latin typeface="Cambria Math" panose="02040503050406030204" pitchFamily="18" charset="0"/>
                              </a:rPr>
                              <m:t>∈</m:t>
                            </m:r>
                            <m:r>
                              <a:rPr lang="en-IN" i="1">
                                <a:latin typeface="Cambria Math" panose="02040503050406030204" pitchFamily="18" charset="0"/>
                                <a:ea typeface="Cambria Math" panose="02040503050406030204" pitchFamily="18" charset="0"/>
                              </a:rPr>
                              <m:t>ℝ</m:t>
                            </m:r>
                          </m:lim>
                        </m:limLow>
                      </m:e>
                    </m:func>
                    <m:f>
                      <m:fPr>
                        <m:ctrlPr>
                          <a:rPr lang="en-IN" i="1" dirty="0">
                            <a:latin typeface="Cambria Math" panose="02040503050406030204" pitchFamily="18" charset="0"/>
                            <a:ea typeface="Cambria Math" panose="02040503050406030204" pitchFamily="18" charset="0"/>
                          </a:rPr>
                        </m:ctrlPr>
                      </m:fPr>
                      <m:num>
                        <m:r>
                          <a:rPr lang="en-IN" i="1" dirty="0">
                            <a:latin typeface="Cambria Math" panose="02040503050406030204" pitchFamily="18" charset="0"/>
                            <a:ea typeface="Cambria Math" panose="02040503050406030204" pitchFamily="18" charset="0"/>
                          </a:rPr>
                          <m:t>ℙ</m:t>
                        </m:r>
                        <m:d>
                          <m:dPr>
                            <m:begChr m:val="["/>
                            <m:endChr m:val="]"/>
                            <m:ctrlPr>
                              <a:rPr lang="en-IN" i="1" dirty="0">
                                <a:latin typeface="Cambria Math" panose="02040503050406030204" pitchFamily="18" charset="0"/>
                                <a:ea typeface="Cambria Math" panose="02040503050406030204" pitchFamily="18" charset="0"/>
                              </a:rPr>
                            </m:ctrlPr>
                          </m:dPr>
                          <m:e>
                            <m:r>
                              <a:rPr lang="en-IN" i="1" dirty="0">
                                <a:latin typeface="Cambria Math" panose="02040503050406030204" pitchFamily="18" charset="0"/>
                                <a:ea typeface="Cambria Math" panose="02040503050406030204" pitchFamily="18" charset="0"/>
                              </a:rPr>
                              <m:t>𝜇</m:t>
                            </m:r>
                          </m:e>
                        </m:d>
                        <m:r>
                          <m:rPr>
                            <m:brk m:alnAt="1"/>
                          </m:rPr>
                          <a:rPr lang="en-IN" i="1" dirty="0">
                            <a:latin typeface="Cambria Math" panose="02040503050406030204" pitchFamily="18" charset="0"/>
                            <a:ea typeface="Cambria Math" panose="02040503050406030204" pitchFamily="18" charset="0"/>
                          </a:rPr>
                          <m:t>⋅</m:t>
                        </m:r>
                        <m:nary>
                          <m:naryPr>
                            <m:chr m:val="∏"/>
                            <m:limLoc m:val="subSup"/>
                            <m:ctrlPr>
                              <a:rPr lang="en-IN" i="1" dirty="0">
                                <a:latin typeface="Cambria Math" panose="02040503050406030204" pitchFamily="18" charset="0"/>
                                <a:ea typeface="Cambria Math" panose="02040503050406030204" pitchFamily="18" charset="0"/>
                              </a:rPr>
                            </m:ctrlPr>
                          </m:naryPr>
                          <m:sub>
                            <m:r>
                              <m:rPr>
                                <m:brk m:alnAt="25"/>
                              </m:rPr>
                              <a:rPr lang="en-IN" i="1" dirty="0">
                                <a:latin typeface="Cambria Math" panose="02040503050406030204" pitchFamily="18" charset="0"/>
                                <a:ea typeface="Cambria Math" panose="02040503050406030204" pitchFamily="18" charset="0"/>
                              </a:rPr>
                              <m:t>𝑖</m:t>
                            </m:r>
                            <m:r>
                              <a:rPr lang="en-IN" i="1" dirty="0">
                                <a:latin typeface="Cambria Math" panose="02040503050406030204" pitchFamily="18" charset="0"/>
                                <a:ea typeface="Cambria Math" panose="02040503050406030204" pitchFamily="18" charset="0"/>
                              </a:rPr>
                              <m:t>=1</m:t>
                            </m:r>
                          </m:sub>
                          <m:sup>
                            <m:r>
                              <a:rPr lang="en-IN" i="1" dirty="0">
                                <a:latin typeface="Cambria Math" panose="02040503050406030204" pitchFamily="18" charset="0"/>
                                <a:ea typeface="Cambria Math" panose="02040503050406030204" pitchFamily="18" charset="0"/>
                              </a:rPr>
                              <m:t>𝑛</m:t>
                            </m:r>
                          </m:sup>
                          <m:e>
                            <m:r>
                              <a:rPr lang="en-IN" i="1" dirty="0">
                                <a:latin typeface="Cambria Math" panose="02040503050406030204" pitchFamily="18" charset="0"/>
                                <a:ea typeface="Cambria Math" panose="02040503050406030204" pitchFamily="18" charset="0"/>
                              </a:rPr>
                              <m:t>ℙ</m:t>
                            </m:r>
                            <m:d>
                              <m:dPr>
                                <m:begChr m:val="["/>
                                <m:endChr m:val="]"/>
                                <m:ctrlPr>
                                  <a:rPr lang="en-IN" i="1" dirty="0">
                                    <a:latin typeface="Cambria Math" panose="02040503050406030204" pitchFamily="18" charset="0"/>
                                    <a:ea typeface="Cambria Math" panose="02040503050406030204" pitchFamily="18" charset="0"/>
                                  </a:rPr>
                                </m:ctrlPr>
                              </m:dPr>
                              <m:e>
                                <m:sSub>
                                  <m:sSubPr>
                                    <m:ctrlPr>
                                      <a:rPr lang="en-IN" i="1" dirty="0">
                                        <a:latin typeface="Cambria Math" panose="02040503050406030204" pitchFamily="18" charset="0"/>
                                        <a:ea typeface="Cambria Math" panose="02040503050406030204" pitchFamily="18" charset="0"/>
                                      </a:rPr>
                                    </m:ctrlPr>
                                  </m:sSubPr>
                                  <m:e>
                                    <m:r>
                                      <a:rPr lang="en-IN" i="1" dirty="0">
                                        <a:latin typeface="Cambria Math" panose="02040503050406030204" pitchFamily="18" charset="0"/>
                                        <a:ea typeface="Cambria Math" panose="02040503050406030204" pitchFamily="18" charset="0"/>
                                      </a:rPr>
                                      <m:t>𝑥</m:t>
                                    </m:r>
                                  </m:e>
                                  <m:sub>
                                    <m:r>
                                      <a:rPr lang="en-IN" i="1" dirty="0">
                                        <a:latin typeface="Cambria Math" panose="02040503050406030204" pitchFamily="18" charset="0"/>
                                        <a:ea typeface="Cambria Math" panose="02040503050406030204" pitchFamily="18" charset="0"/>
                                      </a:rPr>
                                      <m:t>𝑖</m:t>
                                    </m:r>
                                  </m:sub>
                                </m:sSub>
                                <m:r>
                                  <a:rPr lang="en-IN" i="1" dirty="0">
                                    <a:latin typeface="Cambria Math" panose="02040503050406030204" pitchFamily="18" charset="0"/>
                                    <a:ea typeface="Cambria Math" panose="02040503050406030204" pitchFamily="18" charset="0"/>
                                  </a:rPr>
                                  <m:t> | </m:t>
                                </m:r>
                                <m:r>
                                  <a:rPr lang="en-IN" i="1" dirty="0">
                                    <a:latin typeface="Cambria Math" panose="02040503050406030204" pitchFamily="18" charset="0"/>
                                    <a:ea typeface="Cambria Math" panose="02040503050406030204" pitchFamily="18" charset="0"/>
                                  </a:rPr>
                                  <m:t>𝜇</m:t>
                                </m:r>
                              </m:e>
                            </m:d>
                          </m:e>
                        </m:nary>
                      </m:num>
                      <m:den>
                        <m:nary>
                          <m:naryPr>
                            <m:chr m:val="∏"/>
                            <m:limLoc m:val="subSup"/>
                            <m:ctrlPr>
                              <a:rPr lang="en-IN" i="1" dirty="0">
                                <a:latin typeface="Cambria Math" panose="02040503050406030204" pitchFamily="18" charset="0"/>
                                <a:ea typeface="Cambria Math" panose="02040503050406030204" pitchFamily="18" charset="0"/>
                              </a:rPr>
                            </m:ctrlPr>
                          </m:naryPr>
                          <m:sub>
                            <m:r>
                              <m:rPr>
                                <m:brk m:alnAt="25"/>
                              </m:rPr>
                              <a:rPr lang="en-IN" i="1" dirty="0">
                                <a:latin typeface="Cambria Math" panose="02040503050406030204" pitchFamily="18" charset="0"/>
                                <a:ea typeface="Cambria Math" panose="02040503050406030204" pitchFamily="18" charset="0"/>
                              </a:rPr>
                              <m:t>𝑖</m:t>
                            </m:r>
                            <m:r>
                              <a:rPr lang="en-IN" i="1" dirty="0">
                                <a:latin typeface="Cambria Math" panose="02040503050406030204" pitchFamily="18" charset="0"/>
                                <a:ea typeface="Cambria Math" panose="02040503050406030204" pitchFamily="18" charset="0"/>
                              </a:rPr>
                              <m:t>=1</m:t>
                            </m:r>
                          </m:sub>
                          <m:sup>
                            <m:r>
                              <a:rPr lang="en-IN" i="1" dirty="0">
                                <a:latin typeface="Cambria Math" panose="02040503050406030204" pitchFamily="18" charset="0"/>
                                <a:ea typeface="Cambria Math" panose="02040503050406030204" pitchFamily="18" charset="0"/>
                              </a:rPr>
                              <m:t>𝑛</m:t>
                            </m:r>
                          </m:sup>
                          <m:e>
                            <m:r>
                              <a:rPr lang="en-IN" i="1" dirty="0">
                                <a:latin typeface="Cambria Math" panose="02040503050406030204" pitchFamily="18" charset="0"/>
                                <a:ea typeface="Cambria Math" panose="02040503050406030204" pitchFamily="18" charset="0"/>
                              </a:rPr>
                              <m:t>0.5</m:t>
                            </m:r>
                            <m:r>
                              <m:rPr>
                                <m:brk m:alnAt="23"/>
                              </m:rPr>
                              <a:rPr lang="en-IN" i="1" dirty="0">
                                <a:latin typeface="Cambria Math" panose="02040503050406030204" pitchFamily="18" charset="0"/>
                                <a:ea typeface="Cambria Math" panose="02040503050406030204" pitchFamily="18" charset="0"/>
                              </a:rPr>
                              <m:t>⋅</m:t>
                            </m:r>
                            <m:nary>
                              <m:naryPr>
                                <m:ctrlPr>
                                  <a:rPr lang="en-IN" i="1" dirty="0">
                                    <a:latin typeface="Cambria Math" panose="02040503050406030204" pitchFamily="18" charset="0"/>
                                    <a:ea typeface="Cambria Math" panose="02040503050406030204" pitchFamily="18" charset="0"/>
                                  </a:rPr>
                                </m:ctrlPr>
                              </m:naryPr>
                              <m:sub>
                                <m:r>
                                  <m:rPr>
                                    <m:brk m:alnAt="23"/>
                                  </m:rPr>
                                  <a:rPr lang="en-IN" i="1" dirty="0">
                                    <a:latin typeface="Cambria Math" panose="02040503050406030204" pitchFamily="18" charset="0"/>
                                    <a:ea typeface="Cambria Math" panose="02040503050406030204" pitchFamily="18" charset="0"/>
                                  </a:rPr>
                                  <m:t>0</m:t>
                                </m:r>
                              </m:sub>
                              <m:sup>
                                <m:r>
                                  <a:rPr lang="en-IN" i="1" dirty="0">
                                    <a:latin typeface="Cambria Math" panose="02040503050406030204" pitchFamily="18" charset="0"/>
                                    <a:ea typeface="Cambria Math" panose="02040503050406030204" pitchFamily="18" charset="0"/>
                                  </a:rPr>
                                  <m:t>2</m:t>
                                </m:r>
                              </m:sup>
                              <m:e>
                                <m:r>
                                  <a:rPr lang="en-IN" i="1" dirty="0">
                                    <a:latin typeface="Cambria Math" panose="02040503050406030204" pitchFamily="18" charset="0"/>
                                    <a:ea typeface="Cambria Math" panose="02040503050406030204" pitchFamily="18" charset="0"/>
                                  </a:rPr>
                                  <m:t>ℙ</m:t>
                                </m:r>
                                <m:d>
                                  <m:dPr>
                                    <m:begChr m:val="["/>
                                    <m:endChr m:val="]"/>
                                    <m:ctrlPr>
                                      <a:rPr lang="en-IN" i="1" dirty="0">
                                        <a:latin typeface="Cambria Math" panose="02040503050406030204" pitchFamily="18" charset="0"/>
                                        <a:ea typeface="Cambria Math" panose="02040503050406030204" pitchFamily="18" charset="0"/>
                                      </a:rPr>
                                    </m:ctrlPr>
                                  </m:dPr>
                                  <m:e>
                                    <m:sSub>
                                      <m:sSubPr>
                                        <m:ctrlPr>
                                          <a:rPr lang="en-IN" i="1" dirty="0">
                                            <a:latin typeface="Cambria Math" panose="02040503050406030204" pitchFamily="18" charset="0"/>
                                            <a:ea typeface="Cambria Math" panose="02040503050406030204" pitchFamily="18" charset="0"/>
                                          </a:rPr>
                                        </m:ctrlPr>
                                      </m:sSubPr>
                                      <m:e>
                                        <m:r>
                                          <a:rPr lang="en-IN" i="1" dirty="0">
                                            <a:latin typeface="Cambria Math" panose="02040503050406030204" pitchFamily="18" charset="0"/>
                                            <a:ea typeface="Cambria Math" panose="02040503050406030204" pitchFamily="18" charset="0"/>
                                          </a:rPr>
                                          <m:t>𝑥</m:t>
                                        </m:r>
                                      </m:e>
                                      <m:sub>
                                        <m:r>
                                          <a:rPr lang="en-IN" i="1" dirty="0">
                                            <a:latin typeface="Cambria Math" panose="02040503050406030204" pitchFamily="18" charset="0"/>
                                            <a:ea typeface="Cambria Math" panose="02040503050406030204" pitchFamily="18" charset="0"/>
                                          </a:rPr>
                                          <m:t>𝑖</m:t>
                                        </m:r>
                                      </m:sub>
                                    </m:sSub>
                                    <m:r>
                                      <a:rPr lang="en-IN" i="1" dirty="0">
                                        <a:latin typeface="Cambria Math" panose="02040503050406030204" pitchFamily="18" charset="0"/>
                                        <a:ea typeface="Cambria Math" panose="02040503050406030204" pitchFamily="18" charset="0"/>
                                      </a:rPr>
                                      <m:t> | </m:t>
                                    </m:r>
                                    <m:r>
                                      <a:rPr lang="en-IN" i="1" dirty="0">
                                        <a:latin typeface="Cambria Math" panose="02040503050406030204" pitchFamily="18" charset="0"/>
                                        <a:ea typeface="Cambria Math" panose="02040503050406030204" pitchFamily="18" charset="0"/>
                                      </a:rPr>
                                      <m:t>𝑡</m:t>
                                    </m:r>
                                  </m:e>
                                </m:d>
                                <m:r>
                                  <a:rPr lang="en-IN" i="1" dirty="0">
                                    <a:latin typeface="Cambria Math" panose="02040503050406030204" pitchFamily="18" charset="0"/>
                                    <a:ea typeface="Cambria Math" panose="02040503050406030204" pitchFamily="18" charset="0"/>
                                  </a:rPr>
                                  <m:t> </m:t>
                                </m:r>
                                <m:r>
                                  <a:rPr lang="en-IN" i="1" dirty="0">
                                    <a:latin typeface="Cambria Math" panose="02040503050406030204" pitchFamily="18" charset="0"/>
                                    <a:ea typeface="Cambria Math" panose="02040503050406030204" pitchFamily="18" charset="0"/>
                                  </a:rPr>
                                  <m:t>𝑑𝑡</m:t>
                                </m:r>
                              </m:e>
                            </m:nary>
                          </m:e>
                        </m:nary>
                      </m:den>
                    </m:f>
                  </m:oMath>
                </a14:m>
                <a:endParaRPr lang="en-IN" dirty="0"/>
              </a:p>
              <a:p>
                <a:r>
                  <a:rPr lang="en-IN" dirty="0"/>
                  <a:t>Thus, MAP returns the model that becomes the most likely one </a:t>
                </a:r>
                <a:r>
                  <a:rPr lang="en-IN" i="1" dirty="0"/>
                  <a:t>after </a:t>
                </a:r>
                <a:r>
                  <a:rPr lang="en-IN" dirty="0"/>
                  <a:t>we have seen some data</a:t>
                </a:r>
              </a:p>
              <a:p>
                <a:pPr lvl="2"/>
                <a:r>
                  <a:rPr lang="en-IN" b="1" dirty="0"/>
                  <a:t>Note</a:t>
                </a:r>
                <a:r>
                  <a:rPr lang="en-IN" dirty="0"/>
                  <a:t>: posterior probability (density) of some models may be larger than their prior probability (density) i.e. after seeing data those models seem more likely, for other models, it may go down i.e. they seem less likely after seeing the data</a:t>
                </a:r>
              </a:p>
              <a:p>
                <a:pPr lvl="2"/>
                <a:r>
                  <a:rPr lang="en-IN" b="1" dirty="0"/>
                  <a:t>Note</a:t>
                </a:r>
                <a:r>
                  <a:rPr lang="en-IN" dirty="0"/>
                  <a:t>: However, if prior probability (density) of some model is 0, the posterior probability (density) has to be zero as well – need to be careful about priors</a:t>
                </a:r>
                <a:endParaRPr lang="en-IN" b="1" dirty="0"/>
              </a:p>
              <a:p>
                <a:pPr lvl="2"/>
                <a:r>
                  <a:rPr lang="en-IN" b="1" dirty="0"/>
                  <a:t>Warning</a:t>
                </a:r>
                <a:r>
                  <a:rPr lang="en-IN" dirty="0"/>
                  <a:t>: Do not read too much into these names </a:t>
                </a:r>
                <a:r>
                  <a:rPr lang="en-IN" i="0" dirty="0"/>
                  <a:t>likelihood, prior, posterior</a:t>
                </a:r>
                <a:r>
                  <a:rPr lang="en-IN" dirty="0"/>
                  <a:t>. All of them tell us how likely something is, given or not given something else</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53354" y="1111624"/>
                <a:ext cx="11938646" cy="5300823"/>
              </a:xfrm>
              <a:blipFill>
                <a:blip r:embed="rId2"/>
                <a:stretch>
                  <a:fillRect l="-562" t="-2759" r="-664" b="-2184"/>
                </a:stretch>
              </a:blipFill>
            </p:spPr>
            <p:txBody>
              <a:bodyPr/>
              <a:lstStyle/>
              <a:p>
                <a:r>
                  <a:rPr lang="en-IN">
                    <a:noFill/>
                  </a:rPr>
                  <a:t> </a:t>
                </a:r>
              </a:p>
            </p:txBody>
          </p:sp>
        </mc:Fallback>
      </mc:AlternateContent>
      <p:sp>
        <p:nvSpPr>
          <p:cNvPr id="4" name="Slide Number Placeholder 3"/>
          <p:cNvSpPr>
            <a:spLocks noGrp="1"/>
          </p:cNvSpPr>
          <p:nvPr>
            <p:ph type="sldNum" sz="quarter" idx="12"/>
          </p:nvPr>
        </p:nvSpPr>
        <p:spPr/>
        <p:txBody>
          <a:bodyPr/>
          <a:lstStyle/>
          <a:p>
            <a:fld id="{157B8E69-23A9-4619-9CFE-E27BFD8A78F9}" type="slidenum">
              <a:rPr lang="en-US" smtClean="0"/>
              <a:t>6</a:t>
            </a:fld>
            <a:endParaRPr lang="en-US"/>
          </a:p>
        </p:txBody>
      </p:sp>
      <p:pic>
        <p:nvPicPr>
          <p:cNvPr id="13" name="Picture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174579" y="573907"/>
            <a:ext cx="1848262" cy="1848262"/>
          </a:xfrm>
          <a:prstGeom prst="rect">
            <a:avLst/>
          </a:prstGeom>
        </p:spPr>
      </p:pic>
      <p:sp>
        <p:nvSpPr>
          <p:cNvPr id="14" name="Rectangular Callout 13"/>
          <p:cNvSpPr/>
          <p:nvPr/>
        </p:nvSpPr>
        <p:spPr>
          <a:xfrm>
            <a:off x="5167901" y="524842"/>
            <a:ext cx="4919225" cy="1242053"/>
          </a:xfrm>
          <a:prstGeom prst="wedgeRectCallout">
            <a:avLst>
              <a:gd name="adj1" fmla="val 65962"/>
              <a:gd name="adj2" fmla="val 47320"/>
            </a:avLst>
          </a:prstGeom>
          <a:solidFill>
            <a:schemeClr val="tx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solidFill>
                  <a:schemeClr val="bg1"/>
                </a:solidFill>
                <a:latin typeface="+mj-lt"/>
              </a:rPr>
              <a:t>It is better to choose priors that do not completely exclude some models by giving them 0 probability (as we did)</a:t>
            </a:r>
          </a:p>
        </p:txBody>
      </p:sp>
      <p:pic>
        <p:nvPicPr>
          <p:cNvPr id="25" name="Picture 2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200900" y="4295329"/>
            <a:ext cx="1836955" cy="1836955"/>
          </a:xfrm>
          <a:prstGeom prst="rect">
            <a:avLst/>
          </a:prstGeom>
        </p:spPr>
      </p:pic>
      <mc:AlternateContent xmlns:mc="http://schemas.openxmlformats.org/markup-compatibility/2006" xmlns:a14="http://schemas.microsoft.com/office/drawing/2010/main">
        <mc:Choice Requires="a14">
          <p:sp>
            <p:nvSpPr>
              <p:cNvPr id="26" name="Rectangular Callout 25"/>
              <p:cNvSpPr/>
              <p:nvPr/>
            </p:nvSpPr>
            <p:spPr>
              <a:xfrm>
                <a:off x="3699477" y="4155205"/>
                <a:ext cx="6685599" cy="1242053"/>
              </a:xfrm>
              <a:prstGeom prst="wedgeRectCallout">
                <a:avLst>
                  <a:gd name="adj1" fmla="val 59168"/>
                  <a:gd name="adj2" fmla="val 52284"/>
                </a:avLst>
              </a:prstGeom>
              <a:solidFill>
                <a:schemeClr val="tx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solidFill>
                      <a:schemeClr val="bg1"/>
                    </a:solidFill>
                    <a:latin typeface="+mj-lt"/>
                  </a:rPr>
                  <a:t>Indeed! For example if we were wrong and </a:t>
                </a:r>
                <a14:m>
                  <m:oMath xmlns:m="http://schemas.openxmlformats.org/officeDocument/2006/math">
                    <m:sSup>
                      <m:sSupPr>
                        <m:ctrlPr>
                          <a:rPr lang="en-IN" sz="2400" b="0" i="1" smtClean="0">
                            <a:solidFill>
                              <a:schemeClr val="bg1"/>
                            </a:solidFill>
                            <a:latin typeface="Cambria Math" panose="02040503050406030204" pitchFamily="18" charset="0"/>
                          </a:rPr>
                        </m:ctrlPr>
                      </m:sSupPr>
                      <m:e>
                        <m:r>
                          <a:rPr lang="en-IN" sz="2400" b="0" i="1" smtClean="0">
                            <a:solidFill>
                              <a:schemeClr val="bg1"/>
                            </a:solidFill>
                            <a:latin typeface="Cambria Math" panose="02040503050406030204" pitchFamily="18" charset="0"/>
                          </a:rPr>
                          <m:t>𝜇</m:t>
                        </m:r>
                      </m:e>
                      <m:sup>
                        <m:r>
                          <a:rPr lang="en-IN" sz="2400" b="0" i="1" smtClean="0">
                            <a:solidFill>
                              <a:schemeClr val="bg1"/>
                            </a:solidFill>
                            <a:latin typeface="Cambria Math" panose="02040503050406030204" pitchFamily="18" charset="0"/>
                          </a:rPr>
                          <m:t>∗</m:t>
                        </m:r>
                      </m:sup>
                    </m:sSup>
                  </m:oMath>
                </a14:m>
                <a:r>
                  <a:rPr lang="en-IN" sz="2400" dirty="0">
                    <a:solidFill>
                      <a:schemeClr val="bg1"/>
                    </a:solidFill>
                    <a:latin typeface="+mj-lt"/>
                  </a:rPr>
                  <a:t> was actually not </a:t>
                </a:r>
                <a14:m>
                  <m:oMath xmlns:m="http://schemas.openxmlformats.org/officeDocument/2006/math">
                    <m:r>
                      <a:rPr lang="en-IN" sz="2400" b="0" i="1" smtClean="0">
                        <a:solidFill>
                          <a:schemeClr val="bg1"/>
                        </a:solidFill>
                        <a:latin typeface="Cambria Math" panose="02040503050406030204" pitchFamily="18" charset="0"/>
                      </a:rPr>
                      <m:t>∈</m:t>
                    </m:r>
                    <m:d>
                      <m:dPr>
                        <m:begChr m:val="["/>
                        <m:endChr m:val="]"/>
                        <m:ctrlPr>
                          <a:rPr lang="en-IN" sz="2400" b="0" i="1" smtClean="0">
                            <a:solidFill>
                              <a:schemeClr val="bg1"/>
                            </a:solidFill>
                            <a:latin typeface="Cambria Math" panose="02040503050406030204" pitchFamily="18" charset="0"/>
                          </a:rPr>
                        </m:ctrlPr>
                      </m:dPr>
                      <m:e>
                        <m:r>
                          <a:rPr lang="en-IN" sz="2400" b="0" i="1" smtClean="0">
                            <a:solidFill>
                              <a:schemeClr val="bg1"/>
                            </a:solidFill>
                            <a:latin typeface="Cambria Math" panose="02040503050406030204" pitchFamily="18" charset="0"/>
                          </a:rPr>
                          <m:t>0,2</m:t>
                        </m:r>
                      </m:e>
                    </m:d>
                  </m:oMath>
                </a14:m>
                <a:r>
                  <a:rPr lang="en-IN" sz="2400" dirty="0">
                    <a:solidFill>
                      <a:schemeClr val="bg1"/>
                    </a:solidFill>
                    <a:latin typeface="+mj-lt"/>
                  </a:rPr>
                  <a:t> then not matter how many samples we see, we will never estimate </a:t>
                </a:r>
                <a14:m>
                  <m:oMath xmlns:m="http://schemas.openxmlformats.org/officeDocument/2006/math">
                    <m:sSup>
                      <m:sSupPr>
                        <m:ctrlPr>
                          <a:rPr lang="en-IN" sz="2400" i="1">
                            <a:solidFill>
                              <a:schemeClr val="bg1"/>
                            </a:solidFill>
                            <a:latin typeface="Cambria Math" panose="02040503050406030204" pitchFamily="18" charset="0"/>
                          </a:rPr>
                        </m:ctrlPr>
                      </m:sSupPr>
                      <m:e>
                        <m:r>
                          <a:rPr lang="en-IN" sz="2400" i="1">
                            <a:solidFill>
                              <a:schemeClr val="bg1"/>
                            </a:solidFill>
                            <a:latin typeface="Cambria Math" panose="02040503050406030204" pitchFamily="18" charset="0"/>
                          </a:rPr>
                          <m:t>𝜇</m:t>
                        </m:r>
                      </m:e>
                      <m:sup>
                        <m:r>
                          <a:rPr lang="en-IN" sz="2400" i="1">
                            <a:solidFill>
                              <a:schemeClr val="bg1"/>
                            </a:solidFill>
                            <a:latin typeface="Cambria Math" panose="02040503050406030204" pitchFamily="18" charset="0"/>
                          </a:rPr>
                          <m:t>∗</m:t>
                        </m:r>
                      </m:sup>
                    </m:sSup>
                  </m:oMath>
                </a14:m>
                <a:r>
                  <a:rPr lang="en-IN" sz="2400" dirty="0">
                    <a:solidFill>
                      <a:schemeClr val="bg1"/>
                    </a:solidFill>
                    <a:latin typeface="+mj-lt"/>
                  </a:rPr>
                  <a:t> correctly!!</a:t>
                </a:r>
              </a:p>
            </p:txBody>
          </p:sp>
        </mc:Choice>
        <mc:Fallback xmlns="">
          <p:sp>
            <p:nvSpPr>
              <p:cNvPr id="26" name="Rectangular Callout 25"/>
              <p:cNvSpPr>
                <a:spLocks noRot="1" noChangeAspect="1" noMove="1" noResize="1" noEditPoints="1" noAdjustHandles="1" noChangeArrowheads="1" noChangeShapeType="1" noTextEdit="1"/>
              </p:cNvSpPr>
              <p:nvPr/>
            </p:nvSpPr>
            <p:spPr>
              <a:xfrm>
                <a:off x="3699477" y="4155205"/>
                <a:ext cx="6685599" cy="1242053"/>
              </a:xfrm>
              <a:prstGeom prst="wedgeRectCallout">
                <a:avLst>
                  <a:gd name="adj1" fmla="val 59168"/>
                  <a:gd name="adj2" fmla="val 52284"/>
                </a:avLst>
              </a:prstGeom>
              <a:blipFill>
                <a:blip r:embed="rId5"/>
                <a:stretch>
                  <a:fillRect l="-914" t="-467" b="-5140"/>
                </a:stretch>
              </a:blipFill>
              <a:ln w="38100">
                <a:solidFill>
                  <a:schemeClr val="accent1"/>
                </a:solidFill>
              </a:ln>
            </p:spPr>
            <p:txBody>
              <a:bodyPr/>
              <a:lstStyle/>
              <a:p>
                <a:r>
                  <a:rPr lang="en-IN">
                    <a:noFill/>
                  </a:rPr>
                  <a:t> </a:t>
                </a:r>
              </a:p>
            </p:txBody>
          </p:sp>
        </mc:Fallback>
      </mc:AlternateContent>
      <p:grpSp>
        <p:nvGrpSpPr>
          <p:cNvPr id="5" name="Group 4">
            <a:extLst>
              <a:ext uri="{FF2B5EF4-FFF2-40B4-BE49-F238E27FC236}">
                <a16:creationId xmlns:a16="http://schemas.microsoft.com/office/drawing/2014/main" id="{5E0ECC54-C9A6-DFAA-E2DC-7847FEE30673}"/>
              </a:ext>
            </a:extLst>
          </p:cNvPr>
          <p:cNvGrpSpPr/>
          <p:nvPr/>
        </p:nvGrpSpPr>
        <p:grpSpPr>
          <a:xfrm>
            <a:off x="10385076" y="2926102"/>
            <a:ext cx="1143000" cy="1143000"/>
            <a:chOff x="2379643" y="355681"/>
            <a:chExt cx="1143000" cy="1143000"/>
          </a:xfrm>
        </p:grpSpPr>
        <p:sp>
          <p:nvSpPr>
            <p:cNvPr id="6" name="Oval 5">
              <a:extLst>
                <a:ext uri="{FF2B5EF4-FFF2-40B4-BE49-F238E27FC236}">
                  <a16:creationId xmlns:a16="http://schemas.microsoft.com/office/drawing/2014/main" id="{242FB1E5-927D-D65C-8C55-64418FF08962}"/>
                </a:ext>
              </a:extLst>
            </p:cNvPr>
            <p:cNvSpPr/>
            <p:nvPr/>
          </p:nvSpPr>
          <p:spPr>
            <a:xfrm>
              <a:off x="2458535" y="428705"/>
              <a:ext cx="996869" cy="99686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a:p>
          </p:txBody>
        </p:sp>
        <p:sp>
          <p:nvSpPr>
            <p:cNvPr id="7" name="Freeform: Shape 6">
              <a:extLst>
                <a:ext uri="{FF2B5EF4-FFF2-40B4-BE49-F238E27FC236}">
                  <a16:creationId xmlns:a16="http://schemas.microsoft.com/office/drawing/2014/main" id="{177DCDA7-074D-68AE-C826-3EB2F6E9162F}"/>
                </a:ext>
              </a:extLst>
            </p:cNvPr>
            <p:cNvSpPr>
              <a:spLocks noChangeAspect="1"/>
            </p:cNvSpPr>
            <p:nvPr/>
          </p:nvSpPr>
          <p:spPr>
            <a:xfrm>
              <a:off x="2379643" y="355681"/>
              <a:ext cx="1143000" cy="1143000"/>
            </a:xfrm>
            <a:custGeom>
              <a:avLst/>
              <a:gdLst>
                <a:gd name="connsiteX0" fmla="*/ 2286000 w 4572000"/>
                <a:gd name="connsiteY0" fmla="*/ 472140 h 4572000"/>
                <a:gd name="connsiteX1" fmla="*/ 457200 w 4572000"/>
                <a:gd name="connsiteY1" fmla="*/ 2300940 h 4572000"/>
                <a:gd name="connsiteX2" fmla="*/ 2286000 w 4572000"/>
                <a:gd name="connsiteY2" fmla="*/ 4129740 h 4572000"/>
                <a:gd name="connsiteX3" fmla="*/ 4114800 w 4572000"/>
                <a:gd name="connsiteY3" fmla="*/ 2300940 h 4572000"/>
                <a:gd name="connsiteX4" fmla="*/ 2286000 w 4572000"/>
                <a:gd name="connsiteY4" fmla="*/ 472140 h 4572000"/>
                <a:gd name="connsiteX5" fmla="*/ 2286000 w 4572000"/>
                <a:gd name="connsiteY5" fmla="*/ 0 h 4572000"/>
                <a:gd name="connsiteX6" fmla="*/ 4572000 w 4572000"/>
                <a:gd name="connsiteY6" fmla="*/ 2286000 h 4572000"/>
                <a:gd name="connsiteX7" fmla="*/ 2286000 w 4572000"/>
                <a:gd name="connsiteY7" fmla="*/ 4572000 h 4572000"/>
                <a:gd name="connsiteX8" fmla="*/ 0 w 4572000"/>
                <a:gd name="connsiteY8" fmla="*/ 2286000 h 4572000"/>
                <a:gd name="connsiteX9" fmla="*/ 2286000 w 4572000"/>
                <a:gd name="connsiteY9" fmla="*/ 0 h 457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72000" h="4572000">
                  <a:moveTo>
                    <a:pt x="2286000" y="472140"/>
                  </a:moveTo>
                  <a:cubicBezTo>
                    <a:pt x="1275982" y="472140"/>
                    <a:pt x="457200" y="1290922"/>
                    <a:pt x="457200" y="2300940"/>
                  </a:cubicBezTo>
                  <a:cubicBezTo>
                    <a:pt x="457200" y="3310958"/>
                    <a:pt x="1275982" y="4129740"/>
                    <a:pt x="2286000" y="4129740"/>
                  </a:cubicBezTo>
                  <a:cubicBezTo>
                    <a:pt x="3296018" y="4129740"/>
                    <a:pt x="4114800" y="3310958"/>
                    <a:pt x="4114800" y="2300940"/>
                  </a:cubicBezTo>
                  <a:cubicBezTo>
                    <a:pt x="4114800" y="1290922"/>
                    <a:pt x="3296018" y="472140"/>
                    <a:pt x="2286000" y="472140"/>
                  </a:cubicBezTo>
                  <a:close/>
                  <a:moveTo>
                    <a:pt x="2286000" y="0"/>
                  </a:moveTo>
                  <a:cubicBezTo>
                    <a:pt x="3548523" y="0"/>
                    <a:pt x="4572000" y="1023477"/>
                    <a:pt x="4572000" y="2286000"/>
                  </a:cubicBezTo>
                  <a:cubicBezTo>
                    <a:pt x="4572000" y="3548523"/>
                    <a:pt x="3548523" y="4572000"/>
                    <a:pt x="2286000" y="4572000"/>
                  </a:cubicBezTo>
                  <a:cubicBezTo>
                    <a:pt x="1023477" y="4572000"/>
                    <a:pt x="0" y="3548523"/>
                    <a:pt x="0" y="2286000"/>
                  </a:cubicBezTo>
                  <a:cubicBezTo>
                    <a:pt x="0" y="1023477"/>
                    <a:pt x="1023477" y="0"/>
                    <a:pt x="2286000" y="0"/>
                  </a:cubicBezTo>
                  <a:close/>
                </a:path>
              </a:pathLst>
            </a:cu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sz="1600"/>
            </a:p>
          </p:txBody>
        </p:sp>
        <p:grpSp>
          <p:nvGrpSpPr>
            <p:cNvPr id="8" name="Group 7">
              <a:extLst>
                <a:ext uri="{FF2B5EF4-FFF2-40B4-BE49-F238E27FC236}">
                  <a16:creationId xmlns:a16="http://schemas.microsoft.com/office/drawing/2014/main" id="{BC387CB9-2009-323B-3F7C-DE9DA0DB8DB8}"/>
                </a:ext>
              </a:extLst>
            </p:cNvPr>
            <p:cNvGrpSpPr/>
            <p:nvPr/>
          </p:nvGrpSpPr>
          <p:grpSpPr>
            <a:xfrm>
              <a:off x="2676823" y="704523"/>
              <a:ext cx="548640" cy="320040"/>
              <a:chOff x="8209190" y="1852901"/>
              <a:chExt cx="2194560" cy="1280160"/>
            </a:xfrm>
          </p:grpSpPr>
          <p:sp>
            <p:nvSpPr>
              <p:cNvPr id="9" name="Freeform: Shape 8">
                <a:extLst>
                  <a:ext uri="{FF2B5EF4-FFF2-40B4-BE49-F238E27FC236}">
                    <a16:creationId xmlns:a16="http://schemas.microsoft.com/office/drawing/2014/main" id="{182AC393-16BF-3F21-7996-674DBDCC1429}"/>
                  </a:ext>
                </a:extLst>
              </p:cNvPr>
              <p:cNvSpPr/>
              <p:nvPr/>
            </p:nvSpPr>
            <p:spPr>
              <a:xfrm>
                <a:off x="8209190" y="1852901"/>
                <a:ext cx="640080" cy="1280160"/>
              </a:xfrm>
              <a:custGeom>
                <a:avLst/>
                <a:gdLst>
                  <a:gd name="connsiteX0" fmla="*/ 32412 w 640080"/>
                  <a:gd name="connsiteY0" fmla="*/ 1098073 h 1280160"/>
                  <a:gd name="connsiteX1" fmla="*/ 607668 w 640080"/>
                  <a:gd name="connsiteY1" fmla="*/ 1098073 h 1280160"/>
                  <a:gd name="connsiteX2" fmla="*/ 585422 w 640080"/>
                  <a:gd name="connsiteY2" fmla="*/ 1139057 h 1280160"/>
                  <a:gd name="connsiteX3" fmla="*/ 320040 w 640080"/>
                  <a:gd name="connsiteY3" fmla="*/ 1280160 h 1280160"/>
                  <a:gd name="connsiteX4" fmla="*/ 54658 w 640080"/>
                  <a:gd name="connsiteY4" fmla="*/ 1139057 h 1280160"/>
                  <a:gd name="connsiteX5" fmla="*/ 0 w 640080"/>
                  <a:gd name="connsiteY5" fmla="*/ 728060 h 1280160"/>
                  <a:gd name="connsiteX6" fmla="*/ 640080 w 640080"/>
                  <a:gd name="connsiteY6" fmla="*/ 728060 h 1280160"/>
                  <a:gd name="connsiteX7" fmla="*/ 640080 w 640080"/>
                  <a:gd name="connsiteY7" fmla="*/ 910940 h 1280160"/>
                  <a:gd name="connsiteX8" fmla="*/ 0 w 640080"/>
                  <a:gd name="connsiteY8" fmla="*/ 910940 h 1280160"/>
                  <a:gd name="connsiteX9" fmla="*/ 0 w 640080"/>
                  <a:gd name="connsiteY9" fmla="*/ 364423 h 1280160"/>
                  <a:gd name="connsiteX10" fmla="*/ 640080 w 640080"/>
                  <a:gd name="connsiteY10" fmla="*/ 364423 h 1280160"/>
                  <a:gd name="connsiteX11" fmla="*/ 640080 w 640080"/>
                  <a:gd name="connsiteY11" fmla="*/ 547303 h 1280160"/>
                  <a:gd name="connsiteX12" fmla="*/ 0 w 640080"/>
                  <a:gd name="connsiteY12" fmla="*/ 547303 h 1280160"/>
                  <a:gd name="connsiteX13" fmla="*/ 320040 w 640080"/>
                  <a:gd name="connsiteY13" fmla="*/ 0 h 1280160"/>
                  <a:gd name="connsiteX14" fmla="*/ 585422 w 640080"/>
                  <a:gd name="connsiteY14" fmla="*/ 141103 h 1280160"/>
                  <a:gd name="connsiteX15" fmla="*/ 607668 w 640080"/>
                  <a:gd name="connsiteY15" fmla="*/ 182087 h 1280160"/>
                  <a:gd name="connsiteX16" fmla="*/ 32412 w 640080"/>
                  <a:gd name="connsiteY16" fmla="*/ 182087 h 1280160"/>
                  <a:gd name="connsiteX17" fmla="*/ 54658 w 640080"/>
                  <a:gd name="connsiteY17" fmla="*/ 141103 h 1280160"/>
                  <a:gd name="connsiteX18" fmla="*/ 320040 w 640080"/>
                  <a:gd name="connsiteY18" fmla="*/ 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40080" h="1280160">
                    <a:moveTo>
                      <a:pt x="32412" y="1098073"/>
                    </a:moveTo>
                    <a:lnTo>
                      <a:pt x="607668" y="1098073"/>
                    </a:lnTo>
                    <a:lnTo>
                      <a:pt x="585422" y="1139057"/>
                    </a:lnTo>
                    <a:cubicBezTo>
                      <a:pt x="527909" y="1224189"/>
                      <a:pt x="430511" y="1280160"/>
                      <a:pt x="320040" y="1280160"/>
                    </a:cubicBezTo>
                    <a:cubicBezTo>
                      <a:pt x="209569" y="1280160"/>
                      <a:pt x="112171" y="1224189"/>
                      <a:pt x="54658" y="1139057"/>
                    </a:cubicBezTo>
                    <a:close/>
                    <a:moveTo>
                      <a:pt x="0" y="728060"/>
                    </a:moveTo>
                    <a:lnTo>
                      <a:pt x="640080" y="728060"/>
                    </a:lnTo>
                    <a:lnTo>
                      <a:pt x="640080" y="910940"/>
                    </a:lnTo>
                    <a:lnTo>
                      <a:pt x="0" y="910940"/>
                    </a:lnTo>
                    <a:close/>
                    <a:moveTo>
                      <a:pt x="0" y="364423"/>
                    </a:moveTo>
                    <a:lnTo>
                      <a:pt x="640080" y="364423"/>
                    </a:lnTo>
                    <a:lnTo>
                      <a:pt x="640080" y="547303"/>
                    </a:lnTo>
                    <a:lnTo>
                      <a:pt x="0" y="547303"/>
                    </a:lnTo>
                    <a:close/>
                    <a:moveTo>
                      <a:pt x="320040" y="0"/>
                    </a:moveTo>
                    <a:cubicBezTo>
                      <a:pt x="430511" y="0"/>
                      <a:pt x="527909" y="55972"/>
                      <a:pt x="585422" y="141103"/>
                    </a:cubicBezTo>
                    <a:lnTo>
                      <a:pt x="607668" y="182087"/>
                    </a:lnTo>
                    <a:lnTo>
                      <a:pt x="32412" y="182087"/>
                    </a:lnTo>
                    <a:lnTo>
                      <a:pt x="54658" y="141103"/>
                    </a:lnTo>
                    <a:cubicBezTo>
                      <a:pt x="112171" y="55972"/>
                      <a:pt x="209569" y="0"/>
                      <a:pt x="320040" y="0"/>
                    </a:cubicBezTo>
                    <a:close/>
                  </a:path>
                </a:pathLst>
              </a:custGeom>
              <a:solidFill>
                <a:schemeClr val="accent3">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sz="1600"/>
              </a:p>
            </p:txBody>
          </p:sp>
          <p:sp>
            <p:nvSpPr>
              <p:cNvPr id="10" name="Freeform: Shape 9">
                <a:extLst>
                  <a:ext uri="{FF2B5EF4-FFF2-40B4-BE49-F238E27FC236}">
                    <a16:creationId xmlns:a16="http://schemas.microsoft.com/office/drawing/2014/main" id="{7A7A21DA-5C78-213E-1C8F-B2B43F956357}"/>
                  </a:ext>
                </a:extLst>
              </p:cNvPr>
              <p:cNvSpPr/>
              <p:nvPr/>
            </p:nvSpPr>
            <p:spPr>
              <a:xfrm>
                <a:off x="9763670" y="1852901"/>
                <a:ext cx="640080" cy="1280160"/>
              </a:xfrm>
              <a:custGeom>
                <a:avLst/>
                <a:gdLst>
                  <a:gd name="connsiteX0" fmla="*/ 32412 w 640080"/>
                  <a:gd name="connsiteY0" fmla="*/ 1098073 h 1280160"/>
                  <a:gd name="connsiteX1" fmla="*/ 607668 w 640080"/>
                  <a:gd name="connsiteY1" fmla="*/ 1098073 h 1280160"/>
                  <a:gd name="connsiteX2" fmla="*/ 585422 w 640080"/>
                  <a:gd name="connsiteY2" fmla="*/ 1139057 h 1280160"/>
                  <a:gd name="connsiteX3" fmla="*/ 320040 w 640080"/>
                  <a:gd name="connsiteY3" fmla="*/ 1280160 h 1280160"/>
                  <a:gd name="connsiteX4" fmla="*/ 54658 w 640080"/>
                  <a:gd name="connsiteY4" fmla="*/ 1139057 h 1280160"/>
                  <a:gd name="connsiteX5" fmla="*/ 0 w 640080"/>
                  <a:gd name="connsiteY5" fmla="*/ 728060 h 1280160"/>
                  <a:gd name="connsiteX6" fmla="*/ 640080 w 640080"/>
                  <a:gd name="connsiteY6" fmla="*/ 728060 h 1280160"/>
                  <a:gd name="connsiteX7" fmla="*/ 640080 w 640080"/>
                  <a:gd name="connsiteY7" fmla="*/ 910940 h 1280160"/>
                  <a:gd name="connsiteX8" fmla="*/ 0 w 640080"/>
                  <a:gd name="connsiteY8" fmla="*/ 910940 h 1280160"/>
                  <a:gd name="connsiteX9" fmla="*/ 0 w 640080"/>
                  <a:gd name="connsiteY9" fmla="*/ 364423 h 1280160"/>
                  <a:gd name="connsiteX10" fmla="*/ 640080 w 640080"/>
                  <a:gd name="connsiteY10" fmla="*/ 364423 h 1280160"/>
                  <a:gd name="connsiteX11" fmla="*/ 640080 w 640080"/>
                  <a:gd name="connsiteY11" fmla="*/ 547303 h 1280160"/>
                  <a:gd name="connsiteX12" fmla="*/ 0 w 640080"/>
                  <a:gd name="connsiteY12" fmla="*/ 547303 h 1280160"/>
                  <a:gd name="connsiteX13" fmla="*/ 320040 w 640080"/>
                  <a:gd name="connsiteY13" fmla="*/ 0 h 1280160"/>
                  <a:gd name="connsiteX14" fmla="*/ 585422 w 640080"/>
                  <a:gd name="connsiteY14" fmla="*/ 141103 h 1280160"/>
                  <a:gd name="connsiteX15" fmla="*/ 607668 w 640080"/>
                  <a:gd name="connsiteY15" fmla="*/ 182087 h 1280160"/>
                  <a:gd name="connsiteX16" fmla="*/ 32412 w 640080"/>
                  <a:gd name="connsiteY16" fmla="*/ 182087 h 1280160"/>
                  <a:gd name="connsiteX17" fmla="*/ 54658 w 640080"/>
                  <a:gd name="connsiteY17" fmla="*/ 141103 h 1280160"/>
                  <a:gd name="connsiteX18" fmla="*/ 320040 w 640080"/>
                  <a:gd name="connsiteY18" fmla="*/ 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40080" h="1280160">
                    <a:moveTo>
                      <a:pt x="32412" y="1098073"/>
                    </a:moveTo>
                    <a:lnTo>
                      <a:pt x="607668" y="1098073"/>
                    </a:lnTo>
                    <a:lnTo>
                      <a:pt x="585422" y="1139057"/>
                    </a:lnTo>
                    <a:cubicBezTo>
                      <a:pt x="527909" y="1224189"/>
                      <a:pt x="430511" y="1280160"/>
                      <a:pt x="320040" y="1280160"/>
                    </a:cubicBezTo>
                    <a:cubicBezTo>
                      <a:pt x="209569" y="1280160"/>
                      <a:pt x="112171" y="1224189"/>
                      <a:pt x="54658" y="1139057"/>
                    </a:cubicBezTo>
                    <a:close/>
                    <a:moveTo>
                      <a:pt x="0" y="728060"/>
                    </a:moveTo>
                    <a:lnTo>
                      <a:pt x="640080" y="728060"/>
                    </a:lnTo>
                    <a:lnTo>
                      <a:pt x="640080" y="910940"/>
                    </a:lnTo>
                    <a:lnTo>
                      <a:pt x="0" y="910940"/>
                    </a:lnTo>
                    <a:close/>
                    <a:moveTo>
                      <a:pt x="0" y="364423"/>
                    </a:moveTo>
                    <a:lnTo>
                      <a:pt x="640080" y="364423"/>
                    </a:lnTo>
                    <a:lnTo>
                      <a:pt x="640080" y="547303"/>
                    </a:lnTo>
                    <a:lnTo>
                      <a:pt x="0" y="547303"/>
                    </a:lnTo>
                    <a:close/>
                    <a:moveTo>
                      <a:pt x="320040" y="0"/>
                    </a:moveTo>
                    <a:cubicBezTo>
                      <a:pt x="430511" y="0"/>
                      <a:pt x="527909" y="55972"/>
                      <a:pt x="585422" y="141103"/>
                    </a:cubicBezTo>
                    <a:lnTo>
                      <a:pt x="607668" y="182087"/>
                    </a:lnTo>
                    <a:lnTo>
                      <a:pt x="32412" y="182087"/>
                    </a:lnTo>
                    <a:lnTo>
                      <a:pt x="54658" y="141103"/>
                    </a:lnTo>
                    <a:cubicBezTo>
                      <a:pt x="112171" y="55972"/>
                      <a:pt x="209569" y="0"/>
                      <a:pt x="320040" y="0"/>
                    </a:cubicBezTo>
                    <a:close/>
                  </a:path>
                </a:pathLst>
              </a:custGeom>
              <a:solidFill>
                <a:schemeClr val="accent3">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sz="1600"/>
              </a:p>
            </p:txBody>
          </p:sp>
        </p:grpSp>
      </p:grpSp>
      <p:sp>
        <p:nvSpPr>
          <p:cNvPr id="21" name="Rectangular Callout 20"/>
          <p:cNvSpPr/>
          <p:nvPr/>
        </p:nvSpPr>
        <p:spPr>
          <a:xfrm>
            <a:off x="4172065" y="2526587"/>
            <a:ext cx="6028835" cy="1242053"/>
          </a:xfrm>
          <a:prstGeom prst="wedgeRectCallout">
            <a:avLst>
              <a:gd name="adj1" fmla="val 59382"/>
              <a:gd name="adj2" fmla="val 58901"/>
            </a:avLst>
          </a:prstGeom>
          <a:solidFill>
            <a:schemeClr val="tx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solidFill>
                  <a:schemeClr val="bg1"/>
                </a:solidFill>
                <a:latin typeface="+mj-lt"/>
              </a:rPr>
              <a:t>True! Even in general, if your priors are bad, or too strong, then you may end up getting funny models as a result of doing MAP estimation</a:t>
            </a:r>
          </a:p>
        </p:txBody>
      </p:sp>
    </p:spTree>
    <p:extLst>
      <p:ext uri="{BB962C8B-B14F-4D97-AF65-F5344CB8AC3E}">
        <p14:creationId xmlns:p14="http://schemas.microsoft.com/office/powerpoint/2010/main" val="26585135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par>
                          <p:cTn id="27" fill="hold">
                            <p:stCondLst>
                              <p:cond delay="0"/>
                            </p:stCondLst>
                            <p:childTnLst>
                              <p:par>
                                <p:cTn id="28" presetID="22" presetClass="entr" presetSubtype="2" fill="hold" grpId="0" nodeType="afterEffect">
                                  <p:stCondLst>
                                    <p:cond delay="0"/>
                                  </p:stCondLst>
                                  <p:childTnLst>
                                    <p:set>
                                      <p:cBhvr>
                                        <p:cTn id="29" dur="1" fill="hold">
                                          <p:stCondLst>
                                            <p:cond delay="0"/>
                                          </p:stCondLst>
                                        </p:cTn>
                                        <p:tgtEl>
                                          <p:spTgt spid="14"/>
                                        </p:tgtEl>
                                        <p:attrNameLst>
                                          <p:attrName>style.visibility</p:attrName>
                                        </p:attrNameLst>
                                      </p:cBhvr>
                                      <p:to>
                                        <p:strVal val="visible"/>
                                      </p:to>
                                    </p:set>
                                    <p:animEffect transition="in" filter="wipe(right)">
                                      <p:cBhvr>
                                        <p:cTn id="30" dur="500"/>
                                        <p:tgtEl>
                                          <p:spTgt spid="14"/>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nodeType="clickEffect">
                                  <p:stCondLst>
                                    <p:cond delay="0"/>
                                  </p:stCondLst>
                                  <p:childTnLst>
                                    <p:set>
                                      <p:cBhvr>
                                        <p:cTn id="34" dur="1" fill="hold">
                                          <p:stCondLst>
                                            <p:cond delay="0"/>
                                          </p:stCondLst>
                                        </p:cTn>
                                        <p:tgtEl>
                                          <p:spTgt spid="5"/>
                                        </p:tgtEl>
                                        <p:attrNameLst>
                                          <p:attrName>style.visibility</p:attrName>
                                        </p:attrNameLst>
                                      </p:cBhvr>
                                      <p:to>
                                        <p:strVal val="visible"/>
                                      </p:to>
                                    </p:set>
                                    <p:anim calcmode="lin" valueType="num">
                                      <p:cBhvr>
                                        <p:cTn id="35" dur="500" fill="hold"/>
                                        <p:tgtEl>
                                          <p:spTgt spid="5"/>
                                        </p:tgtEl>
                                        <p:attrNameLst>
                                          <p:attrName>ppt_w</p:attrName>
                                        </p:attrNameLst>
                                      </p:cBhvr>
                                      <p:tavLst>
                                        <p:tav tm="0">
                                          <p:val>
                                            <p:fltVal val="0"/>
                                          </p:val>
                                        </p:tav>
                                        <p:tav tm="100000">
                                          <p:val>
                                            <p:strVal val="#ppt_w"/>
                                          </p:val>
                                        </p:tav>
                                      </p:tavLst>
                                    </p:anim>
                                    <p:anim calcmode="lin" valueType="num">
                                      <p:cBhvr>
                                        <p:cTn id="36" dur="500" fill="hold"/>
                                        <p:tgtEl>
                                          <p:spTgt spid="5"/>
                                        </p:tgtEl>
                                        <p:attrNameLst>
                                          <p:attrName>ppt_h</p:attrName>
                                        </p:attrNameLst>
                                      </p:cBhvr>
                                      <p:tavLst>
                                        <p:tav tm="0">
                                          <p:val>
                                            <p:fltVal val="0"/>
                                          </p:val>
                                        </p:tav>
                                        <p:tav tm="100000">
                                          <p:val>
                                            <p:strVal val="#ppt_h"/>
                                          </p:val>
                                        </p:tav>
                                      </p:tavLst>
                                    </p:anim>
                                    <p:animEffect transition="in" filter="fade">
                                      <p:cBhvr>
                                        <p:cTn id="37" dur="500"/>
                                        <p:tgtEl>
                                          <p:spTgt spid="5"/>
                                        </p:tgtEl>
                                      </p:cBhvr>
                                    </p:animEffect>
                                  </p:childTnLst>
                                </p:cTn>
                              </p:par>
                            </p:childTnLst>
                          </p:cTn>
                        </p:par>
                        <p:par>
                          <p:cTn id="38" fill="hold">
                            <p:stCondLst>
                              <p:cond delay="500"/>
                            </p:stCondLst>
                            <p:childTnLst>
                              <p:par>
                                <p:cTn id="39" presetID="22" presetClass="entr" presetSubtype="2" fill="hold" grpId="0" nodeType="afterEffect">
                                  <p:stCondLst>
                                    <p:cond delay="0"/>
                                  </p:stCondLst>
                                  <p:childTnLst>
                                    <p:set>
                                      <p:cBhvr>
                                        <p:cTn id="40" dur="1" fill="hold">
                                          <p:stCondLst>
                                            <p:cond delay="0"/>
                                          </p:stCondLst>
                                        </p:cTn>
                                        <p:tgtEl>
                                          <p:spTgt spid="21"/>
                                        </p:tgtEl>
                                        <p:attrNameLst>
                                          <p:attrName>style.visibility</p:attrName>
                                        </p:attrNameLst>
                                      </p:cBhvr>
                                      <p:to>
                                        <p:strVal val="visible"/>
                                      </p:to>
                                    </p:set>
                                    <p:animEffect transition="in" filter="wipe(right)">
                                      <p:cBhvr>
                                        <p:cTn id="41" dur="500"/>
                                        <p:tgtEl>
                                          <p:spTgt spid="21"/>
                                        </p:tgtEl>
                                      </p:cBhvr>
                                    </p:animEffec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nodeType="clickEffect">
                                  <p:stCondLst>
                                    <p:cond delay="0"/>
                                  </p:stCondLst>
                                  <p:childTnLst>
                                    <p:set>
                                      <p:cBhvr>
                                        <p:cTn id="45" dur="1" fill="hold">
                                          <p:stCondLst>
                                            <p:cond delay="0"/>
                                          </p:stCondLst>
                                        </p:cTn>
                                        <p:tgtEl>
                                          <p:spTgt spid="25"/>
                                        </p:tgtEl>
                                        <p:attrNameLst>
                                          <p:attrName>style.visibility</p:attrName>
                                        </p:attrNameLst>
                                      </p:cBhvr>
                                      <p:to>
                                        <p:strVal val="visible"/>
                                      </p:to>
                                    </p:set>
                                  </p:childTnLst>
                                </p:cTn>
                              </p:par>
                            </p:childTnLst>
                          </p:cTn>
                        </p:par>
                        <p:par>
                          <p:cTn id="46" fill="hold">
                            <p:stCondLst>
                              <p:cond delay="0"/>
                            </p:stCondLst>
                            <p:childTnLst>
                              <p:par>
                                <p:cTn id="47" presetID="22" presetClass="entr" presetSubtype="2" fill="hold" grpId="0" nodeType="afterEffect">
                                  <p:stCondLst>
                                    <p:cond delay="0"/>
                                  </p:stCondLst>
                                  <p:childTnLst>
                                    <p:set>
                                      <p:cBhvr>
                                        <p:cTn id="48" dur="1" fill="hold">
                                          <p:stCondLst>
                                            <p:cond delay="0"/>
                                          </p:stCondLst>
                                        </p:cTn>
                                        <p:tgtEl>
                                          <p:spTgt spid="26"/>
                                        </p:tgtEl>
                                        <p:attrNameLst>
                                          <p:attrName>style.visibility</p:attrName>
                                        </p:attrNameLst>
                                      </p:cBhvr>
                                      <p:to>
                                        <p:strVal val="visible"/>
                                      </p:to>
                                    </p:set>
                                    <p:animEffect transition="in" filter="wipe(right)">
                                      <p:cBhvr>
                                        <p:cTn id="49"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4" grpId="0" animBg="1"/>
      <p:bldP spid="26" grpId="0" animBg="1"/>
      <p:bldP spid="21"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MAP vs Regularization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14:m>
                  <m:oMath xmlns:m="http://schemas.openxmlformats.org/officeDocument/2006/math">
                    <m:func>
                      <m:funcPr>
                        <m:ctrlPr>
                          <a:rPr lang="en-IN" i="1" smtClean="0">
                            <a:latin typeface="Cambria Math" panose="02040503050406030204" pitchFamily="18" charset="0"/>
                          </a:rPr>
                        </m:ctrlPr>
                      </m:funcPr>
                      <m:fName>
                        <m:r>
                          <m:rPr>
                            <m:sty m:val="p"/>
                          </m:rPr>
                          <a:rPr lang="en-IN">
                            <a:latin typeface="Cambria Math" panose="02040503050406030204" pitchFamily="18" charset="0"/>
                          </a:rPr>
                          <m:t>arg</m:t>
                        </m:r>
                      </m:fName>
                      <m:e>
                        <m:func>
                          <m:funcPr>
                            <m:ctrlPr>
                              <a:rPr lang="en-IN" i="1">
                                <a:latin typeface="Cambria Math" panose="02040503050406030204" pitchFamily="18" charset="0"/>
                              </a:rPr>
                            </m:ctrlPr>
                          </m:funcPr>
                          <m:fName>
                            <m:limLow>
                              <m:limLowPr>
                                <m:ctrlPr>
                                  <a:rPr lang="en-IN" i="1">
                                    <a:latin typeface="Cambria Math" panose="02040503050406030204" pitchFamily="18" charset="0"/>
                                  </a:rPr>
                                </m:ctrlPr>
                              </m:limLowPr>
                              <m:e>
                                <m:r>
                                  <m:rPr>
                                    <m:sty m:val="p"/>
                                  </m:rPr>
                                  <a:rPr lang="en-IN">
                                    <a:latin typeface="Cambria Math" panose="02040503050406030204" pitchFamily="18" charset="0"/>
                                  </a:rPr>
                                  <m:t>max</m:t>
                                </m:r>
                              </m:e>
                              <m:lim>
                                <m:r>
                                  <a:rPr lang="en-IN" i="1">
                                    <a:latin typeface="Cambria Math" panose="02040503050406030204" pitchFamily="18" charset="0"/>
                                  </a:rPr>
                                  <m:t>𝜇</m:t>
                                </m:r>
                                <m:r>
                                  <a:rPr lang="en-IN" i="1">
                                    <a:latin typeface="Cambria Math" panose="02040503050406030204" pitchFamily="18" charset="0"/>
                                  </a:rPr>
                                  <m:t>∈</m:t>
                                </m:r>
                                <m:r>
                                  <a:rPr lang="en-IN" i="1">
                                    <a:latin typeface="Cambria Math" panose="02040503050406030204" pitchFamily="18" charset="0"/>
                                    <a:ea typeface="Cambria Math" panose="02040503050406030204" pitchFamily="18" charset="0"/>
                                  </a:rPr>
                                  <m:t>ℝ</m:t>
                                </m:r>
                              </m:lim>
                            </m:limLow>
                          </m:fName>
                          <m:e>
                            <m:f>
                              <m:fPr>
                                <m:ctrlPr>
                                  <a:rPr lang="en-IN" i="1" dirty="0">
                                    <a:latin typeface="Cambria Math" panose="02040503050406030204" pitchFamily="18" charset="0"/>
                                  </a:rPr>
                                </m:ctrlPr>
                              </m:fPr>
                              <m:num>
                                <m:r>
                                  <a:rPr lang="en-IN" i="1" dirty="0">
                                    <a:latin typeface="Cambria Math" panose="02040503050406030204" pitchFamily="18" charset="0"/>
                                    <a:ea typeface="Cambria Math" panose="02040503050406030204" pitchFamily="18" charset="0"/>
                                  </a:rPr>
                                  <m:t>ℙ</m:t>
                                </m:r>
                                <m:d>
                                  <m:dPr>
                                    <m:begChr m:val="["/>
                                    <m:endChr m:val="]"/>
                                    <m:ctrlPr>
                                      <a:rPr lang="en-IN" i="1" dirty="0">
                                        <a:latin typeface="Cambria Math" panose="02040503050406030204" pitchFamily="18" charset="0"/>
                                        <a:ea typeface="Cambria Math" panose="02040503050406030204" pitchFamily="18" charset="0"/>
                                      </a:rPr>
                                    </m:ctrlPr>
                                  </m:dPr>
                                  <m:e>
                                    <m:sSub>
                                      <m:sSubPr>
                                        <m:ctrlPr>
                                          <a:rPr lang="en-IN" i="1">
                                            <a:latin typeface="Cambria Math" panose="02040503050406030204" pitchFamily="18" charset="0"/>
                                            <a:ea typeface="Cambria Math" panose="02040503050406030204" pitchFamily="18" charset="0"/>
                                          </a:rPr>
                                        </m:ctrlPr>
                                      </m:sSubPr>
                                      <m:e>
                                        <m:r>
                                          <a:rPr lang="en-IN" i="1">
                                            <a:latin typeface="Cambria Math" panose="02040503050406030204" pitchFamily="18" charset="0"/>
                                            <a:ea typeface="Cambria Math" panose="02040503050406030204" pitchFamily="18" charset="0"/>
                                          </a:rPr>
                                          <m:t>𝑥</m:t>
                                        </m:r>
                                      </m:e>
                                      <m:sub>
                                        <m:r>
                                          <a:rPr lang="en-IN" i="1">
                                            <a:latin typeface="Cambria Math" panose="02040503050406030204" pitchFamily="18" charset="0"/>
                                            <a:ea typeface="Cambria Math" panose="02040503050406030204" pitchFamily="18" charset="0"/>
                                          </a:rPr>
                                          <m:t>1</m:t>
                                        </m:r>
                                      </m:sub>
                                    </m:sSub>
                                    <m:r>
                                      <a:rPr lang="en-IN" i="1">
                                        <a:latin typeface="Cambria Math" panose="02040503050406030204" pitchFamily="18" charset="0"/>
                                        <a:ea typeface="Cambria Math" panose="02040503050406030204" pitchFamily="18" charset="0"/>
                                      </a:rPr>
                                      <m:t>,…,</m:t>
                                    </m:r>
                                    <m:sSub>
                                      <m:sSubPr>
                                        <m:ctrlPr>
                                          <a:rPr lang="en-IN" i="1">
                                            <a:latin typeface="Cambria Math" panose="02040503050406030204" pitchFamily="18" charset="0"/>
                                            <a:ea typeface="Cambria Math" panose="02040503050406030204" pitchFamily="18" charset="0"/>
                                          </a:rPr>
                                        </m:ctrlPr>
                                      </m:sSubPr>
                                      <m:e>
                                        <m:r>
                                          <a:rPr lang="en-IN" i="1">
                                            <a:latin typeface="Cambria Math" panose="02040503050406030204" pitchFamily="18" charset="0"/>
                                            <a:ea typeface="Cambria Math" panose="02040503050406030204" pitchFamily="18" charset="0"/>
                                          </a:rPr>
                                          <m:t>𝑥</m:t>
                                        </m:r>
                                      </m:e>
                                      <m:sub>
                                        <m:r>
                                          <a:rPr lang="en-IN" i="1">
                                            <a:latin typeface="Cambria Math" panose="02040503050406030204" pitchFamily="18" charset="0"/>
                                            <a:ea typeface="Cambria Math" panose="02040503050406030204" pitchFamily="18" charset="0"/>
                                          </a:rPr>
                                          <m:t>𝑛</m:t>
                                        </m:r>
                                      </m:sub>
                                    </m:sSub>
                                    <m:r>
                                      <a:rPr lang="en-IN" i="1">
                                        <a:latin typeface="Cambria Math" panose="02040503050406030204" pitchFamily="18" charset="0"/>
                                        <a:ea typeface="Cambria Math" panose="02040503050406030204" pitchFamily="18" charset="0"/>
                                      </a:rPr>
                                      <m:t> | </m:t>
                                    </m:r>
                                    <m:r>
                                      <a:rPr lang="en-IN" i="1">
                                        <a:latin typeface="Cambria Math" panose="02040503050406030204" pitchFamily="18" charset="0"/>
                                        <a:ea typeface="Cambria Math" panose="02040503050406030204" pitchFamily="18" charset="0"/>
                                      </a:rPr>
                                      <m:t>𝜇</m:t>
                                    </m:r>
                                  </m:e>
                                </m:d>
                                <m:r>
                                  <a:rPr lang="en-IN" i="1" dirty="0">
                                    <a:latin typeface="Cambria Math" panose="02040503050406030204" pitchFamily="18" charset="0"/>
                                    <a:ea typeface="Cambria Math" panose="02040503050406030204" pitchFamily="18" charset="0"/>
                                  </a:rPr>
                                  <m:t>⋅</m:t>
                                </m:r>
                                <m:r>
                                  <a:rPr lang="en-IN" i="1" dirty="0">
                                    <a:latin typeface="Cambria Math" panose="02040503050406030204" pitchFamily="18" charset="0"/>
                                    <a:ea typeface="Cambria Math" panose="02040503050406030204" pitchFamily="18" charset="0"/>
                                  </a:rPr>
                                  <m:t>ℙ</m:t>
                                </m:r>
                                <m:d>
                                  <m:dPr>
                                    <m:begChr m:val="["/>
                                    <m:endChr m:val="]"/>
                                    <m:ctrlPr>
                                      <a:rPr lang="en-IN" i="1" dirty="0">
                                        <a:latin typeface="Cambria Math" panose="02040503050406030204" pitchFamily="18" charset="0"/>
                                        <a:ea typeface="Cambria Math" panose="02040503050406030204" pitchFamily="18" charset="0"/>
                                      </a:rPr>
                                    </m:ctrlPr>
                                  </m:dPr>
                                  <m:e>
                                    <m:r>
                                      <a:rPr lang="en-IN" i="1" dirty="0">
                                        <a:latin typeface="Cambria Math" panose="02040503050406030204" pitchFamily="18" charset="0"/>
                                        <a:ea typeface="Cambria Math" panose="02040503050406030204" pitchFamily="18" charset="0"/>
                                      </a:rPr>
                                      <m:t>𝜇</m:t>
                                    </m:r>
                                  </m:e>
                                </m:d>
                              </m:num>
                              <m:den>
                                <m:r>
                                  <a:rPr lang="en-IN" i="1" dirty="0">
                                    <a:latin typeface="Cambria Math" panose="02040503050406030204" pitchFamily="18" charset="0"/>
                                    <a:ea typeface="Cambria Math" panose="02040503050406030204" pitchFamily="18" charset="0"/>
                                  </a:rPr>
                                  <m:t>ℙ</m:t>
                                </m:r>
                                <m:d>
                                  <m:dPr>
                                    <m:begChr m:val="["/>
                                    <m:endChr m:val="]"/>
                                    <m:ctrlPr>
                                      <a:rPr lang="en-IN" i="1" dirty="0">
                                        <a:latin typeface="Cambria Math" panose="02040503050406030204" pitchFamily="18" charset="0"/>
                                        <a:ea typeface="Cambria Math" panose="02040503050406030204" pitchFamily="18" charset="0"/>
                                      </a:rPr>
                                    </m:ctrlPr>
                                  </m:dPr>
                                  <m:e>
                                    <m:sSub>
                                      <m:sSubPr>
                                        <m:ctrlPr>
                                          <a:rPr lang="en-IN" i="1" dirty="0">
                                            <a:latin typeface="Cambria Math" panose="02040503050406030204" pitchFamily="18" charset="0"/>
                                            <a:ea typeface="Cambria Math" panose="02040503050406030204" pitchFamily="18" charset="0"/>
                                          </a:rPr>
                                        </m:ctrlPr>
                                      </m:sSubPr>
                                      <m:e>
                                        <m:r>
                                          <a:rPr lang="en-IN" i="1" dirty="0">
                                            <a:latin typeface="Cambria Math" panose="02040503050406030204" pitchFamily="18" charset="0"/>
                                            <a:ea typeface="Cambria Math" panose="02040503050406030204" pitchFamily="18" charset="0"/>
                                          </a:rPr>
                                          <m:t>𝑥</m:t>
                                        </m:r>
                                      </m:e>
                                      <m:sub>
                                        <m:r>
                                          <a:rPr lang="en-IN" i="1" dirty="0">
                                            <a:latin typeface="Cambria Math" panose="02040503050406030204" pitchFamily="18" charset="0"/>
                                            <a:ea typeface="Cambria Math" panose="02040503050406030204" pitchFamily="18" charset="0"/>
                                          </a:rPr>
                                          <m:t>1</m:t>
                                        </m:r>
                                      </m:sub>
                                    </m:sSub>
                                    <m:r>
                                      <a:rPr lang="en-IN" i="1" dirty="0">
                                        <a:latin typeface="Cambria Math" panose="02040503050406030204" pitchFamily="18" charset="0"/>
                                        <a:ea typeface="Cambria Math" panose="02040503050406030204" pitchFamily="18" charset="0"/>
                                      </a:rPr>
                                      <m:t>,…,</m:t>
                                    </m:r>
                                    <m:sSub>
                                      <m:sSubPr>
                                        <m:ctrlPr>
                                          <a:rPr lang="en-IN" i="1" dirty="0">
                                            <a:latin typeface="Cambria Math" panose="02040503050406030204" pitchFamily="18" charset="0"/>
                                            <a:ea typeface="Cambria Math" panose="02040503050406030204" pitchFamily="18" charset="0"/>
                                          </a:rPr>
                                        </m:ctrlPr>
                                      </m:sSubPr>
                                      <m:e>
                                        <m:r>
                                          <a:rPr lang="en-IN" i="1" dirty="0">
                                            <a:latin typeface="Cambria Math" panose="02040503050406030204" pitchFamily="18" charset="0"/>
                                            <a:ea typeface="Cambria Math" panose="02040503050406030204" pitchFamily="18" charset="0"/>
                                          </a:rPr>
                                          <m:t>𝑥</m:t>
                                        </m:r>
                                      </m:e>
                                      <m:sub>
                                        <m:r>
                                          <a:rPr lang="en-IN" i="1" dirty="0">
                                            <a:latin typeface="Cambria Math" panose="02040503050406030204" pitchFamily="18" charset="0"/>
                                            <a:ea typeface="Cambria Math" panose="02040503050406030204" pitchFamily="18" charset="0"/>
                                          </a:rPr>
                                          <m:t>𝑛</m:t>
                                        </m:r>
                                      </m:sub>
                                    </m:sSub>
                                  </m:e>
                                </m:d>
                              </m:den>
                            </m:f>
                          </m:e>
                        </m:func>
                      </m:e>
                    </m:func>
                    <m:r>
                      <a:rPr lang="en-IN" b="0" i="1" smtClean="0">
                        <a:latin typeface="Cambria Math" panose="02040503050406030204" pitchFamily="18" charset="0"/>
                        <a:ea typeface="Cambria Math" panose="02040503050406030204" pitchFamily="18" charset="0"/>
                      </a:rPr>
                      <m:t>=</m:t>
                    </m:r>
                    <m:func>
                      <m:funcPr>
                        <m:ctrlPr>
                          <a:rPr lang="en-IN" i="1">
                            <a:latin typeface="Cambria Math" panose="02040503050406030204" pitchFamily="18" charset="0"/>
                          </a:rPr>
                        </m:ctrlPr>
                      </m:funcPr>
                      <m:fName>
                        <m:r>
                          <m:rPr>
                            <m:sty m:val="p"/>
                          </m:rPr>
                          <a:rPr lang="en-IN">
                            <a:latin typeface="Cambria Math" panose="02040503050406030204" pitchFamily="18" charset="0"/>
                          </a:rPr>
                          <m:t>arg</m:t>
                        </m:r>
                      </m:fName>
                      <m:e>
                        <m:func>
                          <m:funcPr>
                            <m:ctrlPr>
                              <a:rPr lang="en-IN" i="1">
                                <a:latin typeface="Cambria Math" panose="02040503050406030204" pitchFamily="18" charset="0"/>
                              </a:rPr>
                            </m:ctrlPr>
                          </m:funcPr>
                          <m:fName>
                            <m:limLow>
                              <m:limLowPr>
                                <m:ctrlPr>
                                  <a:rPr lang="en-IN" i="1">
                                    <a:latin typeface="Cambria Math" panose="02040503050406030204" pitchFamily="18" charset="0"/>
                                  </a:rPr>
                                </m:ctrlPr>
                              </m:limLowPr>
                              <m:e>
                                <m:r>
                                  <m:rPr>
                                    <m:sty m:val="p"/>
                                  </m:rPr>
                                  <a:rPr lang="en-IN">
                                    <a:latin typeface="Cambria Math" panose="02040503050406030204" pitchFamily="18" charset="0"/>
                                  </a:rPr>
                                  <m:t>max</m:t>
                                </m:r>
                              </m:e>
                              <m:lim>
                                <m:r>
                                  <a:rPr lang="en-IN" i="1">
                                    <a:latin typeface="Cambria Math" panose="02040503050406030204" pitchFamily="18" charset="0"/>
                                  </a:rPr>
                                  <m:t>𝜇</m:t>
                                </m:r>
                                <m:r>
                                  <a:rPr lang="en-IN" i="1">
                                    <a:latin typeface="Cambria Math" panose="02040503050406030204" pitchFamily="18" charset="0"/>
                                  </a:rPr>
                                  <m:t>∈</m:t>
                                </m:r>
                                <m:r>
                                  <a:rPr lang="en-IN" i="1">
                                    <a:latin typeface="Cambria Math" panose="02040503050406030204" pitchFamily="18" charset="0"/>
                                    <a:ea typeface="Cambria Math" panose="02040503050406030204" pitchFamily="18" charset="0"/>
                                  </a:rPr>
                                  <m:t>ℝ</m:t>
                                </m:r>
                              </m:lim>
                            </m:limLow>
                          </m:fName>
                          <m:e>
                            <m:r>
                              <a:rPr lang="en-IN" i="1" dirty="0">
                                <a:latin typeface="Cambria Math" panose="02040503050406030204" pitchFamily="18" charset="0"/>
                                <a:ea typeface="Cambria Math" panose="02040503050406030204" pitchFamily="18" charset="0"/>
                              </a:rPr>
                              <m:t>ℙ</m:t>
                            </m:r>
                            <m:d>
                              <m:dPr>
                                <m:begChr m:val="["/>
                                <m:endChr m:val="]"/>
                                <m:ctrlPr>
                                  <a:rPr lang="en-IN" i="1" dirty="0">
                                    <a:latin typeface="Cambria Math" panose="02040503050406030204" pitchFamily="18" charset="0"/>
                                    <a:ea typeface="Cambria Math" panose="02040503050406030204" pitchFamily="18" charset="0"/>
                                  </a:rPr>
                                </m:ctrlPr>
                              </m:dPr>
                              <m:e>
                                <m:sSub>
                                  <m:sSubPr>
                                    <m:ctrlPr>
                                      <a:rPr lang="en-IN" i="1">
                                        <a:latin typeface="Cambria Math" panose="02040503050406030204" pitchFamily="18" charset="0"/>
                                        <a:ea typeface="Cambria Math" panose="02040503050406030204" pitchFamily="18" charset="0"/>
                                      </a:rPr>
                                    </m:ctrlPr>
                                  </m:sSubPr>
                                  <m:e>
                                    <m:r>
                                      <a:rPr lang="en-IN" i="1">
                                        <a:latin typeface="Cambria Math" panose="02040503050406030204" pitchFamily="18" charset="0"/>
                                        <a:ea typeface="Cambria Math" panose="02040503050406030204" pitchFamily="18" charset="0"/>
                                      </a:rPr>
                                      <m:t>𝑥</m:t>
                                    </m:r>
                                  </m:e>
                                  <m:sub>
                                    <m:r>
                                      <a:rPr lang="en-IN" i="1">
                                        <a:latin typeface="Cambria Math" panose="02040503050406030204" pitchFamily="18" charset="0"/>
                                        <a:ea typeface="Cambria Math" panose="02040503050406030204" pitchFamily="18" charset="0"/>
                                      </a:rPr>
                                      <m:t>1</m:t>
                                    </m:r>
                                  </m:sub>
                                </m:sSub>
                                <m:r>
                                  <a:rPr lang="en-IN" i="1">
                                    <a:latin typeface="Cambria Math" panose="02040503050406030204" pitchFamily="18" charset="0"/>
                                    <a:ea typeface="Cambria Math" panose="02040503050406030204" pitchFamily="18" charset="0"/>
                                  </a:rPr>
                                  <m:t>,…,</m:t>
                                </m:r>
                                <m:sSub>
                                  <m:sSubPr>
                                    <m:ctrlPr>
                                      <a:rPr lang="en-IN" i="1">
                                        <a:latin typeface="Cambria Math" panose="02040503050406030204" pitchFamily="18" charset="0"/>
                                        <a:ea typeface="Cambria Math" panose="02040503050406030204" pitchFamily="18" charset="0"/>
                                      </a:rPr>
                                    </m:ctrlPr>
                                  </m:sSubPr>
                                  <m:e>
                                    <m:r>
                                      <a:rPr lang="en-IN" i="1">
                                        <a:latin typeface="Cambria Math" panose="02040503050406030204" pitchFamily="18" charset="0"/>
                                        <a:ea typeface="Cambria Math" panose="02040503050406030204" pitchFamily="18" charset="0"/>
                                      </a:rPr>
                                      <m:t>𝑥</m:t>
                                    </m:r>
                                  </m:e>
                                  <m:sub>
                                    <m:r>
                                      <a:rPr lang="en-IN" i="1">
                                        <a:latin typeface="Cambria Math" panose="02040503050406030204" pitchFamily="18" charset="0"/>
                                        <a:ea typeface="Cambria Math" panose="02040503050406030204" pitchFamily="18" charset="0"/>
                                      </a:rPr>
                                      <m:t>𝑛</m:t>
                                    </m:r>
                                  </m:sub>
                                </m:sSub>
                                <m:r>
                                  <a:rPr lang="en-IN" i="1">
                                    <a:latin typeface="Cambria Math" panose="02040503050406030204" pitchFamily="18" charset="0"/>
                                    <a:ea typeface="Cambria Math" panose="02040503050406030204" pitchFamily="18" charset="0"/>
                                  </a:rPr>
                                  <m:t> | </m:t>
                                </m:r>
                                <m:r>
                                  <a:rPr lang="en-IN" i="1">
                                    <a:latin typeface="Cambria Math" panose="02040503050406030204" pitchFamily="18" charset="0"/>
                                    <a:ea typeface="Cambria Math" panose="02040503050406030204" pitchFamily="18" charset="0"/>
                                  </a:rPr>
                                  <m:t>𝜇</m:t>
                                </m:r>
                              </m:e>
                            </m:d>
                            <m:r>
                              <a:rPr lang="en-IN" i="1" dirty="0">
                                <a:latin typeface="Cambria Math" panose="02040503050406030204" pitchFamily="18" charset="0"/>
                                <a:ea typeface="Cambria Math" panose="02040503050406030204" pitchFamily="18" charset="0"/>
                              </a:rPr>
                              <m:t>⋅</m:t>
                            </m:r>
                            <m:r>
                              <a:rPr lang="en-IN" i="1" dirty="0">
                                <a:latin typeface="Cambria Math" panose="02040503050406030204" pitchFamily="18" charset="0"/>
                                <a:ea typeface="Cambria Math" panose="02040503050406030204" pitchFamily="18" charset="0"/>
                              </a:rPr>
                              <m:t>ℙ</m:t>
                            </m:r>
                            <m:d>
                              <m:dPr>
                                <m:begChr m:val="["/>
                                <m:endChr m:val="]"/>
                                <m:ctrlPr>
                                  <a:rPr lang="en-IN" i="1" dirty="0">
                                    <a:latin typeface="Cambria Math" panose="02040503050406030204" pitchFamily="18" charset="0"/>
                                    <a:ea typeface="Cambria Math" panose="02040503050406030204" pitchFamily="18" charset="0"/>
                                  </a:rPr>
                                </m:ctrlPr>
                              </m:dPr>
                              <m:e>
                                <m:r>
                                  <a:rPr lang="en-IN" i="1" dirty="0">
                                    <a:latin typeface="Cambria Math" panose="02040503050406030204" pitchFamily="18" charset="0"/>
                                    <a:ea typeface="Cambria Math" panose="02040503050406030204" pitchFamily="18" charset="0"/>
                                  </a:rPr>
                                  <m:t>𝜇</m:t>
                                </m:r>
                              </m:e>
                            </m:d>
                          </m:e>
                        </m:func>
                      </m:e>
                    </m:func>
                  </m:oMath>
                </a14:m>
                <a:endParaRPr lang="en-IN" dirty="0"/>
              </a:p>
              <a:p>
                <a:r>
                  <a:rPr lang="en-IN" dirty="0"/>
                  <a:t>Taking negative log likelihoods on both sides </a:t>
                </a:r>
                <a14:m>
                  <m:oMath xmlns:m="http://schemas.openxmlformats.org/officeDocument/2006/math">
                    <m:r>
                      <a:rPr lang="en-IN" i="1" dirty="0">
                        <a:latin typeface="Cambria Math" panose="02040503050406030204" pitchFamily="18" charset="0"/>
                        <a:ea typeface="Cambria Math" panose="02040503050406030204" pitchFamily="18" charset="0"/>
                      </a:rPr>
                      <m:t>ℙ</m:t>
                    </m:r>
                    <m:d>
                      <m:dPr>
                        <m:begChr m:val="["/>
                        <m:endChr m:val="]"/>
                        <m:ctrlPr>
                          <a:rPr lang="en-IN" i="1" dirty="0">
                            <a:latin typeface="Cambria Math" panose="02040503050406030204" pitchFamily="18" charset="0"/>
                            <a:ea typeface="Cambria Math" panose="02040503050406030204" pitchFamily="18" charset="0"/>
                          </a:rPr>
                        </m:ctrlPr>
                      </m:dPr>
                      <m:e>
                        <m:r>
                          <a:rPr lang="en-IN" i="1" dirty="0">
                            <a:latin typeface="Cambria Math" panose="02040503050406030204" pitchFamily="18" charset="0"/>
                            <a:ea typeface="Cambria Math" panose="02040503050406030204" pitchFamily="18" charset="0"/>
                          </a:rPr>
                          <m:t>𝜇</m:t>
                        </m:r>
                      </m:e>
                    </m:d>
                    <m:r>
                      <m:rPr>
                        <m:brk m:alnAt="1"/>
                      </m:rPr>
                      <a:rPr lang="en-IN" i="1" dirty="0">
                        <a:latin typeface="Cambria Math" panose="02040503050406030204" pitchFamily="18" charset="0"/>
                        <a:ea typeface="Cambria Math" panose="02040503050406030204" pitchFamily="18" charset="0"/>
                      </a:rPr>
                      <m:t>⋅</m:t>
                    </m:r>
                    <m:nary>
                      <m:naryPr>
                        <m:chr m:val="∏"/>
                        <m:limLoc m:val="subSup"/>
                        <m:ctrlPr>
                          <a:rPr lang="en-IN" i="1" dirty="0">
                            <a:latin typeface="Cambria Math" panose="02040503050406030204" pitchFamily="18" charset="0"/>
                            <a:ea typeface="Cambria Math" panose="02040503050406030204" pitchFamily="18" charset="0"/>
                          </a:rPr>
                        </m:ctrlPr>
                      </m:naryPr>
                      <m:sub>
                        <m:r>
                          <m:rPr>
                            <m:brk m:alnAt="25"/>
                          </m:rPr>
                          <a:rPr lang="en-IN" i="1" dirty="0">
                            <a:latin typeface="Cambria Math" panose="02040503050406030204" pitchFamily="18" charset="0"/>
                            <a:ea typeface="Cambria Math" panose="02040503050406030204" pitchFamily="18" charset="0"/>
                          </a:rPr>
                          <m:t>𝑖</m:t>
                        </m:r>
                        <m:r>
                          <a:rPr lang="en-IN" i="1" dirty="0">
                            <a:latin typeface="Cambria Math" panose="02040503050406030204" pitchFamily="18" charset="0"/>
                            <a:ea typeface="Cambria Math" panose="02040503050406030204" pitchFamily="18" charset="0"/>
                          </a:rPr>
                          <m:t>=1</m:t>
                        </m:r>
                      </m:sub>
                      <m:sup>
                        <m:r>
                          <a:rPr lang="en-IN" i="1" dirty="0">
                            <a:latin typeface="Cambria Math" panose="02040503050406030204" pitchFamily="18" charset="0"/>
                            <a:ea typeface="Cambria Math" panose="02040503050406030204" pitchFamily="18" charset="0"/>
                          </a:rPr>
                          <m:t>𝑛</m:t>
                        </m:r>
                      </m:sup>
                      <m:e>
                        <m:r>
                          <a:rPr lang="en-IN" i="1" dirty="0">
                            <a:latin typeface="Cambria Math" panose="02040503050406030204" pitchFamily="18" charset="0"/>
                            <a:ea typeface="Cambria Math" panose="02040503050406030204" pitchFamily="18" charset="0"/>
                          </a:rPr>
                          <m:t>ℙ</m:t>
                        </m:r>
                        <m:d>
                          <m:dPr>
                            <m:begChr m:val="["/>
                            <m:endChr m:val="]"/>
                            <m:ctrlPr>
                              <a:rPr lang="en-IN" i="1" dirty="0">
                                <a:latin typeface="Cambria Math" panose="02040503050406030204" pitchFamily="18" charset="0"/>
                                <a:ea typeface="Cambria Math" panose="02040503050406030204" pitchFamily="18" charset="0"/>
                              </a:rPr>
                            </m:ctrlPr>
                          </m:dPr>
                          <m:e>
                            <m:sSub>
                              <m:sSubPr>
                                <m:ctrlPr>
                                  <a:rPr lang="en-IN" i="1" dirty="0">
                                    <a:latin typeface="Cambria Math" panose="02040503050406030204" pitchFamily="18" charset="0"/>
                                    <a:ea typeface="Cambria Math" panose="02040503050406030204" pitchFamily="18" charset="0"/>
                                  </a:rPr>
                                </m:ctrlPr>
                              </m:sSubPr>
                              <m:e>
                                <m:r>
                                  <a:rPr lang="en-IN" i="1" dirty="0">
                                    <a:latin typeface="Cambria Math" panose="02040503050406030204" pitchFamily="18" charset="0"/>
                                    <a:ea typeface="Cambria Math" panose="02040503050406030204" pitchFamily="18" charset="0"/>
                                  </a:rPr>
                                  <m:t>𝑥</m:t>
                                </m:r>
                              </m:e>
                              <m:sub>
                                <m:r>
                                  <a:rPr lang="en-IN" i="1" dirty="0">
                                    <a:latin typeface="Cambria Math" panose="02040503050406030204" pitchFamily="18" charset="0"/>
                                    <a:ea typeface="Cambria Math" panose="02040503050406030204" pitchFamily="18" charset="0"/>
                                  </a:rPr>
                                  <m:t>𝑖</m:t>
                                </m:r>
                              </m:sub>
                            </m:sSub>
                            <m:r>
                              <a:rPr lang="en-IN" i="1" dirty="0">
                                <a:latin typeface="Cambria Math" panose="02040503050406030204" pitchFamily="18" charset="0"/>
                                <a:ea typeface="Cambria Math" panose="02040503050406030204" pitchFamily="18" charset="0"/>
                              </a:rPr>
                              <m:t> | </m:t>
                            </m:r>
                            <m:r>
                              <a:rPr lang="en-IN" i="1" dirty="0">
                                <a:latin typeface="Cambria Math" panose="02040503050406030204" pitchFamily="18" charset="0"/>
                                <a:ea typeface="Cambria Math" panose="02040503050406030204" pitchFamily="18" charset="0"/>
                              </a:rPr>
                              <m:t>𝜇</m:t>
                            </m:r>
                          </m:e>
                        </m:d>
                      </m:e>
                    </m:nary>
                  </m:oMath>
                </a14:m>
                <a:endParaRPr lang="en-IN" dirty="0"/>
              </a:p>
              <a:p>
                <a14:m>
                  <m:oMath xmlns:m="http://schemas.openxmlformats.org/officeDocument/2006/math">
                    <m:func>
                      <m:funcPr>
                        <m:ctrlPr>
                          <a:rPr lang="en-IN" i="1">
                            <a:latin typeface="Cambria Math" panose="02040503050406030204" pitchFamily="18" charset="0"/>
                          </a:rPr>
                        </m:ctrlPr>
                      </m:funcPr>
                      <m:fName>
                        <m:r>
                          <m:rPr>
                            <m:sty m:val="p"/>
                          </m:rPr>
                          <a:rPr lang="en-IN">
                            <a:latin typeface="Cambria Math" panose="02040503050406030204" pitchFamily="18" charset="0"/>
                          </a:rPr>
                          <m:t>arg</m:t>
                        </m:r>
                      </m:fName>
                      <m:e>
                        <m:func>
                          <m:funcPr>
                            <m:ctrlPr>
                              <a:rPr lang="en-IN" i="1">
                                <a:latin typeface="Cambria Math" panose="02040503050406030204" pitchFamily="18" charset="0"/>
                              </a:rPr>
                            </m:ctrlPr>
                          </m:funcPr>
                          <m:fName>
                            <m:limLow>
                              <m:limLowPr>
                                <m:ctrlPr>
                                  <a:rPr lang="en-IN" i="1">
                                    <a:latin typeface="Cambria Math" panose="02040503050406030204" pitchFamily="18" charset="0"/>
                                  </a:rPr>
                                </m:ctrlPr>
                              </m:limLowPr>
                              <m:e>
                                <m:r>
                                  <m:rPr>
                                    <m:sty m:val="p"/>
                                  </m:rPr>
                                  <a:rPr lang="en-IN" b="0" i="0" smtClean="0">
                                    <a:latin typeface="Cambria Math" panose="02040503050406030204" pitchFamily="18" charset="0"/>
                                  </a:rPr>
                                  <m:t>min</m:t>
                                </m:r>
                              </m:e>
                              <m:lim>
                                <m:r>
                                  <a:rPr lang="en-IN" i="1">
                                    <a:latin typeface="Cambria Math" panose="02040503050406030204" pitchFamily="18" charset="0"/>
                                  </a:rPr>
                                  <m:t>𝜇</m:t>
                                </m:r>
                                <m:r>
                                  <a:rPr lang="en-IN" i="1">
                                    <a:latin typeface="Cambria Math" panose="02040503050406030204" pitchFamily="18" charset="0"/>
                                  </a:rPr>
                                  <m:t>∈</m:t>
                                </m:r>
                                <m:r>
                                  <a:rPr lang="en-IN" i="1">
                                    <a:latin typeface="Cambria Math" panose="02040503050406030204" pitchFamily="18" charset="0"/>
                                    <a:ea typeface="Cambria Math" panose="02040503050406030204" pitchFamily="18" charset="0"/>
                                  </a:rPr>
                                  <m:t>ℝ</m:t>
                                </m:r>
                              </m:lim>
                            </m:limLow>
                          </m:fName>
                          <m:e>
                            <m:r>
                              <a:rPr lang="en-IN" b="0" i="1" dirty="0" smtClean="0">
                                <a:latin typeface="Cambria Math" panose="02040503050406030204" pitchFamily="18" charset="0"/>
                                <a:ea typeface="Cambria Math" panose="02040503050406030204" pitchFamily="18" charset="0"/>
                              </a:rPr>
                              <m:t>−</m:t>
                            </m:r>
                            <m:func>
                              <m:funcPr>
                                <m:ctrlPr>
                                  <a:rPr lang="en-IN" b="0" i="1" dirty="0" smtClean="0">
                                    <a:latin typeface="Cambria Math" panose="02040503050406030204" pitchFamily="18" charset="0"/>
                                    <a:ea typeface="Cambria Math" panose="02040503050406030204" pitchFamily="18" charset="0"/>
                                  </a:rPr>
                                </m:ctrlPr>
                              </m:funcPr>
                              <m:fName>
                                <m:r>
                                  <m:rPr>
                                    <m:sty m:val="p"/>
                                  </m:rPr>
                                  <a:rPr lang="en-IN" b="0" i="0" dirty="0" smtClean="0">
                                    <a:latin typeface="Cambria Math" panose="02040503050406030204" pitchFamily="18" charset="0"/>
                                    <a:ea typeface="Cambria Math" panose="02040503050406030204" pitchFamily="18" charset="0"/>
                                  </a:rPr>
                                  <m:t>ln</m:t>
                                </m:r>
                              </m:fName>
                              <m:e>
                                <m:r>
                                  <a:rPr lang="en-IN" i="1" dirty="0">
                                    <a:latin typeface="Cambria Math" panose="02040503050406030204" pitchFamily="18" charset="0"/>
                                    <a:ea typeface="Cambria Math" panose="02040503050406030204" pitchFamily="18" charset="0"/>
                                  </a:rPr>
                                  <m:t>ℙ</m:t>
                                </m:r>
                                <m:d>
                                  <m:dPr>
                                    <m:begChr m:val="["/>
                                    <m:endChr m:val="]"/>
                                    <m:ctrlPr>
                                      <a:rPr lang="en-IN" i="1" dirty="0">
                                        <a:latin typeface="Cambria Math" panose="02040503050406030204" pitchFamily="18" charset="0"/>
                                        <a:ea typeface="Cambria Math" panose="02040503050406030204" pitchFamily="18" charset="0"/>
                                      </a:rPr>
                                    </m:ctrlPr>
                                  </m:dPr>
                                  <m:e>
                                    <m:r>
                                      <a:rPr lang="en-IN" i="1" dirty="0">
                                        <a:latin typeface="Cambria Math" panose="02040503050406030204" pitchFamily="18" charset="0"/>
                                        <a:ea typeface="Cambria Math" panose="02040503050406030204" pitchFamily="18" charset="0"/>
                                      </a:rPr>
                                      <m:t>𝜇</m:t>
                                    </m:r>
                                  </m:e>
                                </m:d>
                              </m:e>
                            </m:func>
                            <m:r>
                              <a:rPr lang="en-IN" b="0" i="1" dirty="0" smtClean="0">
                                <a:latin typeface="Cambria Math" panose="02040503050406030204" pitchFamily="18" charset="0"/>
                                <a:ea typeface="Cambria Math" panose="02040503050406030204" pitchFamily="18" charset="0"/>
                              </a:rPr>
                              <m:t>+</m:t>
                            </m:r>
                            <m:f>
                              <m:fPr>
                                <m:ctrlPr>
                                  <a:rPr lang="en-IN" b="0" i="1" dirty="0" smtClean="0">
                                    <a:latin typeface="Cambria Math" panose="02040503050406030204" pitchFamily="18" charset="0"/>
                                    <a:ea typeface="Cambria Math" panose="02040503050406030204" pitchFamily="18" charset="0"/>
                                  </a:rPr>
                                </m:ctrlPr>
                              </m:fPr>
                              <m:num>
                                <m:r>
                                  <a:rPr lang="en-IN" b="0" i="1" dirty="0" smtClean="0">
                                    <a:latin typeface="Cambria Math" panose="02040503050406030204" pitchFamily="18" charset="0"/>
                                    <a:ea typeface="Cambria Math" panose="02040503050406030204" pitchFamily="18" charset="0"/>
                                  </a:rPr>
                                  <m:t>1</m:t>
                                </m:r>
                              </m:num>
                              <m:den>
                                <m:r>
                                  <a:rPr lang="en-IN" b="0" i="1" dirty="0" smtClean="0">
                                    <a:latin typeface="Cambria Math" panose="02040503050406030204" pitchFamily="18" charset="0"/>
                                    <a:ea typeface="Cambria Math" panose="02040503050406030204" pitchFamily="18" charset="0"/>
                                  </a:rPr>
                                  <m:t>2</m:t>
                                </m:r>
                              </m:den>
                            </m:f>
                            <m:nary>
                              <m:naryPr>
                                <m:chr m:val="∑"/>
                                <m:limLoc m:val="subSup"/>
                                <m:ctrlPr>
                                  <a:rPr lang="en-IN" i="1">
                                    <a:latin typeface="Cambria Math" panose="02040503050406030204" pitchFamily="18" charset="0"/>
                                  </a:rPr>
                                </m:ctrlPr>
                              </m:naryPr>
                              <m:sub>
                                <m:r>
                                  <m:rPr>
                                    <m:brk m:alnAt="25"/>
                                  </m:rPr>
                                  <a:rPr lang="en-IN" i="1">
                                    <a:latin typeface="Cambria Math" panose="02040503050406030204" pitchFamily="18" charset="0"/>
                                  </a:rPr>
                                  <m:t>𝑖</m:t>
                                </m:r>
                                <m:r>
                                  <a:rPr lang="en-IN" i="1">
                                    <a:latin typeface="Cambria Math" panose="02040503050406030204" pitchFamily="18" charset="0"/>
                                  </a:rPr>
                                  <m:t>=1</m:t>
                                </m:r>
                              </m:sub>
                              <m:sup>
                                <m:r>
                                  <a:rPr lang="en-IN" i="1">
                                    <a:latin typeface="Cambria Math" panose="02040503050406030204" pitchFamily="18" charset="0"/>
                                  </a:rPr>
                                  <m:t>𝑛</m:t>
                                </m:r>
                              </m:sup>
                              <m:e>
                                <m:sSup>
                                  <m:sSupPr>
                                    <m:ctrlPr>
                                      <a:rPr lang="en-IN" i="1">
                                        <a:latin typeface="Cambria Math" panose="02040503050406030204" pitchFamily="18" charset="0"/>
                                        <a:ea typeface="Cambria Math" panose="02040503050406030204" pitchFamily="18" charset="0"/>
                                      </a:rPr>
                                    </m:ctrlPr>
                                  </m:sSupPr>
                                  <m:e>
                                    <m:d>
                                      <m:dPr>
                                        <m:ctrlPr>
                                          <a:rPr lang="en-IN" i="1">
                                            <a:latin typeface="Cambria Math" panose="02040503050406030204" pitchFamily="18" charset="0"/>
                                            <a:ea typeface="Cambria Math" panose="02040503050406030204" pitchFamily="18" charset="0"/>
                                          </a:rPr>
                                        </m:ctrlPr>
                                      </m:dPr>
                                      <m:e>
                                        <m:sSub>
                                          <m:sSubPr>
                                            <m:ctrlPr>
                                              <a:rPr lang="en-IN" i="1">
                                                <a:latin typeface="Cambria Math" panose="02040503050406030204" pitchFamily="18" charset="0"/>
                                                <a:ea typeface="Cambria Math" panose="02040503050406030204" pitchFamily="18" charset="0"/>
                                              </a:rPr>
                                            </m:ctrlPr>
                                          </m:sSubPr>
                                          <m:e>
                                            <m:r>
                                              <a:rPr lang="en-IN" i="1">
                                                <a:latin typeface="Cambria Math" panose="02040503050406030204" pitchFamily="18" charset="0"/>
                                                <a:ea typeface="Cambria Math" panose="02040503050406030204" pitchFamily="18" charset="0"/>
                                              </a:rPr>
                                              <m:t>𝑥</m:t>
                                            </m:r>
                                          </m:e>
                                          <m:sub>
                                            <m:r>
                                              <a:rPr lang="en-IN" i="1">
                                                <a:latin typeface="Cambria Math" panose="02040503050406030204" pitchFamily="18" charset="0"/>
                                                <a:ea typeface="Cambria Math" panose="02040503050406030204" pitchFamily="18" charset="0"/>
                                              </a:rPr>
                                              <m:t>𝑖</m:t>
                                            </m:r>
                                          </m:sub>
                                        </m:sSub>
                                        <m:r>
                                          <a:rPr lang="en-IN" i="1">
                                            <a:latin typeface="Cambria Math" panose="02040503050406030204" pitchFamily="18" charset="0"/>
                                            <a:ea typeface="Cambria Math" panose="02040503050406030204" pitchFamily="18" charset="0"/>
                                          </a:rPr>
                                          <m:t>−</m:t>
                                        </m:r>
                                        <m:r>
                                          <a:rPr lang="en-IN" i="1">
                                            <a:latin typeface="Cambria Math" panose="02040503050406030204" pitchFamily="18" charset="0"/>
                                            <a:ea typeface="Cambria Math" panose="02040503050406030204" pitchFamily="18" charset="0"/>
                                          </a:rPr>
                                          <m:t>𝜇</m:t>
                                        </m:r>
                                      </m:e>
                                    </m:d>
                                  </m:e>
                                  <m:sup>
                                    <m:r>
                                      <a:rPr lang="en-IN" i="1">
                                        <a:latin typeface="Cambria Math" panose="02040503050406030204" pitchFamily="18" charset="0"/>
                                        <a:ea typeface="Cambria Math" panose="02040503050406030204" pitchFamily="18" charset="0"/>
                                      </a:rPr>
                                      <m:t>2</m:t>
                                    </m:r>
                                  </m:sup>
                                </m:sSup>
                              </m:e>
                            </m:nary>
                          </m:e>
                        </m:func>
                      </m:e>
                    </m:func>
                  </m:oMath>
                </a14:m>
                <a:endParaRPr lang="en-IN" dirty="0"/>
              </a:p>
              <a:p>
                <a:r>
                  <a:rPr lang="en-IN" dirty="0"/>
                  <a:t>However, </a:t>
                </a:r>
                <a14:m>
                  <m:oMath xmlns:m="http://schemas.openxmlformats.org/officeDocument/2006/math">
                    <m:r>
                      <a:rPr lang="en-IN" i="1" dirty="0">
                        <a:latin typeface="Cambria Math" panose="02040503050406030204" pitchFamily="18" charset="0"/>
                        <a:ea typeface="Cambria Math" panose="02040503050406030204" pitchFamily="18" charset="0"/>
                      </a:rPr>
                      <m:t>ℙ</m:t>
                    </m:r>
                    <m:d>
                      <m:dPr>
                        <m:begChr m:val="["/>
                        <m:endChr m:val="]"/>
                        <m:ctrlPr>
                          <a:rPr lang="en-IN" i="1" dirty="0">
                            <a:latin typeface="Cambria Math" panose="02040503050406030204" pitchFamily="18" charset="0"/>
                            <a:ea typeface="Cambria Math" panose="02040503050406030204" pitchFamily="18" charset="0"/>
                          </a:rPr>
                        </m:ctrlPr>
                      </m:dPr>
                      <m:e>
                        <m:r>
                          <a:rPr lang="en-IN" i="1" dirty="0">
                            <a:latin typeface="Cambria Math" panose="02040503050406030204" pitchFamily="18" charset="0"/>
                            <a:ea typeface="Cambria Math" panose="02040503050406030204" pitchFamily="18" charset="0"/>
                          </a:rPr>
                          <m:t>𝜇</m:t>
                        </m:r>
                      </m:e>
                    </m:d>
                  </m:oMath>
                </a14:m>
                <a:r>
                  <a:rPr lang="en-IN" dirty="0"/>
                  <a:t> is constant for </a:t>
                </a:r>
                <a14:m>
                  <m:oMath xmlns:m="http://schemas.openxmlformats.org/officeDocument/2006/math">
                    <m:r>
                      <a:rPr lang="en-IN" b="0" i="1" smtClean="0">
                        <a:latin typeface="Cambria Math" panose="02040503050406030204" pitchFamily="18" charset="0"/>
                      </a:rPr>
                      <m:t>𝜇</m:t>
                    </m:r>
                    <m:r>
                      <a:rPr lang="en-IN" b="0" i="1" smtClean="0">
                        <a:latin typeface="Cambria Math" panose="02040503050406030204" pitchFamily="18" charset="0"/>
                      </a:rPr>
                      <m:t>∈</m:t>
                    </m:r>
                    <m:d>
                      <m:dPr>
                        <m:begChr m:val="["/>
                        <m:endChr m:val="]"/>
                        <m:ctrlPr>
                          <a:rPr lang="en-IN" b="0" i="1" smtClean="0">
                            <a:latin typeface="Cambria Math" panose="02040503050406030204" pitchFamily="18" charset="0"/>
                          </a:rPr>
                        </m:ctrlPr>
                      </m:dPr>
                      <m:e>
                        <m:r>
                          <a:rPr lang="en-IN" b="0" i="1" smtClean="0">
                            <a:latin typeface="Cambria Math" panose="02040503050406030204" pitchFamily="18" charset="0"/>
                          </a:rPr>
                          <m:t>0,2</m:t>
                        </m:r>
                      </m:e>
                    </m:d>
                  </m:oMath>
                </a14:m>
                <a:r>
                  <a:rPr lang="en-IN" dirty="0"/>
                  <a:t> and </a:t>
                </a:r>
                <a14:m>
                  <m:oMath xmlns:m="http://schemas.openxmlformats.org/officeDocument/2006/math">
                    <m:r>
                      <a:rPr lang="en-IN" b="0" i="1" smtClean="0">
                        <a:latin typeface="Cambria Math" panose="02040503050406030204" pitchFamily="18" charset="0"/>
                      </a:rPr>
                      <m:t>0</m:t>
                    </m:r>
                  </m:oMath>
                </a14:m>
                <a:r>
                  <a:rPr lang="en-IN" dirty="0"/>
                  <a:t> otherwise (</a:t>
                </a:r>
                <a14:m>
                  <m:oMath xmlns:m="http://schemas.openxmlformats.org/officeDocument/2006/math">
                    <m:func>
                      <m:funcPr>
                        <m:ctrlPr>
                          <a:rPr lang="en-IN" b="0" i="1" smtClean="0">
                            <a:latin typeface="Cambria Math" panose="02040503050406030204" pitchFamily="18" charset="0"/>
                          </a:rPr>
                        </m:ctrlPr>
                      </m:funcPr>
                      <m:fName>
                        <m:r>
                          <m:rPr>
                            <m:sty m:val="p"/>
                          </m:rPr>
                          <a:rPr lang="en-IN" b="0" i="0" smtClean="0">
                            <a:latin typeface="Cambria Math" panose="02040503050406030204" pitchFamily="18" charset="0"/>
                          </a:rPr>
                          <m:t>ln</m:t>
                        </m:r>
                      </m:fName>
                      <m:e>
                        <m:r>
                          <a:rPr lang="en-IN" b="0" i="1" smtClean="0">
                            <a:latin typeface="Cambria Math" panose="02040503050406030204" pitchFamily="18" charset="0"/>
                          </a:rPr>
                          <m:t>0</m:t>
                        </m:r>
                      </m:e>
                    </m:func>
                    <m:r>
                      <a:rPr lang="en-IN" b="0" i="1" smtClean="0">
                        <a:latin typeface="Cambria Math" panose="02040503050406030204" pitchFamily="18" charset="0"/>
                      </a:rPr>
                      <m:t>→∞</m:t>
                    </m:r>
                  </m:oMath>
                </a14:m>
                <a:r>
                  <a:rPr lang="en-IN" dirty="0"/>
                  <a:t>)</a:t>
                </a:r>
              </a:p>
              <a:p>
                <a14:m>
                  <m:oMath xmlns:m="http://schemas.openxmlformats.org/officeDocument/2006/math">
                    <m:func>
                      <m:funcPr>
                        <m:ctrlPr>
                          <a:rPr lang="en-IN" i="1">
                            <a:latin typeface="Cambria Math" panose="02040503050406030204" pitchFamily="18" charset="0"/>
                          </a:rPr>
                        </m:ctrlPr>
                      </m:funcPr>
                      <m:fName>
                        <m:r>
                          <m:rPr>
                            <m:sty m:val="p"/>
                          </m:rPr>
                          <a:rPr lang="en-IN">
                            <a:latin typeface="Cambria Math" panose="02040503050406030204" pitchFamily="18" charset="0"/>
                          </a:rPr>
                          <m:t>arg</m:t>
                        </m:r>
                      </m:fName>
                      <m:e>
                        <m:func>
                          <m:funcPr>
                            <m:ctrlPr>
                              <a:rPr lang="en-IN" i="1">
                                <a:latin typeface="Cambria Math" panose="02040503050406030204" pitchFamily="18" charset="0"/>
                              </a:rPr>
                            </m:ctrlPr>
                          </m:funcPr>
                          <m:fName>
                            <m:limLow>
                              <m:limLowPr>
                                <m:ctrlPr>
                                  <a:rPr lang="en-IN" i="1">
                                    <a:latin typeface="Cambria Math" panose="02040503050406030204" pitchFamily="18" charset="0"/>
                                  </a:rPr>
                                </m:ctrlPr>
                              </m:limLowPr>
                              <m:e>
                                <m:r>
                                  <m:rPr>
                                    <m:sty m:val="p"/>
                                  </m:rPr>
                                  <a:rPr lang="en-IN">
                                    <a:latin typeface="Cambria Math" panose="02040503050406030204" pitchFamily="18" charset="0"/>
                                  </a:rPr>
                                  <m:t>min</m:t>
                                </m:r>
                              </m:e>
                              <m:lim>
                                <m:r>
                                  <a:rPr lang="en-IN" i="1">
                                    <a:latin typeface="Cambria Math" panose="02040503050406030204" pitchFamily="18" charset="0"/>
                                  </a:rPr>
                                  <m:t>𝜇</m:t>
                                </m:r>
                                <m:r>
                                  <a:rPr lang="en-IN" i="1">
                                    <a:latin typeface="Cambria Math" panose="02040503050406030204" pitchFamily="18" charset="0"/>
                                  </a:rPr>
                                  <m:t>∈</m:t>
                                </m:r>
                                <m:r>
                                  <a:rPr lang="en-IN" i="1">
                                    <a:latin typeface="Cambria Math" panose="02040503050406030204" pitchFamily="18" charset="0"/>
                                    <a:ea typeface="Cambria Math" panose="02040503050406030204" pitchFamily="18" charset="0"/>
                                  </a:rPr>
                                  <m:t>ℝ</m:t>
                                </m:r>
                              </m:lim>
                            </m:limLow>
                          </m:fName>
                          <m:e>
                            <m:nary>
                              <m:naryPr>
                                <m:chr m:val="∑"/>
                                <m:limLoc m:val="subSup"/>
                                <m:ctrlPr>
                                  <a:rPr lang="en-IN" i="1">
                                    <a:latin typeface="Cambria Math" panose="02040503050406030204" pitchFamily="18" charset="0"/>
                                  </a:rPr>
                                </m:ctrlPr>
                              </m:naryPr>
                              <m:sub>
                                <m:r>
                                  <m:rPr>
                                    <m:brk m:alnAt="25"/>
                                  </m:rPr>
                                  <a:rPr lang="en-IN" i="1">
                                    <a:latin typeface="Cambria Math" panose="02040503050406030204" pitchFamily="18" charset="0"/>
                                  </a:rPr>
                                  <m:t>𝑖</m:t>
                                </m:r>
                                <m:r>
                                  <a:rPr lang="en-IN" i="1">
                                    <a:latin typeface="Cambria Math" panose="02040503050406030204" pitchFamily="18" charset="0"/>
                                  </a:rPr>
                                  <m:t>=1</m:t>
                                </m:r>
                              </m:sub>
                              <m:sup>
                                <m:r>
                                  <a:rPr lang="en-IN" i="1">
                                    <a:latin typeface="Cambria Math" panose="02040503050406030204" pitchFamily="18" charset="0"/>
                                  </a:rPr>
                                  <m:t>𝑛</m:t>
                                </m:r>
                              </m:sup>
                              <m:e>
                                <m:sSup>
                                  <m:sSupPr>
                                    <m:ctrlPr>
                                      <a:rPr lang="en-IN" i="1">
                                        <a:latin typeface="Cambria Math" panose="02040503050406030204" pitchFamily="18" charset="0"/>
                                        <a:ea typeface="Cambria Math" panose="02040503050406030204" pitchFamily="18" charset="0"/>
                                      </a:rPr>
                                    </m:ctrlPr>
                                  </m:sSupPr>
                                  <m:e>
                                    <m:d>
                                      <m:dPr>
                                        <m:ctrlPr>
                                          <a:rPr lang="en-IN" i="1">
                                            <a:latin typeface="Cambria Math" panose="02040503050406030204" pitchFamily="18" charset="0"/>
                                            <a:ea typeface="Cambria Math" panose="02040503050406030204" pitchFamily="18" charset="0"/>
                                          </a:rPr>
                                        </m:ctrlPr>
                                      </m:dPr>
                                      <m:e>
                                        <m:sSub>
                                          <m:sSubPr>
                                            <m:ctrlPr>
                                              <a:rPr lang="en-IN" i="1">
                                                <a:latin typeface="Cambria Math" panose="02040503050406030204" pitchFamily="18" charset="0"/>
                                                <a:ea typeface="Cambria Math" panose="02040503050406030204" pitchFamily="18" charset="0"/>
                                              </a:rPr>
                                            </m:ctrlPr>
                                          </m:sSubPr>
                                          <m:e>
                                            <m:r>
                                              <a:rPr lang="en-IN" i="1">
                                                <a:latin typeface="Cambria Math" panose="02040503050406030204" pitchFamily="18" charset="0"/>
                                                <a:ea typeface="Cambria Math" panose="02040503050406030204" pitchFamily="18" charset="0"/>
                                              </a:rPr>
                                              <m:t>𝑥</m:t>
                                            </m:r>
                                          </m:e>
                                          <m:sub>
                                            <m:r>
                                              <a:rPr lang="en-IN" i="1">
                                                <a:latin typeface="Cambria Math" panose="02040503050406030204" pitchFamily="18" charset="0"/>
                                                <a:ea typeface="Cambria Math" panose="02040503050406030204" pitchFamily="18" charset="0"/>
                                              </a:rPr>
                                              <m:t>𝑖</m:t>
                                            </m:r>
                                          </m:sub>
                                        </m:sSub>
                                        <m:r>
                                          <a:rPr lang="en-IN" i="1">
                                            <a:latin typeface="Cambria Math" panose="02040503050406030204" pitchFamily="18" charset="0"/>
                                            <a:ea typeface="Cambria Math" panose="02040503050406030204" pitchFamily="18" charset="0"/>
                                          </a:rPr>
                                          <m:t>−</m:t>
                                        </m:r>
                                        <m:r>
                                          <a:rPr lang="en-IN" i="1">
                                            <a:latin typeface="Cambria Math" panose="02040503050406030204" pitchFamily="18" charset="0"/>
                                            <a:ea typeface="Cambria Math" panose="02040503050406030204" pitchFamily="18" charset="0"/>
                                          </a:rPr>
                                          <m:t>𝜇</m:t>
                                        </m:r>
                                      </m:e>
                                    </m:d>
                                  </m:e>
                                  <m:sup>
                                    <m:r>
                                      <a:rPr lang="en-IN" i="1">
                                        <a:latin typeface="Cambria Math" panose="02040503050406030204" pitchFamily="18" charset="0"/>
                                        <a:ea typeface="Cambria Math" panose="02040503050406030204" pitchFamily="18" charset="0"/>
                                      </a:rPr>
                                      <m:t>2</m:t>
                                    </m:r>
                                  </m:sup>
                                </m:sSup>
                              </m:e>
                            </m:nary>
                          </m:e>
                        </m:func>
                      </m:e>
                    </m:func>
                  </m:oMath>
                </a14:m>
                <a:r>
                  <a:rPr lang="en-IN" dirty="0"/>
                  <a:t> </a:t>
                </a:r>
                <a:r>
                  <a:rPr lang="en-IN" dirty="0" err="1"/>
                  <a:t>s.t.</a:t>
                </a:r>
                <a:r>
                  <a:rPr lang="en-IN" dirty="0"/>
                  <a:t> </a:t>
                </a:r>
                <a14:m>
                  <m:oMath xmlns:m="http://schemas.openxmlformats.org/officeDocument/2006/math">
                    <m:r>
                      <a:rPr lang="en-IN" i="1">
                        <a:latin typeface="Cambria Math" panose="02040503050406030204" pitchFamily="18" charset="0"/>
                      </a:rPr>
                      <m:t>𝜇</m:t>
                    </m:r>
                    <m:r>
                      <a:rPr lang="en-IN" i="1">
                        <a:latin typeface="Cambria Math" panose="02040503050406030204" pitchFamily="18" charset="0"/>
                      </a:rPr>
                      <m:t>∈</m:t>
                    </m:r>
                    <m:d>
                      <m:dPr>
                        <m:begChr m:val="["/>
                        <m:endChr m:val="]"/>
                        <m:ctrlPr>
                          <a:rPr lang="en-IN" i="1">
                            <a:latin typeface="Cambria Math" panose="02040503050406030204" pitchFamily="18" charset="0"/>
                          </a:rPr>
                        </m:ctrlPr>
                      </m:dPr>
                      <m:e>
                        <m:r>
                          <a:rPr lang="en-IN" i="1">
                            <a:latin typeface="Cambria Math" panose="02040503050406030204" pitchFamily="18" charset="0"/>
                          </a:rPr>
                          <m:t>0,2</m:t>
                        </m:r>
                      </m:e>
                    </m:d>
                  </m:oMath>
                </a14:m>
                <a:endParaRPr lang="en-IN" dirty="0"/>
              </a:p>
              <a:p>
                <a:r>
                  <a:rPr lang="en-IN" dirty="0"/>
                  <a:t>Thus, even MAP solutions can correspond to optimization problems!</a:t>
                </a:r>
              </a:p>
              <a:p>
                <a:r>
                  <a:rPr lang="en-IN" dirty="0"/>
                  <a:t>In this case, what was the prior became a constraint</a:t>
                </a:r>
              </a:p>
              <a:p>
                <a:r>
                  <a:rPr lang="en-IN" dirty="0"/>
                  <a:t>In general, the prior becomes a regularizer</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578" b="-3678"/>
                </a:stretch>
              </a:blipFill>
            </p:spPr>
            <p:txBody>
              <a:bodyPr/>
              <a:lstStyle/>
              <a:p>
                <a:r>
                  <a:rPr lang="en-IN">
                    <a:noFill/>
                  </a:rPr>
                  <a:t> </a:t>
                </a:r>
              </a:p>
            </p:txBody>
          </p:sp>
        </mc:Fallback>
      </mc:AlternateContent>
      <p:sp>
        <p:nvSpPr>
          <p:cNvPr id="4" name="Slide Number Placeholder 3"/>
          <p:cNvSpPr>
            <a:spLocks noGrp="1"/>
          </p:cNvSpPr>
          <p:nvPr>
            <p:ph type="sldNum" sz="quarter" idx="12"/>
          </p:nvPr>
        </p:nvSpPr>
        <p:spPr/>
        <p:txBody>
          <a:bodyPr/>
          <a:lstStyle/>
          <a:p>
            <a:fld id="{157B8E69-23A9-4619-9CFE-E27BFD8A78F9}" type="slidenum">
              <a:rPr lang="en-US" smtClean="0"/>
              <a:t>7</a:t>
            </a:fld>
            <a:endParaRPr lang="en-US"/>
          </a:p>
        </p:txBody>
      </p:sp>
    </p:spTree>
    <p:extLst>
      <p:ext uri="{BB962C8B-B14F-4D97-AF65-F5344CB8AC3E}">
        <p14:creationId xmlns:p14="http://schemas.microsoft.com/office/powerpoint/2010/main" val="23658878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MAP vs Regularization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53354" y="1111624"/>
                <a:ext cx="11600328" cy="5946722"/>
              </a:xfrm>
            </p:spPr>
            <p:txBody>
              <a:bodyPr>
                <a:normAutofit/>
              </a:bodyPr>
              <a:lstStyle/>
              <a:p>
                <a:r>
                  <a:rPr lang="en-IN" dirty="0"/>
                  <a:t>Consider the same problem as before but a different prior</a:t>
                </a:r>
              </a:p>
              <a:p>
                <a:pPr lvl="2"/>
                <a:r>
                  <a:rPr lang="en-IN" dirty="0"/>
                  <a:t>This time we do not believe </a:t>
                </a:r>
                <a14:m>
                  <m:oMath xmlns:m="http://schemas.openxmlformats.org/officeDocument/2006/math">
                    <m:r>
                      <a:rPr lang="en-IN" b="0" i="1" smtClean="0">
                        <a:latin typeface="Cambria Math" panose="02040503050406030204" pitchFamily="18" charset="0"/>
                      </a:rPr>
                      <m:t>𝜇</m:t>
                    </m:r>
                  </m:oMath>
                </a14:m>
                <a:r>
                  <a:rPr lang="en-IN" dirty="0"/>
                  <a:t> must have been in the interval </a:t>
                </a:r>
                <a14:m>
                  <m:oMath xmlns:m="http://schemas.openxmlformats.org/officeDocument/2006/math">
                    <m:d>
                      <m:dPr>
                        <m:begChr m:val="["/>
                        <m:endChr m:val="]"/>
                        <m:ctrlPr>
                          <a:rPr lang="en-IN" b="0" i="1" smtClean="0">
                            <a:latin typeface="Cambria Math" panose="02040503050406030204" pitchFamily="18" charset="0"/>
                          </a:rPr>
                        </m:ctrlPr>
                      </m:dPr>
                      <m:e>
                        <m:r>
                          <a:rPr lang="en-IN" b="0" i="1" smtClean="0">
                            <a:latin typeface="Cambria Math" panose="02040503050406030204" pitchFamily="18" charset="0"/>
                          </a:rPr>
                          <m:t>0,2</m:t>
                        </m:r>
                      </m:e>
                    </m:d>
                  </m:oMath>
                </a14:m>
                <a:r>
                  <a:rPr lang="en-IN" dirty="0"/>
                  <a:t> but a much milder prior that </a:t>
                </a:r>
                <a14:m>
                  <m:oMath xmlns:m="http://schemas.openxmlformats.org/officeDocument/2006/math">
                    <m:r>
                      <a:rPr lang="en-IN" b="0" i="1" smtClean="0">
                        <a:latin typeface="Cambria Math" panose="02040503050406030204" pitchFamily="18" charset="0"/>
                      </a:rPr>
                      <m:t>𝜇</m:t>
                    </m:r>
                  </m:oMath>
                </a14:m>
                <a:r>
                  <a:rPr lang="en-IN" dirty="0"/>
                  <a:t> is not too large </a:t>
                </a:r>
                <a:r>
                  <a:rPr lang="en-IN"/>
                  <a:t>in magnitude</a:t>
                </a:r>
                <a:endParaRPr lang="en-IN" dirty="0"/>
              </a:p>
              <a:p>
                <a:pPr lvl="2"/>
                <a:r>
                  <a:rPr lang="en-IN" dirty="0"/>
                  <a:t>A good way to express this is to use a Gaussian prior</a:t>
                </a:r>
                <a:br>
                  <a:rPr lang="en-IN" dirty="0"/>
                </a:br>
                <a14:m>
                  <m:oMath xmlns:m="http://schemas.openxmlformats.org/officeDocument/2006/math">
                    <m:r>
                      <a:rPr lang="en-IN" dirty="0">
                        <a:latin typeface="Cambria Math" panose="02040503050406030204" pitchFamily="18" charset="0"/>
                        <a:ea typeface="Cambria Math" panose="02040503050406030204" pitchFamily="18" charset="0"/>
                      </a:rPr>
                      <m:t>ℙ</m:t>
                    </m:r>
                    <m:d>
                      <m:dPr>
                        <m:begChr m:val="["/>
                        <m:endChr m:val="]"/>
                        <m:ctrlPr>
                          <a:rPr lang="en-IN" i="1" dirty="0">
                            <a:latin typeface="Cambria Math" panose="02040503050406030204" pitchFamily="18" charset="0"/>
                            <a:ea typeface="Cambria Math" panose="02040503050406030204" pitchFamily="18" charset="0"/>
                          </a:rPr>
                        </m:ctrlPr>
                      </m:dPr>
                      <m:e>
                        <m:r>
                          <a:rPr lang="en-IN" dirty="0">
                            <a:latin typeface="Cambria Math" panose="02040503050406030204" pitchFamily="18" charset="0"/>
                            <a:ea typeface="Cambria Math" panose="02040503050406030204" pitchFamily="18" charset="0"/>
                          </a:rPr>
                          <m:t>𝜇</m:t>
                        </m:r>
                      </m:e>
                    </m:d>
                    <m:r>
                      <a:rPr lang="en-IN" b="0" i="1" dirty="0" smtClean="0">
                        <a:latin typeface="Cambria Math" panose="02040503050406030204" pitchFamily="18" charset="0"/>
                        <a:ea typeface="Cambria Math" panose="02040503050406030204" pitchFamily="18" charset="0"/>
                      </a:rPr>
                      <m:t>=</m:t>
                    </m:r>
                    <m:r>
                      <a:rPr lang="en-IN" b="0" i="1" dirty="0" smtClean="0">
                        <a:latin typeface="Cambria Math" panose="02040503050406030204" pitchFamily="18" charset="0"/>
                        <a:ea typeface="Cambria Math" panose="02040503050406030204" pitchFamily="18" charset="0"/>
                      </a:rPr>
                      <m:t>𝒩</m:t>
                    </m:r>
                    <m:d>
                      <m:dPr>
                        <m:ctrlPr>
                          <a:rPr lang="en-IN" b="0" i="1" dirty="0" smtClean="0">
                            <a:latin typeface="Cambria Math" panose="02040503050406030204" pitchFamily="18" charset="0"/>
                            <a:ea typeface="Cambria Math" panose="02040503050406030204" pitchFamily="18" charset="0"/>
                          </a:rPr>
                        </m:ctrlPr>
                      </m:dPr>
                      <m:e>
                        <m:r>
                          <a:rPr lang="en-IN" b="0" i="1" dirty="0" smtClean="0">
                            <a:latin typeface="Cambria Math" panose="02040503050406030204" pitchFamily="18" charset="0"/>
                            <a:ea typeface="Cambria Math" panose="02040503050406030204" pitchFamily="18" charset="0"/>
                          </a:rPr>
                          <m:t>𝜇</m:t>
                        </m:r>
                        <m:r>
                          <a:rPr lang="en-IN" b="0" i="1" dirty="0" smtClean="0">
                            <a:latin typeface="Cambria Math" panose="02040503050406030204" pitchFamily="18" charset="0"/>
                            <a:ea typeface="Cambria Math" panose="02040503050406030204" pitchFamily="18" charset="0"/>
                          </a:rPr>
                          <m:t> ; 0,</m:t>
                        </m:r>
                        <m:sSup>
                          <m:sSupPr>
                            <m:ctrlPr>
                              <a:rPr lang="en-IN" b="0" i="1" dirty="0" smtClean="0">
                                <a:latin typeface="Cambria Math" panose="02040503050406030204" pitchFamily="18" charset="0"/>
                                <a:ea typeface="Cambria Math" panose="02040503050406030204" pitchFamily="18" charset="0"/>
                              </a:rPr>
                            </m:ctrlPr>
                          </m:sSupPr>
                          <m:e>
                            <m:r>
                              <a:rPr lang="en-IN" b="0" i="1" dirty="0" smtClean="0">
                                <a:latin typeface="Cambria Math" panose="02040503050406030204" pitchFamily="18" charset="0"/>
                                <a:ea typeface="Cambria Math" panose="02040503050406030204" pitchFamily="18" charset="0"/>
                              </a:rPr>
                              <m:t>𝜎</m:t>
                            </m:r>
                          </m:e>
                          <m:sup>
                            <m:r>
                              <a:rPr lang="en-IN" b="0" i="1" dirty="0" smtClean="0">
                                <a:latin typeface="Cambria Math" panose="02040503050406030204" pitchFamily="18" charset="0"/>
                                <a:ea typeface="Cambria Math" panose="02040503050406030204" pitchFamily="18" charset="0"/>
                              </a:rPr>
                              <m:t>2</m:t>
                            </m:r>
                          </m:sup>
                        </m:sSup>
                      </m:e>
                    </m:d>
                    <m:r>
                      <a:rPr lang="en-IN" b="0" i="1" dirty="0" smtClean="0">
                        <a:latin typeface="Cambria Math" panose="02040503050406030204" pitchFamily="18" charset="0"/>
                        <a:ea typeface="Cambria Math" panose="02040503050406030204" pitchFamily="18" charset="0"/>
                      </a:rPr>
                      <m:t>=</m:t>
                    </m:r>
                    <m:f>
                      <m:fPr>
                        <m:ctrlPr>
                          <a:rPr lang="en-IN" b="0" i="1" dirty="0" smtClean="0">
                            <a:latin typeface="Cambria Math" panose="02040503050406030204" pitchFamily="18" charset="0"/>
                            <a:ea typeface="Cambria Math" panose="02040503050406030204" pitchFamily="18" charset="0"/>
                          </a:rPr>
                        </m:ctrlPr>
                      </m:fPr>
                      <m:num>
                        <m:r>
                          <a:rPr lang="en-IN" b="0" i="1" dirty="0" smtClean="0">
                            <a:latin typeface="Cambria Math" panose="02040503050406030204" pitchFamily="18" charset="0"/>
                            <a:ea typeface="Cambria Math" panose="02040503050406030204" pitchFamily="18" charset="0"/>
                          </a:rPr>
                          <m:t>1</m:t>
                        </m:r>
                      </m:num>
                      <m:den>
                        <m:rad>
                          <m:radPr>
                            <m:degHide m:val="on"/>
                            <m:ctrlPr>
                              <a:rPr lang="en-IN" b="0" i="1" dirty="0" smtClean="0">
                                <a:latin typeface="Cambria Math" panose="02040503050406030204" pitchFamily="18" charset="0"/>
                                <a:ea typeface="Cambria Math" panose="02040503050406030204" pitchFamily="18" charset="0"/>
                              </a:rPr>
                            </m:ctrlPr>
                          </m:radPr>
                          <m:deg/>
                          <m:e>
                            <m:r>
                              <a:rPr lang="en-IN" b="0" i="1" dirty="0" smtClean="0">
                                <a:latin typeface="Cambria Math" panose="02040503050406030204" pitchFamily="18" charset="0"/>
                                <a:ea typeface="Cambria Math" panose="02040503050406030204" pitchFamily="18" charset="0"/>
                              </a:rPr>
                              <m:t>2</m:t>
                            </m:r>
                            <m:r>
                              <a:rPr lang="en-IN" b="0" i="1" dirty="0" smtClean="0">
                                <a:latin typeface="Cambria Math" panose="02040503050406030204" pitchFamily="18" charset="0"/>
                                <a:ea typeface="Cambria Math" panose="02040503050406030204" pitchFamily="18" charset="0"/>
                              </a:rPr>
                              <m:t>𝜋</m:t>
                            </m:r>
                            <m:sSup>
                              <m:sSupPr>
                                <m:ctrlPr>
                                  <a:rPr lang="en-IN" b="0" i="1" dirty="0" smtClean="0">
                                    <a:latin typeface="Cambria Math" panose="02040503050406030204" pitchFamily="18" charset="0"/>
                                    <a:ea typeface="Cambria Math" panose="02040503050406030204" pitchFamily="18" charset="0"/>
                                  </a:rPr>
                                </m:ctrlPr>
                              </m:sSupPr>
                              <m:e>
                                <m:r>
                                  <a:rPr lang="en-IN" b="0" i="1" dirty="0" smtClean="0">
                                    <a:latin typeface="Cambria Math" panose="02040503050406030204" pitchFamily="18" charset="0"/>
                                    <a:ea typeface="Cambria Math" panose="02040503050406030204" pitchFamily="18" charset="0"/>
                                  </a:rPr>
                                  <m:t>𝜎</m:t>
                                </m:r>
                              </m:e>
                              <m:sup>
                                <m:r>
                                  <a:rPr lang="en-IN" b="0" i="1" dirty="0" smtClean="0">
                                    <a:latin typeface="Cambria Math" panose="02040503050406030204" pitchFamily="18" charset="0"/>
                                    <a:ea typeface="Cambria Math" panose="02040503050406030204" pitchFamily="18" charset="0"/>
                                  </a:rPr>
                                  <m:t>2</m:t>
                                </m:r>
                              </m:sup>
                            </m:sSup>
                          </m:e>
                        </m:rad>
                      </m:den>
                    </m:f>
                    <m:func>
                      <m:funcPr>
                        <m:ctrlPr>
                          <a:rPr lang="en-IN" b="0" i="1" dirty="0" smtClean="0">
                            <a:latin typeface="Cambria Math" panose="02040503050406030204" pitchFamily="18" charset="0"/>
                            <a:ea typeface="Cambria Math" panose="02040503050406030204" pitchFamily="18" charset="0"/>
                          </a:rPr>
                        </m:ctrlPr>
                      </m:funcPr>
                      <m:fName>
                        <m:r>
                          <m:rPr>
                            <m:sty m:val="p"/>
                          </m:rPr>
                          <a:rPr lang="en-IN" b="0" i="0" dirty="0" smtClean="0">
                            <a:latin typeface="Cambria Math" panose="02040503050406030204" pitchFamily="18" charset="0"/>
                            <a:ea typeface="Cambria Math" panose="02040503050406030204" pitchFamily="18" charset="0"/>
                          </a:rPr>
                          <m:t>exp</m:t>
                        </m:r>
                      </m:fName>
                      <m:e>
                        <m:d>
                          <m:dPr>
                            <m:ctrlPr>
                              <a:rPr lang="en-IN" b="0" i="1" dirty="0" smtClean="0">
                                <a:latin typeface="Cambria Math" panose="02040503050406030204" pitchFamily="18" charset="0"/>
                                <a:ea typeface="Cambria Math" panose="02040503050406030204" pitchFamily="18" charset="0"/>
                              </a:rPr>
                            </m:ctrlPr>
                          </m:dPr>
                          <m:e>
                            <m:r>
                              <a:rPr lang="en-IN" b="0" i="1" dirty="0" smtClean="0">
                                <a:latin typeface="Cambria Math" panose="02040503050406030204" pitchFamily="18" charset="0"/>
                                <a:ea typeface="Cambria Math" panose="02040503050406030204" pitchFamily="18" charset="0"/>
                              </a:rPr>
                              <m:t>−</m:t>
                            </m:r>
                            <m:f>
                              <m:fPr>
                                <m:ctrlPr>
                                  <a:rPr lang="en-IN" b="0" i="1" dirty="0" smtClean="0">
                                    <a:latin typeface="Cambria Math" panose="02040503050406030204" pitchFamily="18" charset="0"/>
                                    <a:ea typeface="Cambria Math" panose="02040503050406030204" pitchFamily="18" charset="0"/>
                                  </a:rPr>
                                </m:ctrlPr>
                              </m:fPr>
                              <m:num>
                                <m:sSup>
                                  <m:sSupPr>
                                    <m:ctrlPr>
                                      <a:rPr lang="en-IN" b="0" i="1" dirty="0" smtClean="0">
                                        <a:latin typeface="Cambria Math" panose="02040503050406030204" pitchFamily="18" charset="0"/>
                                        <a:ea typeface="Cambria Math" panose="02040503050406030204" pitchFamily="18" charset="0"/>
                                      </a:rPr>
                                    </m:ctrlPr>
                                  </m:sSupPr>
                                  <m:e>
                                    <m:r>
                                      <a:rPr lang="en-IN" b="0" i="1" dirty="0" smtClean="0">
                                        <a:latin typeface="Cambria Math" panose="02040503050406030204" pitchFamily="18" charset="0"/>
                                        <a:ea typeface="Cambria Math" panose="02040503050406030204" pitchFamily="18" charset="0"/>
                                      </a:rPr>
                                      <m:t>𝜇</m:t>
                                    </m:r>
                                  </m:e>
                                  <m:sup>
                                    <m:r>
                                      <a:rPr lang="en-IN" b="0" i="1" dirty="0" smtClean="0">
                                        <a:latin typeface="Cambria Math" panose="02040503050406030204" pitchFamily="18" charset="0"/>
                                        <a:ea typeface="Cambria Math" panose="02040503050406030204" pitchFamily="18" charset="0"/>
                                      </a:rPr>
                                      <m:t>2</m:t>
                                    </m:r>
                                  </m:sup>
                                </m:sSup>
                              </m:num>
                              <m:den>
                                <m:r>
                                  <a:rPr lang="en-IN" b="0" i="1" dirty="0" smtClean="0">
                                    <a:latin typeface="Cambria Math" panose="02040503050406030204" pitchFamily="18" charset="0"/>
                                    <a:ea typeface="Cambria Math" panose="02040503050406030204" pitchFamily="18" charset="0"/>
                                  </a:rPr>
                                  <m:t>2</m:t>
                                </m:r>
                                <m:sSup>
                                  <m:sSupPr>
                                    <m:ctrlPr>
                                      <a:rPr lang="en-IN" b="0" i="1" dirty="0" smtClean="0">
                                        <a:latin typeface="Cambria Math" panose="02040503050406030204" pitchFamily="18" charset="0"/>
                                        <a:ea typeface="Cambria Math" panose="02040503050406030204" pitchFamily="18" charset="0"/>
                                      </a:rPr>
                                    </m:ctrlPr>
                                  </m:sSupPr>
                                  <m:e>
                                    <m:r>
                                      <a:rPr lang="en-IN" b="0" i="1" dirty="0" smtClean="0">
                                        <a:latin typeface="Cambria Math" panose="02040503050406030204" pitchFamily="18" charset="0"/>
                                        <a:ea typeface="Cambria Math" panose="02040503050406030204" pitchFamily="18" charset="0"/>
                                      </a:rPr>
                                      <m:t>𝜎</m:t>
                                    </m:r>
                                  </m:e>
                                  <m:sup>
                                    <m:r>
                                      <a:rPr lang="en-IN" b="0" i="1" dirty="0" smtClean="0">
                                        <a:latin typeface="Cambria Math" panose="02040503050406030204" pitchFamily="18" charset="0"/>
                                        <a:ea typeface="Cambria Math" panose="02040503050406030204" pitchFamily="18" charset="0"/>
                                      </a:rPr>
                                      <m:t>2</m:t>
                                    </m:r>
                                  </m:sup>
                                </m:sSup>
                              </m:den>
                            </m:f>
                          </m:e>
                        </m:d>
                      </m:e>
                    </m:func>
                  </m:oMath>
                </a14:m>
                <a:endParaRPr lang="en-IN" dirty="0"/>
              </a:p>
              <a:p>
                <a:r>
                  <a:rPr lang="en-IN" dirty="0"/>
                  <a:t>MAP: </a:t>
                </a:r>
                <a14:m>
                  <m:oMath xmlns:m="http://schemas.openxmlformats.org/officeDocument/2006/math">
                    <m:func>
                      <m:funcPr>
                        <m:ctrlPr>
                          <a:rPr lang="en-IN" i="1">
                            <a:latin typeface="Cambria Math" panose="02040503050406030204" pitchFamily="18" charset="0"/>
                          </a:rPr>
                        </m:ctrlPr>
                      </m:funcPr>
                      <m:fName>
                        <m:r>
                          <m:rPr>
                            <m:sty m:val="p"/>
                          </m:rPr>
                          <a:rPr lang="en-IN">
                            <a:latin typeface="Cambria Math" panose="02040503050406030204" pitchFamily="18" charset="0"/>
                          </a:rPr>
                          <m:t>arg</m:t>
                        </m:r>
                      </m:fName>
                      <m:e>
                        <m:func>
                          <m:funcPr>
                            <m:ctrlPr>
                              <a:rPr lang="en-IN" i="1">
                                <a:latin typeface="Cambria Math" panose="02040503050406030204" pitchFamily="18" charset="0"/>
                              </a:rPr>
                            </m:ctrlPr>
                          </m:funcPr>
                          <m:fName>
                            <m:limLow>
                              <m:limLowPr>
                                <m:ctrlPr>
                                  <a:rPr lang="en-IN" i="1">
                                    <a:latin typeface="Cambria Math" panose="02040503050406030204" pitchFamily="18" charset="0"/>
                                  </a:rPr>
                                </m:ctrlPr>
                              </m:limLowPr>
                              <m:e>
                                <m:r>
                                  <m:rPr>
                                    <m:sty m:val="p"/>
                                  </m:rPr>
                                  <a:rPr lang="en-IN">
                                    <a:latin typeface="Cambria Math" panose="02040503050406030204" pitchFamily="18" charset="0"/>
                                  </a:rPr>
                                  <m:t>min</m:t>
                                </m:r>
                              </m:e>
                              <m:lim>
                                <m:r>
                                  <a:rPr lang="en-IN" i="1">
                                    <a:latin typeface="Cambria Math" panose="02040503050406030204" pitchFamily="18" charset="0"/>
                                  </a:rPr>
                                  <m:t>𝜇</m:t>
                                </m:r>
                                <m:r>
                                  <a:rPr lang="en-IN" i="1">
                                    <a:latin typeface="Cambria Math" panose="02040503050406030204" pitchFamily="18" charset="0"/>
                                  </a:rPr>
                                  <m:t>∈</m:t>
                                </m:r>
                                <m:r>
                                  <a:rPr lang="en-IN" i="1">
                                    <a:latin typeface="Cambria Math" panose="02040503050406030204" pitchFamily="18" charset="0"/>
                                    <a:ea typeface="Cambria Math" panose="02040503050406030204" pitchFamily="18" charset="0"/>
                                  </a:rPr>
                                  <m:t>ℝ</m:t>
                                </m:r>
                              </m:lim>
                            </m:limLow>
                          </m:fName>
                          <m:e>
                            <m:r>
                              <a:rPr lang="en-IN" i="1" dirty="0">
                                <a:latin typeface="Cambria Math" panose="02040503050406030204" pitchFamily="18" charset="0"/>
                                <a:ea typeface="Cambria Math" panose="02040503050406030204" pitchFamily="18" charset="0"/>
                              </a:rPr>
                              <m:t>−</m:t>
                            </m:r>
                            <m:func>
                              <m:funcPr>
                                <m:ctrlPr>
                                  <a:rPr lang="en-IN" i="1" dirty="0">
                                    <a:latin typeface="Cambria Math" panose="02040503050406030204" pitchFamily="18" charset="0"/>
                                    <a:ea typeface="Cambria Math" panose="02040503050406030204" pitchFamily="18" charset="0"/>
                                  </a:rPr>
                                </m:ctrlPr>
                              </m:funcPr>
                              <m:fName>
                                <m:r>
                                  <m:rPr>
                                    <m:sty m:val="p"/>
                                  </m:rPr>
                                  <a:rPr lang="en-IN" dirty="0">
                                    <a:latin typeface="Cambria Math" panose="02040503050406030204" pitchFamily="18" charset="0"/>
                                    <a:ea typeface="Cambria Math" panose="02040503050406030204" pitchFamily="18" charset="0"/>
                                  </a:rPr>
                                  <m:t>ln</m:t>
                                </m:r>
                              </m:fName>
                              <m:e>
                                <m:r>
                                  <a:rPr lang="en-IN" i="1" dirty="0">
                                    <a:latin typeface="Cambria Math" panose="02040503050406030204" pitchFamily="18" charset="0"/>
                                    <a:ea typeface="Cambria Math" panose="02040503050406030204" pitchFamily="18" charset="0"/>
                                  </a:rPr>
                                  <m:t>ℙ</m:t>
                                </m:r>
                                <m:d>
                                  <m:dPr>
                                    <m:begChr m:val="["/>
                                    <m:endChr m:val="]"/>
                                    <m:ctrlPr>
                                      <a:rPr lang="en-IN" i="1" dirty="0">
                                        <a:latin typeface="Cambria Math" panose="02040503050406030204" pitchFamily="18" charset="0"/>
                                        <a:ea typeface="Cambria Math" panose="02040503050406030204" pitchFamily="18" charset="0"/>
                                      </a:rPr>
                                    </m:ctrlPr>
                                  </m:dPr>
                                  <m:e>
                                    <m:r>
                                      <a:rPr lang="en-IN" i="1" dirty="0">
                                        <a:latin typeface="Cambria Math" panose="02040503050406030204" pitchFamily="18" charset="0"/>
                                        <a:ea typeface="Cambria Math" panose="02040503050406030204" pitchFamily="18" charset="0"/>
                                      </a:rPr>
                                      <m:t>𝜇</m:t>
                                    </m:r>
                                  </m:e>
                                </m:d>
                              </m:e>
                            </m:func>
                            <m:r>
                              <a:rPr lang="en-IN" i="1" dirty="0">
                                <a:latin typeface="Cambria Math" panose="02040503050406030204" pitchFamily="18" charset="0"/>
                                <a:ea typeface="Cambria Math" panose="02040503050406030204" pitchFamily="18" charset="0"/>
                              </a:rPr>
                              <m:t>+</m:t>
                            </m:r>
                            <m:f>
                              <m:fPr>
                                <m:ctrlPr>
                                  <a:rPr lang="en-IN" i="1" dirty="0">
                                    <a:latin typeface="Cambria Math" panose="02040503050406030204" pitchFamily="18" charset="0"/>
                                    <a:ea typeface="Cambria Math" panose="02040503050406030204" pitchFamily="18" charset="0"/>
                                  </a:rPr>
                                </m:ctrlPr>
                              </m:fPr>
                              <m:num>
                                <m:r>
                                  <a:rPr lang="en-IN" i="1" dirty="0">
                                    <a:latin typeface="Cambria Math" panose="02040503050406030204" pitchFamily="18" charset="0"/>
                                    <a:ea typeface="Cambria Math" panose="02040503050406030204" pitchFamily="18" charset="0"/>
                                  </a:rPr>
                                  <m:t>1</m:t>
                                </m:r>
                              </m:num>
                              <m:den>
                                <m:r>
                                  <a:rPr lang="en-IN" i="1" dirty="0">
                                    <a:latin typeface="Cambria Math" panose="02040503050406030204" pitchFamily="18" charset="0"/>
                                    <a:ea typeface="Cambria Math" panose="02040503050406030204" pitchFamily="18" charset="0"/>
                                  </a:rPr>
                                  <m:t>2</m:t>
                                </m:r>
                              </m:den>
                            </m:f>
                            <m:nary>
                              <m:naryPr>
                                <m:chr m:val="∑"/>
                                <m:limLoc m:val="subSup"/>
                                <m:ctrlPr>
                                  <a:rPr lang="en-IN" i="1">
                                    <a:latin typeface="Cambria Math" panose="02040503050406030204" pitchFamily="18" charset="0"/>
                                  </a:rPr>
                                </m:ctrlPr>
                              </m:naryPr>
                              <m:sub>
                                <m:r>
                                  <m:rPr>
                                    <m:brk m:alnAt="25"/>
                                  </m:rPr>
                                  <a:rPr lang="en-IN" i="1">
                                    <a:latin typeface="Cambria Math" panose="02040503050406030204" pitchFamily="18" charset="0"/>
                                  </a:rPr>
                                  <m:t>𝑖</m:t>
                                </m:r>
                                <m:r>
                                  <a:rPr lang="en-IN" i="1">
                                    <a:latin typeface="Cambria Math" panose="02040503050406030204" pitchFamily="18" charset="0"/>
                                  </a:rPr>
                                  <m:t>=1</m:t>
                                </m:r>
                              </m:sub>
                              <m:sup>
                                <m:r>
                                  <a:rPr lang="en-IN" i="1">
                                    <a:latin typeface="Cambria Math" panose="02040503050406030204" pitchFamily="18" charset="0"/>
                                  </a:rPr>
                                  <m:t>𝑛</m:t>
                                </m:r>
                              </m:sup>
                              <m:e>
                                <m:sSup>
                                  <m:sSupPr>
                                    <m:ctrlPr>
                                      <a:rPr lang="en-IN" i="1">
                                        <a:latin typeface="Cambria Math" panose="02040503050406030204" pitchFamily="18" charset="0"/>
                                        <a:ea typeface="Cambria Math" panose="02040503050406030204" pitchFamily="18" charset="0"/>
                                      </a:rPr>
                                    </m:ctrlPr>
                                  </m:sSupPr>
                                  <m:e>
                                    <m:d>
                                      <m:dPr>
                                        <m:ctrlPr>
                                          <a:rPr lang="en-IN" i="1">
                                            <a:latin typeface="Cambria Math" panose="02040503050406030204" pitchFamily="18" charset="0"/>
                                            <a:ea typeface="Cambria Math" panose="02040503050406030204" pitchFamily="18" charset="0"/>
                                          </a:rPr>
                                        </m:ctrlPr>
                                      </m:dPr>
                                      <m:e>
                                        <m:sSub>
                                          <m:sSubPr>
                                            <m:ctrlPr>
                                              <a:rPr lang="en-IN" i="1">
                                                <a:latin typeface="Cambria Math" panose="02040503050406030204" pitchFamily="18" charset="0"/>
                                                <a:ea typeface="Cambria Math" panose="02040503050406030204" pitchFamily="18" charset="0"/>
                                              </a:rPr>
                                            </m:ctrlPr>
                                          </m:sSubPr>
                                          <m:e>
                                            <m:r>
                                              <a:rPr lang="en-IN" i="1">
                                                <a:latin typeface="Cambria Math" panose="02040503050406030204" pitchFamily="18" charset="0"/>
                                                <a:ea typeface="Cambria Math" panose="02040503050406030204" pitchFamily="18" charset="0"/>
                                              </a:rPr>
                                              <m:t>𝑥</m:t>
                                            </m:r>
                                          </m:e>
                                          <m:sub>
                                            <m:r>
                                              <a:rPr lang="en-IN" i="1">
                                                <a:latin typeface="Cambria Math" panose="02040503050406030204" pitchFamily="18" charset="0"/>
                                                <a:ea typeface="Cambria Math" panose="02040503050406030204" pitchFamily="18" charset="0"/>
                                              </a:rPr>
                                              <m:t>𝑖</m:t>
                                            </m:r>
                                          </m:sub>
                                        </m:sSub>
                                        <m:r>
                                          <a:rPr lang="en-IN" i="1">
                                            <a:latin typeface="Cambria Math" panose="02040503050406030204" pitchFamily="18" charset="0"/>
                                            <a:ea typeface="Cambria Math" panose="02040503050406030204" pitchFamily="18" charset="0"/>
                                          </a:rPr>
                                          <m:t>−</m:t>
                                        </m:r>
                                        <m:r>
                                          <a:rPr lang="en-IN" i="1">
                                            <a:latin typeface="Cambria Math" panose="02040503050406030204" pitchFamily="18" charset="0"/>
                                            <a:ea typeface="Cambria Math" panose="02040503050406030204" pitchFamily="18" charset="0"/>
                                          </a:rPr>
                                          <m:t>𝜇</m:t>
                                        </m:r>
                                      </m:e>
                                    </m:d>
                                  </m:e>
                                  <m:sup>
                                    <m:r>
                                      <a:rPr lang="en-IN" i="1">
                                        <a:latin typeface="Cambria Math" panose="02040503050406030204" pitchFamily="18" charset="0"/>
                                        <a:ea typeface="Cambria Math" panose="02040503050406030204" pitchFamily="18" charset="0"/>
                                      </a:rPr>
                                      <m:t>2</m:t>
                                    </m:r>
                                  </m:sup>
                                </m:sSup>
                              </m:e>
                            </m:nary>
                          </m:e>
                        </m:func>
                      </m:e>
                    </m:func>
                  </m:oMath>
                </a14:m>
                <a:endParaRPr lang="en-IN" i="1" dirty="0">
                  <a:latin typeface="Cambria Math" panose="02040503050406030204" pitchFamily="18" charset="0"/>
                  <a:ea typeface="Cambria Math" panose="02040503050406030204" pitchFamily="18" charset="0"/>
                </a:endParaRPr>
              </a:p>
              <a:p>
                <a14:m>
                  <m:oMath xmlns:m="http://schemas.openxmlformats.org/officeDocument/2006/math">
                    <m:r>
                      <a:rPr lang="en-IN" b="0" i="1" smtClean="0">
                        <a:latin typeface="Cambria Math" panose="02040503050406030204" pitchFamily="18" charset="0"/>
                      </a:rPr>
                      <m:t>=</m:t>
                    </m:r>
                    <m:func>
                      <m:funcPr>
                        <m:ctrlPr>
                          <a:rPr lang="en-IN" i="1">
                            <a:latin typeface="Cambria Math" panose="02040503050406030204" pitchFamily="18" charset="0"/>
                          </a:rPr>
                        </m:ctrlPr>
                      </m:funcPr>
                      <m:fName>
                        <m:r>
                          <m:rPr>
                            <m:sty m:val="p"/>
                          </m:rPr>
                          <a:rPr lang="en-IN">
                            <a:latin typeface="Cambria Math" panose="02040503050406030204" pitchFamily="18" charset="0"/>
                          </a:rPr>
                          <m:t>arg</m:t>
                        </m:r>
                      </m:fName>
                      <m:e>
                        <m:func>
                          <m:funcPr>
                            <m:ctrlPr>
                              <a:rPr lang="en-IN" i="1">
                                <a:latin typeface="Cambria Math" panose="02040503050406030204" pitchFamily="18" charset="0"/>
                              </a:rPr>
                            </m:ctrlPr>
                          </m:funcPr>
                          <m:fName>
                            <m:limLow>
                              <m:limLowPr>
                                <m:ctrlPr>
                                  <a:rPr lang="en-IN" i="1">
                                    <a:latin typeface="Cambria Math" panose="02040503050406030204" pitchFamily="18" charset="0"/>
                                  </a:rPr>
                                </m:ctrlPr>
                              </m:limLowPr>
                              <m:e>
                                <m:r>
                                  <m:rPr>
                                    <m:sty m:val="p"/>
                                  </m:rPr>
                                  <a:rPr lang="en-IN">
                                    <a:latin typeface="Cambria Math" panose="02040503050406030204" pitchFamily="18" charset="0"/>
                                  </a:rPr>
                                  <m:t>min</m:t>
                                </m:r>
                              </m:e>
                              <m:lim>
                                <m:r>
                                  <a:rPr lang="en-IN" i="1">
                                    <a:latin typeface="Cambria Math" panose="02040503050406030204" pitchFamily="18" charset="0"/>
                                  </a:rPr>
                                  <m:t>𝜇</m:t>
                                </m:r>
                                <m:r>
                                  <a:rPr lang="en-IN" i="1">
                                    <a:latin typeface="Cambria Math" panose="02040503050406030204" pitchFamily="18" charset="0"/>
                                  </a:rPr>
                                  <m:t>∈</m:t>
                                </m:r>
                                <m:r>
                                  <a:rPr lang="en-IN" i="1">
                                    <a:latin typeface="Cambria Math" panose="02040503050406030204" pitchFamily="18" charset="0"/>
                                    <a:ea typeface="Cambria Math" panose="02040503050406030204" pitchFamily="18" charset="0"/>
                                  </a:rPr>
                                  <m:t>ℝ</m:t>
                                </m:r>
                              </m:lim>
                            </m:limLow>
                          </m:fName>
                          <m:e>
                            <m:f>
                              <m:fPr>
                                <m:ctrlPr>
                                  <a:rPr lang="en-IN" i="1" dirty="0">
                                    <a:latin typeface="Cambria Math" panose="02040503050406030204" pitchFamily="18" charset="0"/>
                                    <a:ea typeface="Cambria Math" panose="02040503050406030204" pitchFamily="18" charset="0"/>
                                  </a:rPr>
                                </m:ctrlPr>
                              </m:fPr>
                              <m:num>
                                <m:sSup>
                                  <m:sSupPr>
                                    <m:ctrlPr>
                                      <a:rPr lang="en-IN" i="1" dirty="0">
                                        <a:latin typeface="Cambria Math" panose="02040503050406030204" pitchFamily="18" charset="0"/>
                                        <a:ea typeface="Cambria Math" panose="02040503050406030204" pitchFamily="18" charset="0"/>
                                      </a:rPr>
                                    </m:ctrlPr>
                                  </m:sSupPr>
                                  <m:e>
                                    <m:r>
                                      <a:rPr lang="en-IN" i="1" dirty="0">
                                        <a:latin typeface="Cambria Math" panose="02040503050406030204" pitchFamily="18" charset="0"/>
                                        <a:ea typeface="Cambria Math" panose="02040503050406030204" pitchFamily="18" charset="0"/>
                                      </a:rPr>
                                      <m:t>𝜇</m:t>
                                    </m:r>
                                  </m:e>
                                  <m:sup>
                                    <m:r>
                                      <a:rPr lang="en-IN" i="1" dirty="0">
                                        <a:latin typeface="Cambria Math" panose="02040503050406030204" pitchFamily="18" charset="0"/>
                                        <a:ea typeface="Cambria Math" panose="02040503050406030204" pitchFamily="18" charset="0"/>
                                      </a:rPr>
                                      <m:t>2</m:t>
                                    </m:r>
                                  </m:sup>
                                </m:sSup>
                              </m:num>
                              <m:den>
                                <m:sSup>
                                  <m:sSupPr>
                                    <m:ctrlPr>
                                      <a:rPr lang="en-IN" i="1" dirty="0">
                                        <a:latin typeface="Cambria Math" panose="02040503050406030204" pitchFamily="18" charset="0"/>
                                        <a:ea typeface="Cambria Math" panose="02040503050406030204" pitchFamily="18" charset="0"/>
                                      </a:rPr>
                                    </m:ctrlPr>
                                  </m:sSupPr>
                                  <m:e>
                                    <m:r>
                                      <a:rPr lang="en-IN" b="0" i="1" dirty="0" smtClean="0">
                                        <a:latin typeface="Cambria Math" panose="02040503050406030204" pitchFamily="18" charset="0"/>
                                        <a:ea typeface="Cambria Math" panose="02040503050406030204" pitchFamily="18" charset="0"/>
                                      </a:rPr>
                                      <m:t>2</m:t>
                                    </m:r>
                                    <m:r>
                                      <a:rPr lang="en-IN" i="1" dirty="0">
                                        <a:latin typeface="Cambria Math" panose="02040503050406030204" pitchFamily="18" charset="0"/>
                                        <a:ea typeface="Cambria Math" panose="02040503050406030204" pitchFamily="18" charset="0"/>
                                      </a:rPr>
                                      <m:t>𝜎</m:t>
                                    </m:r>
                                  </m:e>
                                  <m:sup>
                                    <m:r>
                                      <a:rPr lang="en-IN" i="1" dirty="0">
                                        <a:latin typeface="Cambria Math" panose="02040503050406030204" pitchFamily="18" charset="0"/>
                                        <a:ea typeface="Cambria Math" panose="02040503050406030204" pitchFamily="18" charset="0"/>
                                      </a:rPr>
                                      <m:t>2</m:t>
                                    </m:r>
                                  </m:sup>
                                </m:sSup>
                              </m:den>
                            </m:f>
                            <m:r>
                              <a:rPr lang="en-IN" i="1" dirty="0">
                                <a:latin typeface="Cambria Math" panose="02040503050406030204" pitchFamily="18" charset="0"/>
                                <a:ea typeface="Cambria Math" panose="02040503050406030204" pitchFamily="18" charset="0"/>
                              </a:rPr>
                              <m:t>+</m:t>
                            </m:r>
                            <m:f>
                              <m:fPr>
                                <m:ctrlPr>
                                  <a:rPr lang="en-IN" b="0" i="1" dirty="0" smtClean="0">
                                    <a:latin typeface="Cambria Math" panose="02040503050406030204" pitchFamily="18" charset="0"/>
                                    <a:ea typeface="Cambria Math" panose="02040503050406030204" pitchFamily="18" charset="0"/>
                                  </a:rPr>
                                </m:ctrlPr>
                              </m:fPr>
                              <m:num>
                                <m:r>
                                  <a:rPr lang="en-IN" b="0" i="1" dirty="0" smtClean="0">
                                    <a:latin typeface="Cambria Math" panose="02040503050406030204" pitchFamily="18" charset="0"/>
                                    <a:ea typeface="Cambria Math" panose="02040503050406030204" pitchFamily="18" charset="0"/>
                                  </a:rPr>
                                  <m:t>1</m:t>
                                </m:r>
                              </m:num>
                              <m:den>
                                <m:r>
                                  <a:rPr lang="en-IN" b="0" i="1" dirty="0" smtClean="0">
                                    <a:latin typeface="Cambria Math" panose="02040503050406030204" pitchFamily="18" charset="0"/>
                                    <a:ea typeface="Cambria Math" panose="02040503050406030204" pitchFamily="18" charset="0"/>
                                  </a:rPr>
                                  <m:t>2</m:t>
                                </m:r>
                              </m:den>
                            </m:f>
                            <m:nary>
                              <m:naryPr>
                                <m:chr m:val="∑"/>
                                <m:limLoc m:val="subSup"/>
                                <m:ctrlPr>
                                  <a:rPr lang="en-IN" i="1">
                                    <a:latin typeface="Cambria Math" panose="02040503050406030204" pitchFamily="18" charset="0"/>
                                  </a:rPr>
                                </m:ctrlPr>
                              </m:naryPr>
                              <m:sub>
                                <m:r>
                                  <m:rPr>
                                    <m:brk m:alnAt="25"/>
                                  </m:rPr>
                                  <a:rPr lang="en-IN" i="1">
                                    <a:latin typeface="Cambria Math" panose="02040503050406030204" pitchFamily="18" charset="0"/>
                                  </a:rPr>
                                  <m:t>𝑖</m:t>
                                </m:r>
                                <m:r>
                                  <a:rPr lang="en-IN" i="1">
                                    <a:latin typeface="Cambria Math" panose="02040503050406030204" pitchFamily="18" charset="0"/>
                                  </a:rPr>
                                  <m:t>=1</m:t>
                                </m:r>
                              </m:sub>
                              <m:sup>
                                <m:r>
                                  <a:rPr lang="en-IN" i="1">
                                    <a:latin typeface="Cambria Math" panose="02040503050406030204" pitchFamily="18" charset="0"/>
                                  </a:rPr>
                                  <m:t>𝑛</m:t>
                                </m:r>
                              </m:sup>
                              <m:e>
                                <m:sSup>
                                  <m:sSupPr>
                                    <m:ctrlPr>
                                      <a:rPr lang="en-IN" i="1">
                                        <a:latin typeface="Cambria Math" panose="02040503050406030204" pitchFamily="18" charset="0"/>
                                        <a:ea typeface="Cambria Math" panose="02040503050406030204" pitchFamily="18" charset="0"/>
                                      </a:rPr>
                                    </m:ctrlPr>
                                  </m:sSupPr>
                                  <m:e>
                                    <m:d>
                                      <m:dPr>
                                        <m:ctrlPr>
                                          <a:rPr lang="en-IN" i="1">
                                            <a:latin typeface="Cambria Math" panose="02040503050406030204" pitchFamily="18" charset="0"/>
                                            <a:ea typeface="Cambria Math" panose="02040503050406030204" pitchFamily="18" charset="0"/>
                                          </a:rPr>
                                        </m:ctrlPr>
                                      </m:dPr>
                                      <m:e>
                                        <m:sSub>
                                          <m:sSubPr>
                                            <m:ctrlPr>
                                              <a:rPr lang="en-IN" i="1">
                                                <a:latin typeface="Cambria Math" panose="02040503050406030204" pitchFamily="18" charset="0"/>
                                                <a:ea typeface="Cambria Math" panose="02040503050406030204" pitchFamily="18" charset="0"/>
                                              </a:rPr>
                                            </m:ctrlPr>
                                          </m:sSubPr>
                                          <m:e>
                                            <m:r>
                                              <a:rPr lang="en-IN" i="1">
                                                <a:latin typeface="Cambria Math" panose="02040503050406030204" pitchFamily="18" charset="0"/>
                                                <a:ea typeface="Cambria Math" panose="02040503050406030204" pitchFamily="18" charset="0"/>
                                              </a:rPr>
                                              <m:t>𝑥</m:t>
                                            </m:r>
                                          </m:e>
                                          <m:sub>
                                            <m:r>
                                              <a:rPr lang="en-IN" i="1">
                                                <a:latin typeface="Cambria Math" panose="02040503050406030204" pitchFamily="18" charset="0"/>
                                                <a:ea typeface="Cambria Math" panose="02040503050406030204" pitchFamily="18" charset="0"/>
                                              </a:rPr>
                                              <m:t>𝑖</m:t>
                                            </m:r>
                                          </m:sub>
                                        </m:sSub>
                                        <m:r>
                                          <a:rPr lang="en-IN" i="1">
                                            <a:latin typeface="Cambria Math" panose="02040503050406030204" pitchFamily="18" charset="0"/>
                                            <a:ea typeface="Cambria Math" panose="02040503050406030204" pitchFamily="18" charset="0"/>
                                          </a:rPr>
                                          <m:t>−</m:t>
                                        </m:r>
                                        <m:r>
                                          <a:rPr lang="en-IN" i="1">
                                            <a:latin typeface="Cambria Math" panose="02040503050406030204" pitchFamily="18" charset="0"/>
                                            <a:ea typeface="Cambria Math" panose="02040503050406030204" pitchFamily="18" charset="0"/>
                                          </a:rPr>
                                          <m:t>𝜇</m:t>
                                        </m:r>
                                      </m:e>
                                    </m:d>
                                  </m:e>
                                  <m:sup>
                                    <m:r>
                                      <a:rPr lang="en-IN" i="1">
                                        <a:latin typeface="Cambria Math" panose="02040503050406030204" pitchFamily="18" charset="0"/>
                                        <a:ea typeface="Cambria Math" panose="02040503050406030204" pitchFamily="18" charset="0"/>
                                      </a:rPr>
                                      <m:t>2</m:t>
                                    </m:r>
                                  </m:sup>
                                </m:sSup>
                              </m:e>
                            </m:nary>
                          </m:e>
                        </m:func>
                      </m:e>
                    </m:func>
                    <m:r>
                      <a:rPr lang="en-IN" b="0" i="1" smtClean="0">
                        <a:latin typeface="Cambria Math" panose="02040503050406030204" pitchFamily="18" charset="0"/>
                        <a:ea typeface="Cambria Math" panose="02040503050406030204" pitchFamily="18" charset="0"/>
                      </a:rPr>
                      <m:t>=</m:t>
                    </m:r>
                    <m:func>
                      <m:funcPr>
                        <m:ctrlPr>
                          <a:rPr lang="en-IN" i="1">
                            <a:latin typeface="Cambria Math" panose="02040503050406030204" pitchFamily="18" charset="0"/>
                          </a:rPr>
                        </m:ctrlPr>
                      </m:funcPr>
                      <m:fName>
                        <m:r>
                          <m:rPr>
                            <m:sty m:val="p"/>
                          </m:rPr>
                          <a:rPr lang="en-IN">
                            <a:latin typeface="Cambria Math" panose="02040503050406030204" pitchFamily="18" charset="0"/>
                          </a:rPr>
                          <m:t>arg</m:t>
                        </m:r>
                      </m:fName>
                      <m:e>
                        <m:func>
                          <m:funcPr>
                            <m:ctrlPr>
                              <a:rPr lang="en-IN" i="1">
                                <a:latin typeface="Cambria Math" panose="02040503050406030204" pitchFamily="18" charset="0"/>
                              </a:rPr>
                            </m:ctrlPr>
                          </m:funcPr>
                          <m:fName>
                            <m:limLow>
                              <m:limLowPr>
                                <m:ctrlPr>
                                  <a:rPr lang="en-IN" i="1">
                                    <a:latin typeface="Cambria Math" panose="02040503050406030204" pitchFamily="18" charset="0"/>
                                  </a:rPr>
                                </m:ctrlPr>
                              </m:limLowPr>
                              <m:e>
                                <m:r>
                                  <m:rPr>
                                    <m:sty m:val="p"/>
                                  </m:rPr>
                                  <a:rPr lang="en-IN">
                                    <a:latin typeface="Cambria Math" panose="02040503050406030204" pitchFamily="18" charset="0"/>
                                  </a:rPr>
                                  <m:t>min</m:t>
                                </m:r>
                              </m:e>
                              <m:lim>
                                <m:r>
                                  <a:rPr lang="en-IN" i="1">
                                    <a:latin typeface="Cambria Math" panose="02040503050406030204" pitchFamily="18" charset="0"/>
                                  </a:rPr>
                                  <m:t>𝜇</m:t>
                                </m:r>
                                <m:r>
                                  <a:rPr lang="en-IN" i="1">
                                    <a:latin typeface="Cambria Math" panose="02040503050406030204" pitchFamily="18" charset="0"/>
                                  </a:rPr>
                                  <m:t>∈</m:t>
                                </m:r>
                                <m:r>
                                  <a:rPr lang="en-IN" i="1">
                                    <a:latin typeface="Cambria Math" panose="02040503050406030204" pitchFamily="18" charset="0"/>
                                    <a:ea typeface="Cambria Math" panose="02040503050406030204" pitchFamily="18" charset="0"/>
                                  </a:rPr>
                                  <m:t>ℝ</m:t>
                                </m:r>
                              </m:lim>
                            </m:limLow>
                          </m:fName>
                          <m:e>
                            <m:f>
                              <m:fPr>
                                <m:ctrlPr>
                                  <a:rPr lang="en-IN" i="1" dirty="0">
                                    <a:latin typeface="Cambria Math" panose="02040503050406030204" pitchFamily="18" charset="0"/>
                                    <a:ea typeface="Cambria Math" panose="02040503050406030204" pitchFamily="18" charset="0"/>
                                  </a:rPr>
                                </m:ctrlPr>
                              </m:fPr>
                              <m:num>
                                <m:sSup>
                                  <m:sSupPr>
                                    <m:ctrlPr>
                                      <a:rPr lang="en-IN" i="1" dirty="0">
                                        <a:latin typeface="Cambria Math" panose="02040503050406030204" pitchFamily="18" charset="0"/>
                                        <a:ea typeface="Cambria Math" panose="02040503050406030204" pitchFamily="18" charset="0"/>
                                      </a:rPr>
                                    </m:ctrlPr>
                                  </m:sSupPr>
                                  <m:e>
                                    <m:r>
                                      <a:rPr lang="en-IN" i="1" dirty="0">
                                        <a:latin typeface="Cambria Math" panose="02040503050406030204" pitchFamily="18" charset="0"/>
                                        <a:ea typeface="Cambria Math" panose="02040503050406030204" pitchFamily="18" charset="0"/>
                                      </a:rPr>
                                      <m:t>𝜇</m:t>
                                    </m:r>
                                  </m:e>
                                  <m:sup>
                                    <m:r>
                                      <a:rPr lang="en-IN" i="1" dirty="0">
                                        <a:latin typeface="Cambria Math" panose="02040503050406030204" pitchFamily="18" charset="0"/>
                                        <a:ea typeface="Cambria Math" panose="02040503050406030204" pitchFamily="18" charset="0"/>
                                      </a:rPr>
                                      <m:t>2</m:t>
                                    </m:r>
                                  </m:sup>
                                </m:sSup>
                              </m:num>
                              <m:den>
                                <m:sSup>
                                  <m:sSupPr>
                                    <m:ctrlPr>
                                      <a:rPr lang="en-IN" i="1" dirty="0">
                                        <a:latin typeface="Cambria Math" panose="02040503050406030204" pitchFamily="18" charset="0"/>
                                        <a:ea typeface="Cambria Math" panose="02040503050406030204" pitchFamily="18" charset="0"/>
                                      </a:rPr>
                                    </m:ctrlPr>
                                  </m:sSupPr>
                                  <m:e>
                                    <m:r>
                                      <a:rPr lang="en-IN" i="1" dirty="0">
                                        <a:latin typeface="Cambria Math" panose="02040503050406030204" pitchFamily="18" charset="0"/>
                                        <a:ea typeface="Cambria Math" panose="02040503050406030204" pitchFamily="18" charset="0"/>
                                      </a:rPr>
                                      <m:t>𝜎</m:t>
                                    </m:r>
                                  </m:e>
                                  <m:sup>
                                    <m:r>
                                      <a:rPr lang="en-IN" i="1" dirty="0">
                                        <a:latin typeface="Cambria Math" panose="02040503050406030204" pitchFamily="18" charset="0"/>
                                        <a:ea typeface="Cambria Math" panose="02040503050406030204" pitchFamily="18" charset="0"/>
                                      </a:rPr>
                                      <m:t>2</m:t>
                                    </m:r>
                                  </m:sup>
                                </m:sSup>
                              </m:den>
                            </m:f>
                            <m:r>
                              <a:rPr lang="en-IN" i="1" dirty="0">
                                <a:latin typeface="Cambria Math" panose="02040503050406030204" pitchFamily="18" charset="0"/>
                                <a:ea typeface="Cambria Math" panose="02040503050406030204" pitchFamily="18" charset="0"/>
                              </a:rPr>
                              <m:t>+</m:t>
                            </m:r>
                            <m:nary>
                              <m:naryPr>
                                <m:chr m:val="∑"/>
                                <m:limLoc m:val="subSup"/>
                                <m:ctrlPr>
                                  <a:rPr lang="en-IN" i="1">
                                    <a:latin typeface="Cambria Math" panose="02040503050406030204" pitchFamily="18" charset="0"/>
                                  </a:rPr>
                                </m:ctrlPr>
                              </m:naryPr>
                              <m:sub>
                                <m:r>
                                  <m:rPr>
                                    <m:brk m:alnAt="25"/>
                                  </m:rPr>
                                  <a:rPr lang="en-IN" i="1">
                                    <a:latin typeface="Cambria Math" panose="02040503050406030204" pitchFamily="18" charset="0"/>
                                  </a:rPr>
                                  <m:t>𝑖</m:t>
                                </m:r>
                                <m:r>
                                  <a:rPr lang="en-IN" i="1">
                                    <a:latin typeface="Cambria Math" panose="02040503050406030204" pitchFamily="18" charset="0"/>
                                  </a:rPr>
                                  <m:t>=1</m:t>
                                </m:r>
                              </m:sub>
                              <m:sup>
                                <m:r>
                                  <a:rPr lang="en-IN" i="1">
                                    <a:latin typeface="Cambria Math" panose="02040503050406030204" pitchFamily="18" charset="0"/>
                                  </a:rPr>
                                  <m:t>𝑛</m:t>
                                </m:r>
                              </m:sup>
                              <m:e>
                                <m:sSup>
                                  <m:sSupPr>
                                    <m:ctrlPr>
                                      <a:rPr lang="en-IN" i="1">
                                        <a:latin typeface="Cambria Math" panose="02040503050406030204" pitchFamily="18" charset="0"/>
                                        <a:ea typeface="Cambria Math" panose="02040503050406030204" pitchFamily="18" charset="0"/>
                                      </a:rPr>
                                    </m:ctrlPr>
                                  </m:sSupPr>
                                  <m:e>
                                    <m:d>
                                      <m:dPr>
                                        <m:ctrlPr>
                                          <a:rPr lang="en-IN" i="1">
                                            <a:latin typeface="Cambria Math" panose="02040503050406030204" pitchFamily="18" charset="0"/>
                                            <a:ea typeface="Cambria Math" panose="02040503050406030204" pitchFamily="18" charset="0"/>
                                          </a:rPr>
                                        </m:ctrlPr>
                                      </m:dPr>
                                      <m:e>
                                        <m:sSub>
                                          <m:sSubPr>
                                            <m:ctrlPr>
                                              <a:rPr lang="en-IN" i="1">
                                                <a:latin typeface="Cambria Math" panose="02040503050406030204" pitchFamily="18" charset="0"/>
                                                <a:ea typeface="Cambria Math" panose="02040503050406030204" pitchFamily="18" charset="0"/>
                                              </a:rPr>
                                            </m:ctrlPr>
                                          </m:sSubPr>
                                          <m:e>
                                            <m:r>
                                              <a:rPr lang="en-IN" i="1">
                                                <a:latin typeface="Cambria Math" panose="02040503050406030204" pitchFamily="18" charset="0"/>
                                                <a:ea typeface="Cambria Math" panose="02040503050406030204" pitchFamily="18" charset="0"/>
                                              </a:rPr>
                                              <m:t>𝑥</m:t>
                                            </m:r>
                                          </m:e>
                                          <m:sub>
                                            <m:r>
                                              <a:rPr lang="en-IN" i="1">
                                                <a:latin typeface="Cambria Math" panose="02040503050406030204" pitchFamily="18" charset="0"/>
                                                <a:ea typeface="Cambria Math" panose="02040503050406030204" pitchFamily="18" charset="0"/>
                                              </a:rPr>
                                              <m:t>𝑖</m:t>
                                            </m:r>
                                          </m:sub>
                                        </m:sSub>
                                        <m:r>
                                          <a:rPr lang="en-IN" i="1">
                                            <a:latin typeface="Cambria Math" panose="02040503050406030204" pitchFamily="18" charset="0"/>
                                            <a:ea typeface="Cambria Math" panose="02040503050406030204" pitchFamily="18" charset="0"/>
                                          </a:rPr>
                                          <m:t>−</m:t>
                                        </m:r>
                                        <m:r>
                                          <a:rPr lang="en-IN" i="1">
                                            <a:latin typeface="Cambria Math" panose="02040503050406030204" pitchFamily="18" charset="0"/>
                                            <a:ea typeface="Cambria Math" panose="02040503050406030204" pitchFamily="18" charset="0"/>
                                          </a:rPr>
                                          <m:t>𝜇</m:t>
                                        </m:r>
                                      </m:e>
                                    </m:d>
                                  </m:e>
                                  <m:sup>
                                    <m:r>
                                      <a:rPr lang="en-IN" i="1">
                                        <a:latin typeface="Cambria Math" panose="02040503050406030204" pitchFamily="18" charset="0"/>
                                        <a:ea typeface="Cambria Math" panose="02040503050406030204" pitchFamily="18" charset="0"/>
                                      </a:rPr>
                                      <m:t>2</m:t>
                                    </m:r>
                                  </m:sup>
                                </m:sSup>
                              </m:e>
                            </m:nary>
                          </m:e>
                        </m:func>
                      </m:e>
                    </m:func>
                  </m:oMath>
                </a14:m>
                <a:endParaRPr lang="en-IN" dirty="0"/>
              </a:p>
              <a:p>
                <a:r>
                  <a:rPr lang="en-IN" dirty="0"/>
                  <a:t>Thus, a Gaussian prior gave us L2 regularization!</a:t>
                </a:r>
              </a:p>
              <a:p>
                <a:pPr lvl="2"/>
                <a:r>
                  <a:rPr lang="en-IN" b="1" dirty="0"/>
                  <a:t>Note</a:t>
                </a:r>
                <a:r>
                  <a:rPr lang="en-IN" dirty="0"/>
                  <a:t>: </a:t>
                </a:r>
                <a14:m>
                  <m:oMath xmlns:m="http://schemas.openxmlformats.org/officeDocument/2006/math">
                    <m:r>
                      <a:rPr lang="en-IN" b="0" i="1" smtClean="0">
                        <a:latin typeface="Cambria Math" panose="02040503050406030204" pitchFamily="18" charset="0"/>
                      </a:rPr>
                      <m:t>𝜎</m:t>
                    </m:r>
                  </m:oMath>
                </a14:m>
                <a:r>
                  <a:rPr lang="en-IN" dirty="0"/>
                  <a:t> effecitely dictates the regularization constant – not useless!!</a:t>
                </a:r>
              </a:p>
              <a:p>
                <a:pPr lvl="2"/>
                <a:r>
                  <a:rPr lang="en-IN" b="1" dirty="0"/>
                  <a:t>Note</a:t>
                </a:r>
                <a:r>
                  <a:rPr lang="en-IN" dirty="0"/>
                  <a:t>: this is basically ridge regression except in one dimension!!</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53354" y="1111624"/>
                <a:ext cx="11600328" cy="5946722"/>
              </a:xfrm>
              <a:blipFill>
                <a:blip r:embed="rId2"/>
                <a:stretch>
                  <a:fillRect l="-578" t="-2459"/>
                </a:stretch>
              </a:blipFill>
            </p:spPr>
            <p:txBody>
              <a:bodyPr/>
              <a:lstStyle/>
              <a:p>
                <a:r>
                  <a:rPr lang="en-IN">
                    <a:noFill/>
                  </a:rPr>
                  <a:t> </a:t>
                </a:r>
              </a:p>
            </p:txBody>
          </p:sp>
        </mc:Fallback>
      </mc:AlternateContent>
      <p:sp>
        <p:nvSpPr>
          <p:cNvPr id="4" name="Slide Number Placeholder 3"/>
          <p:cNvSpPr>
            <a:spLocks noGrp="1"/>
          </p:cNvSpPr>
          <p:nvPr>
            <p:ph type="sldNum" sz="quarter" idx="12"/>
          </p:nvPr>
        </p:nvSpPr>
        <p:spPr/>
        <p:txBody>
          <a:bodyPr/>
          <a:lstStyle/>
          <a:p>
            <a:fld id="{157B8E69-23A9-4619-9CFE-E27BFD8A78F9}" type="slidenum">
              <a:rPr lang="en-US" smtClean="0"/>
              <a:t>8</a:t>
            </a:fld>
            <a:endParaRPr lang="en-US"/>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009301" y="36190"/>
            <a:ext cx="1844381" cy="1844381"/>
          </a:xfrm>
          <a:prstGeom prst="rect">
            <a:avLst/>
          </a:prstGeom>
        </p:spPr>
      </p:pic>
      <p:sp>
        <p:nvSpPr>
          <p:cNvPr id="7" name="Rectangular Callout 6"/>
          <p:cNvSpPr/>
          <p:nvPr/>
        </p:nvSpPr>
        <p:spPr>
          <a:xfrm>
            <a:off x="4245610" y="189984"/>
            <a:ext cx="5892516" cy="1046488"/>
          </a:xfrm>
          <a:prstGeom prst="wedgeRectCallout">
            <a:avLst>
              <a:gd name="adj1" fmla="val 58900"/>
              <a:gd name="adj2" fmla="val 45745"/>
            </a:avLst>
          </a:prstGeom>
          <a:solidFill>
            <a:schemeClr val="tx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solidFill>
                  <a:schemeClr val="bg1"/>
                </a:solidFill>
                <a:latin typeface="+mj-lt"/>
              </a:rPr>
              <a:t>Similarly, had we used a Laplacian prior, we would have obtained L1 regularization instead</a:t>
            </a:r>
          </a:p>
        </p:txBody>
      </p:sp>
      <p:grpSp>
        <p:nvGrpSpPr>
          <p:cNvPr id="6" name="Group 5">
            <a:extLst>
              <a:ext uri="{FF2B5EF4-FFF2-40B4-BE49-F238E27FC236}">
                <a16:creationId xmlns:a16="http://schemas.microsoft.com/office/drawing/2014/main" id="{5DDC3A25-87D0-8E94-5831-BE677CA8F495}"/>
              </a:ext>
            </a:extLst>
          </p:cNvPr>
          <p:cNvGrpSpPr/>
          <p:nvPr/>
        </p:nvGrpSpPr>
        <p:grpSpPr>
          <a:xfrm>
            <a:off x="10308341" y="2609065"/>
            <a:ext cx="1143000" cy="1143000"/>
            <a:chOff x="2379643" y="355681"/>
            <a:chExt cx="1143000" cy="1143000"/>
          </a:xfrm>
        </p:grpSpPr>
        <p:sp>
          <p:nvSpPr>
            <p:cNvPr id="15" name="Oval 14">
              <a:extLst>
                <a:ext uri="{FF2B5EF4-FFF2-40B4-BE49-F238E27FC236}">
                  <a16:creationId xmlns:a16="http://schemas.microsoft.com/office/drawing/2014/main" id="{827EA1C4-6636-0ADE-5EA4-8B0DED00EC3D}"/>
                </a:ext>
              </a:extLst>
            </p:cNvPr>
            <p:cNvSpPr/>
            <p:nvPr/>
          </p:nvSpPr>
          <p:spPr>
            <a:xfrm>
              <a:off x="2458535" y="428705"/>
              <a:ext cx="996869" cy="99686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a:p>
          </p:txBody>
        </p:sp>
        <p:sp>
          <p:nvSpPr>
            <p:cNvPr id="16" name="Freeform: Shape 15">
              <a:extLst>
                <a:ext uri="{FF2B5EF4-FFF2-40B4-BE49-F238E27FC236}">
                  <a16:creationId xmlns:a16="http://schemas.microsoft.com/office/drawing/2014/main" id="{516682EA-5858-19E8-5405-4317F7B7F288}"/>
                </a:ext>
              </a:extLst>
            </p:cNvPr>
            <p:cNvSpPr>
              <a:spLocks noChangeAspect="1"/>
            </p:cNvSpPr>
            <p:nvPr/>
          </p:nvSpPr>
          <p:spPr>
            <a:xfrm>
              <a:off x="2379643" y="355681"/>
              <a:ext cx="1143000" cy="1143000"/>
            </a:xfrm>
            <a:custGeom>
              <a:avLst/>
              <a:gdLst>
                <a:gd name="connsiteX0" fmla="*/ 2286000 w 4572000"/>
                <a:gd name="connsiteY0" fmla="*/ 472140 h 4572000"/>
                <a:gd name="connsiteX1" fmla="*/ 457200 w 4572000"/>
                <a:gd name="connsiteY1" fmla="*/ 2300940 h 4572000"/>
                <a:gd name="connsiteX2" fmla="*/ 2286000 w 4572000"/>
                <a:gd name="connsiteY2" fmla="*/ 4129740 h 4572000"/>
                <a:gd name="connsiteX3" fmla="*/ 4114800 w 4572000"/>
                <a:gd name="connsiteY3" fmla="*/ 2300940 h 4572000"/>
                <a:gd name="connsiteX4" fmla="*/ 2286000 w 4572000"/>
                <a:gd name="connsiteY4" fmla="*/ 472140 h 4572000"/>
                <a:gd name="connsiteX5" fmla="*/ 2286000 w 4572000"/>
                <a:gd name="connsiteY5" fmla="*/ 0 h 4572000"/>
                <a:gd name="connsiteX6" fmla="*/ 4572000 w 4572000"/>
                <a:gd name="connsiteY6" fmla="*/ 2286000 h 4572000"/>
                <a:gd name="connsiteX7" fmla="*/ 2286000 w 4572000"/>
                <a:gd name="connsiteY7" fmla="*/ 4572000 h 4572000"/>
                <a:gd name="connsiteX8" fmla="*/ 0 w 4572000"/>
                <a:gd name="connsiteY8" fmla="*/ 2286000 h 4572000"/>
                <a:gd name="connsiteX9" fmla="*/ 2286000 w 4572000"/>
                <a:gd name="connsiteY9" fmla="*/ 0 h 457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72000" h="4572000">
                  <a:moveTo>
                    <a:pt x="2286000" y="472140"/>
                  </a:moveTo>
                  <a:cubicBezTo>
                    <a:pt x="1275982" y="472140"/>
                    <a:pt x="457200" y="1290922"/>
                    <a:pt x="457200" y="2300940"/>
                  </a:cubicBezTo>
                  <a:cubicBezTo>
                    <a:pt x="457200" y="3310958"/>
                    <a:pt x="1275982" y="4129740"/>
                    <a:pt x="2286000" y="4129740"/>
                  </a:cubicBezTo>
                  <a:cubicBezTo>
                    <a:pt x="3296018" y="4129740"/>
                    <a:pt x="4114800" y="3310958"/>
                    <a:pt x="4114800" y="2300940"/>
                  </a:cubicBezTo>
                  <a:cubicBezTo>
                    <a:pt x="4114800" y="1290922"/>
                    <a:pt x="3296018" y="472140"/>
                    <a:pt x="2286000" y="472140"/>
                  </a:cubicBezTo>
                  <a:close/>
                  <a:moveTo>
                    <a:pt x="2286000" y="0"/>
                  </a:moveTo>
                  <a:cubicBezTo>
                    <a:pt x="3548523" y="0"/>
                    <a:pt x="4572000" y="1023477"/>
                    <a:pt x="4572000" y="2286000"/>
                  </a:cubicBezTo>
                  <a:cubicBezTo>
                    <a:pt x="4572000" y="3548523"/>
                    <a:pt x="3548523" y="4572000"/>
                    <a:pt x="2286000" y="4572000"/>
                  </a:cubicBezTo>
                  <a:cubicBezTo>
                    <a:pt x="1023477" y="4572000"/>
                    <a:pt x="0" y="3548523"/>
                    <a:pt x="0" y="2286000"/>
                  </a:cubicBezTo>
                  <a:cubicBezTo>
                    <a:pt x="0" y="1023477"/>
                    <a:pt x="1023477" y="0"/>
                    <a:pt x="2286000" y="0"/>
                  </a:cubicBezTo>
                  <a:close/>
                </a:path>
              </a:pathLst>
            </a:cu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sz="1600"/>
            </a:p>
          </p:txBody>
        </p:sp>
        <p:grpSp>
          <p:nvGrpSpPr>
            <p:cNvPr id="17" name="Group 16">
              <a:extLst>
                <a:ext uri="{FF2B5EF4-FFF2-40B4-BE49-F238E27FC236}">
                  <a16:creationId xmlns:a16="http://schemas.microsoft.com/office/drawing/2014/main" id="{9C118691-586A-2647-E4FC-6B227E2E1000}"/>
                </a:ext>
              </a:extLst>
            </p:cNvPr>
            <p:cNvGrpSpPr/>
            <p:nvPr/>
          </p:nvGrpSpPr>
          <p:grpSpPr>
            <a:xfrm>
              <a:off x="2676823" y="704523"/>
              <a:ext cx="548640" cy="320040"/>
              <a:chOff x="8209190" y="1852901"/>
              <a:chExt cx="2194560" cy="1280160"/>
            </a:xfrm>
          </p:grpSpPr>
          <p:sp>
            <p:nvSpPr>
              <p:cNvPr id="18" name="Freeform: Shape 17">
                <a:extLst>
                  <a:ext uri="{FF2B5EF4-FFF2-40B4-BE49-F238E27FC236}">
                    <a16:creationId xmlns:a16="http://schemas.microsoft.com/office/drawing/2014/main" id="{D95BC672-68DE-2405-A626-DF5A4DD481EA}"/>
                  </a:ext>
                </a:extLst>
              </p:cNvPr>
              <p:cNvSpPr/>
              <p:nvPr/>
            </p:nvSpPr>
            <p:spPr>
              <a:xfrm>
                <a:off x="8209190" y="1852901"/>
                <a:ext cx="640080" cy="1280160"/>
              </a:xfrm>
              <a:custGeom>
                <a:avLst/>
                <a:gdLst>
                  <a:gd name="connsiteX0" fmla="*/ 32412 w 640080"/>
                  <a:gd name="connsiteY0" fmla="*/ 1098073 h 1280160"/>
                  <a:gd name="connsiteX1" fmla="*/ 607668 w 640080"/>
                  <a:gd name="connsiteY1" fmla="*/ 1098073 h 1280160"/>
                  <a:gd name="connsiteX2" fmla="*/ 585422 w 640080"/>
                  <a:gd name="connsiteY2" fmla="*/ 1139057 h 1280160"/>
                  <a:gd name="connsiteX3" fmla="*/ 320040 w 640080"/>
                  <a:gd name="connsiteY3" fmla="*/ 1280160 h 1280160"/>
                  <a:gd name="connsiteX4" fmla="*/ 54658 w 640080"/>
                  <a:gd name="connsiteY4" fmla="*/ 1139057 h 1280160"/>
                  <a:gd name="connsiteX5" fmla="*/ 0 w 640080"/>
                  <a:gd name="connsiteY5" fmla="*/ 728060 h 1280160"/>
                  <a:gd name="connsiteX6" fmla="*/ 640080 w 640080"/>
                  <a:gd name="connsiteY6" fmla="*/ 728060 h 1280160"/>
                  <a:gd name="connsiteX7" fmla="*/ 640080 w 640080"/>
                  <a:gd name="connsiteY7" fmla="*/ 910940 h 1280160"/>
                  <a:gd name="connsiteX8" fmla="*/ 0 w 640080"/>
                  <a:gd name="connsiteY8" fmla="*/ 910940 h 1280160"/>
                  <a:gd name="connsiteX9" fmla="*/ 0 w 640080"/>
                  <a:gd name="connsiteY9" fmla="*/ 364423 h 1280160"/>
                  <a:gd name="connsiteX10" fmla="*/ 640080 w 640080"/>
                  <a:gd name="connsiteY10" fmla="*/ 364423 h 1280160"/>
                  <a:gd name="connsiteX11" fmla="*/ 640080 w 640080"/>
                  <a:gd name="connsiteY11" fmla="*/ 547303 h 1280160"/>
                  <a:gd name="connsiteX12" fmla="*/ 0 w 640080"/>
                  <a:gd name="connsiteY12" fmla="*/ 547303 h 1280160"/>
                  <a:gd name="connsiteX13" fmla="*/ 320040 w 640080"/>
                  <a:gd name="connsiteY13" fmla="*/ 0 h 1280160"/>
                  <a:gd name="connsiteX14" fmla="*/ 585422 w 640080"/>
                  <a:gd name="connsiteY14" fmla="*/ 141103 h 1280160"/>
                  <a:gd name="connsiteX15" fmla="*/ 607668 w 640080"/>
                  <a:gd name="connsiteY15" fmla="*/ 182087 h 1280160"/>
                  <a:gd name="connsiteX16" fmla="*/ 32412 w 640080"/>
                  <a:gd name="connsiteY16" fmla="*/ 182087 h 1280160"/>
                  <a:gd name="connsiteX17" fmla="*/ 54658 w 640080"/>
                  <a:gd name="connsiteY17" fmla="*/ 141103 h 1280160"/>
                  <a:gd name="connsiteX18" fmla="*/ 320040 w 640080"/>
                  <a:gd name="connsiteY18" fmla="*/ 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40080" h="1280160">
                    <a:moveTo>
                      <a:pt x="32412" y="1098073"/>
                    </a:moveTo>
                    <a:lnTo>
                      <a:pt x="607668" y="1098073"/>
                    </a:lnTo>
                    <a:lnTo>
                      <a:pt x="585422" y="1139057"/>
                    </a:lnTo>
                    <a:cubicBezTo>
                      <a:pt x="527909" y="1224189"/>
                      <a:pt x="430511" y="1280160"/>
                      <a:pt x="320040" y="1280160"/>
                    </a:cubicBezTo>
                    <a:cubicBezTo>
                      <a:pt x="209569" y="1280160"/>
                      <a:pt x="112171" y="1224189"/>
                      <a:pt x="54658" y="1139057"/>
                    </a:cubicBezTo>
                    <a:close/>
                    <a:moveTo>
                      <a:pt x="0" y="728060"/>
                    </a:moveTo>
                    <a:lnTo>
                      <a:pt x="640080" y="728060"/>
                    </a:lnTo>
                    <a:lnTo>
                      <a:pt x="640080" y="910940"/>
                    </a:lnTo>
                    <a:lnTo>
                      <a:pt x="0" y="910940"/>
                    </a:lnTo>
                    <a:close/>
                    <a:moveTo>
                      <a:pt x="0" y="364423"/>
                    </a:moveTo>
                    <a:lnTo>
                      <a:pt x="640080" y="364423"/>
                    </a:lnTo>
                    <a:lnTo>
                      <a:pt x="640080" y="547303"/>
                    </a:lnTo>
                    <a:lnTo>
                      <a:pt x="0" y="547303"/>
                    </a:lnTo>
                    <a:close/>
                    <a:moveTo>
                      <a:pt x="320040" y="0"/>
                    </a:moveTo>
                    <a:cubicBezTo>
                      <a:pt x="430511" y="0"/>
                      <a:pt x="527909" y="55972"/>
                      <a:pt x="585422" y="141103"/>
                    </a:cubicBezTo>
                    <a:lnTo>
                      <a:pt x="607668" y="182087"/>
                    </a:lnTo>
                    <a:lnTo>
                      <a:pt x="32412" y="182087"/>
                    </a:lnTo>
                    <a:lnTo>
                      <a:pt x="54658" y="141103"/>
                    </a:lnTo>
                    <a:cubicBezTo>
                      <a:pt x="112171" y="55972"/>
                      <a:pt x="209569" y="0"/>
                      <a:pt x="320040" y="0"/>
                    </a:cubicBezTo>
                    <a:close/>
                  </a:path>
                </a:pathLst>
              </a:custGeom>
              <a:solidFill>
                <a:schemeClr val="accent3">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sz="1600"/>
              </a:p>
            </p:txBody>
          </p:sp>
          <p:sp>
            <p:nvSpPr>
              <p:cNvPr id="19" name="Freeform: Shape 18">
                <a:extLst>
                  <a:ext uri="{FF2B5EF4-FFF2-40B4-BE49-F238E27FC236}">
                    <a16:creationId xmlns:a16="http://schemas.microsoft.com/office/drawing/2014/main" id="{10B63FC1-9B85-25E5-CDB1-B4AA91AA0CE6}"/>
                  </a:ext>
                </a:extLst>
              </p:cNvPr>
              <p:cNvSpPr/>
              <p:nvPr/>
            </p:nvSpPr>
            <p:spPr>
              <a:xfrm>
                <a:off x="9763670" y="1852901"/>
                <a:ext cx="640080" cy="1280160"/>
              </a:xfrm>
              <a:custGeom>
                <a:avLst/>
                <a:gdLst>
                  <a:gd name="connsiteX0" fmla="*/ 32412 w 640080"/>
                  <a:gd name="connsiteY0" fmla="*/ 1098073 h 1280160"/>
                  <a:gd name="connsiteX1" fmla="*/ 607668 w 640080"/>
                  <a:gd name="connsiteY1" fmla="*/ 1098073 h 1280160"/>
                  <a:gd name="connsiteX2" fmla="*/ 585422 w 640080"/>
                  <a:gd name="connsiteY2" fmla="*/ 1139057 h 1280160"/>
                  <a:gd name="connsiteX3" fmla="*/ 320040 w 640080"/>
                  <a:gd name="connsiteY3" fmla="*/ 1280160 h 1280160"/>
                  <a:gd name="connsiteX4" fmla="*/ 54658 w 640080"/>
                  <a:gd name="connsiteY4" fmla="*/ 1139057 h 1280160"/>
                  <a:gd name="connsiteX5" fmla="*/ 0 w 640080"/>
                  <a:gd name="connsiteY5" fmla="*/ 728060 h 1280160"/>
                  <a:gd name="connsiteX6" fmla="*/ 640080 w 640080"/>
                  <a:gd name="connsiteY6" fmla="*/ 728060 h 1280160"/>
                  <a:gd name="connsiteX7" fmla="*/ 640080 w 640080"/>
                  <a:gd name="connsiteY7" fmla="*/ 910940 h 1280160"/>
                  <a:gd name="connsiteX8" fmla="*/ 0 w 640080"/>
                  <a:gd name="connsiteY8" fmla="*/ 910940 h 1280160"/>
                  <a:gd name="connsiteX9" fmla="*/ 0 w 640080"/>
                  <a:gd name="connsiteY9" fmla="*/ 364423 h 1280160"/>
                  <a:gd name="connsiteX10" fmla="*/ 640080 w 640080"/>
                  <a:gd name="connsiteY10" fmla="*/ 364423 h 1280160"/>
                  <a:gd name="connsiteX11" fmla="*/ 640080 w 640080"/>
                  <a:gd name="connsiteY11" fmla="*/ 547303 h 1280160"/>
                  <a:gd name="connsiteX12" fmla="*/ 0 w 640080"/>
                  <a:gd name="connsiteY12" fmla="*/ 547303 h 1280160"/>
                  <a:gd name="connsiteX13" fmla="*/ 320040 w 640080"/>
                  <a:gd name="connsiteY13" fmla="*/ 0 h 1280160"/>
                  <a:gd name="connsiteX14" fmla="*/ 585422 w 640080"/>
                  <a:gd name="connsiteY14" fmla="*/ 141103 h 1280160"/>
                  <a:gd name="connsiteX15" fmla="*/ 607668 w 640080"/>
                  <a:gd name="connsiteY15" fmla="*/ 182087 h 1280160"/>
                  <a:gd name="connsiteX16" fmla="*/ 32412 w 640080"/>
                  <a:gd name="connsiteY16" fmla="*/ 182087 h 1280160"/>
                  <a:gd name="connsiteX17" fmla="*/ 54658 w 640080"/>
                  <a:gd name="connsiteY17" fmla="*/ 141103 h 1280160"/>
                  <a:gd name="connsiteX18" fmla="*/ 320040 w 640080"/>
                  <a:gd name="connsiteY18" fmla="*/ 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40080" h="1280160">
                    <a:moveTo>
                      <a:pt x="32412" y="1098073"/>
                    </a:moveTo>
                    <a:lnTo>
                      <a:pt x="607668" y="1098073"/>
                    </a:lnTo>
                    <a:lnTo>
                      <a:pt x="585422" y="1139057"/>
                    </a:lnTo>
                    <a:cubicBezTo>
                      <a:pt x="527909" y="1224189"/>
                      <a:pt x="430511" y="1280160"/>
                      <a:pt x="320040" y="1280160"/>
                    </a:cubicBezTo>
                    <a:cubicBezTo>
                      <a:pt x="209569" y="1280160"/>
                      <a:pt x="112171" y="1224189"/>
                      <a:pt x="54658" y="1139057"/>
                    </a:cubicBezTo>
                    <a:close/>
                    <a:moveTo>
                      <a:pt x="0" y="728060"/>
                    </a:moveTo>
                    <a:lnTo>
                      <a:pt x="640080" y="728060"/>
                    </a:lnTo>
                    <a:lnTo>
                      <a:pt x="640080" y="910940"/>
                    </a:lnTo>
                    <a:lnTo>
                      <a:pt x="0" y="910940"/>
                    </a:lnTo>
                    <a:close/>
                    <a:moveTo>
                      <a:pt x="0" y="364423"/>
                    </a:moveTo>
                    <a:lnTo>
                      <a:pt x="640080" y="364423"/>
                    </a:lnTo>
                    <a:lnTo>
                      <a:pt x="640080" y="547303"/>
                    </a:lnTo>
                    <a:lnTo>
                      <a:pt x="0" y="547303"/>
                    </a:lnTo>
                    <a:close/>
                    <a:moveTo>
                      <a:pt x="320040" y="0"/>
                    </a:moveTo>
                    <a:cubicBezTo>
                      <a:pt x="430511" y="0"/>
                      <a:pt x="527909" y="55972"/>
                      <a:pt x="585422" y="141103"/>
                    </a:cubicBezTo>
                    <a:lnTo>
                      <a:pt x="607668" y="182087"/>
                    </a:lnTo>
                    <a:lnTo>
                      <a:pt x="32412" y="182087"/>
                    </a:lnTo>
                    <a:lnTo>
                      <a:pt x="54658" y="141103"/>
                    </a:lnTo>
                    <a:cubicBezTo>
                      <a:pt x="112171" y="55972"/>
                      <a:pt x="209569" y="0"/>
                      <a:pt x="320040" y="0"/>
                    </a:cubicBezTo>
                    <a:close/>
                  </a:path>
                </a:pathLst>
              </a:custGeom>
              <a:solidFill>
                <a:schemeClr val="accent3">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sz="1600"/>
              </a:p>
            </p:txBody>
          </p:sp>
        </p:grpSp>
      </p:grpSp>
      <p:sp>
        <p:nvSpPr>
          <p:cNvPr id="14" name="Rectangular Callout 13"/>
          <p:cNvSpPr/>
          <p:nvPr/>
        </p:nvSpPr>
        <p:spPr>
          <a:xfrm>
            <a:off x="2877256" y="2221905"/>
            <a:ext cx="7122260" cy="1242053"/>
          </a:xfrm>
          <a:prstGeom prst="wedgeRectCallout">
            <a:avLst>
              <a:gd name="adj1" fmla="val 60624"/>
              <a:gd name="adj2" fmla="val 50193"/>
            </a:avLst>
          </a:prstGeom>
          <a:solidFill>
            <a:schemeClr val="tx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solidFill>
                  <a:schemeClr val="bg1"/>
                </a:solidFill>
                <a:latin typeface="+mj-lt"/>
              </a:rPr>
              <a:t>The regularization constant is dictated by the strength of the regularization. </a:t>
            </a:r>
            <a:r>
              <a:rPr lang="en-US" sz="2400" dirty="0">
                <a:solidFill>
                  <a:schemeClr val="bg1"/>
                </a:solidFill>
                <a:latin typeface="+mj-lt"/>
              </a:rPr>
              <a:t>Be careful not to have strong priors (uninformed strong opinions are bad in real life too </a:t>
            </a:r>
            <a:r>
              <a:rPr lang="en-US" sz="2400" dirty="0">
                <a:solidFill>
                  <a:schemeClr val="bg1"/>
                </a:solidFill>
                <a:latin typeface="+mj-lt"/>
                <a:sym typeface="Wingdings" panose="05000000000000000000" pitchFamily="2" charset="2"/>
              </a:rPr>
              <a:t></a:t>
            </a:r>
            <a:r>
              <a:rPr lang="en-US" sz="2400" dirty="0">
                <a:solidFill>
                  <a:schemeClr val="bg1"/>
                </a:solidFill>
                <a:latin typeface="+mj-lt"/>
              </a:rPr>
              <a:t>)</a:t>
            </a:r>
            <a:endParaRPr lang="en-IN" sz="2400" dirty="0">
              <a:solidFill>
                <a:schemeClr val="bg1"/>
              </a:solidFill>
              <a:latin typeface="+mj-lt"/>
            </a:endParaRPr>
          </a:p>
        </p:txBody>
      </p:sp>
    </p:spTree>
    <p:extLst>
      <p:ext uri="{BB962C8B-B14F-4D97-AF65-F5344CB8AC3E}">
        <p14:creationId xmlns:p14="http://schemas.microsoft.com/office/powerpoint/2010/main" val="29102654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
                                        </p:tgtEl>
                                        <p:attrNameLst>
                                          <p:attrName>style.visibility</p:attrName>
                                        </p:attrNameLst>
                                      </p:cBhvr>
                                      <p:to>
                                        <p:strVal val="visible"/>
                                      </p:to>
                                    </p:set>
                                  </p:childTnLst>
                                </p:cTn>
                              </p:par>
                            </p:childTnLst>
                          </p:cTn>
                        </p:par>
                        <p:par>
                          <p:cTn id="39" fill="hold">
                            <p:stCondLst>
                              <p:cond delay="0"/>
                            </p:stCondLst>
                            <p:childTnLst>
                              <p:par>
                                <p:cTn id="40" presetID="22" presetClass="entr" presetSubtype="2" fill="hold" grpId="0" nodeType="afterEffect">
                                  <p:stCondLst>
                                    <p:cond delay="0"/>
                                  </p:stCondLst>
                                  <p:childTnLst>
                                    <p:set>
                                      <p:cBhvr>
                                        <p:cTn id="41" dur="1" fill="hold">
                                          <p:stCondLst>
                                            <p:cond delay="0"/>
                                          </p:stCondLst>
                                        </p:cTn>
                                        <p:tgtEl>
                                          <p:spTgt spid="7"/>
                                        </p:tgtEl>
                                        <p:attrNameLst>
                                          <p:attrName>style.visibility</p:attrName>
                                        </p:attrNameLst>
                                      </p:cBhvr>
                                      <p:to>
                                        <p:strVal val="visible"/>
                                      </p:to>
                                    </p:set>
                                    <p:animEffect transition="in" filter="wipe(right)">
                                      <p:cBhvr>
                                        <p:cTn id="42" dur="500"/>
                                        <p:tgtEl>
                                          <p:spTgt spid="7"/>
                                        </p:tgtEl>
                                      </p:cBhvr>
                                    </p:animEffect>
                                  </p:childTnLst>
                                </p:cTn>
                              </p:par>
                            </p:childTnLst>
                          </p:cTn>
                        </p:par>
                      </p:childTnLst>
                    </p:cTn>
                  </p:par>
                  <p:par>
                    <p:cTn id="43" fill="hold">
                      <p:stCondLst>
                        <p:cond delay="indefinite"/>
                      </p:stCondLst>
                      <p:childTnLst>
                        <p:par>
                          <p:cTn id="44" fill="hold">
                            <p:stCondLst>
                              <p:cond delay="0"/>
                            </p:stCondLst>
                            <p:childTnLst>
                              <p:par>
                                <p:cTn id="45" presetID="53" presetClass="entr" presetSubtype="16" fill="hold" nodeType="clickEffect">
                                  <p:stCondLst>
                                    <p:cond delay="0"/>
                                  </p:stCondLst>
                                  <p:childTnLst>
                                    <p:set>
                                      <p:cBhvr>
                                        <p:cTn id="46" dur="1" fill="hold">
                                          <p:stCondLst>
                                            <p:cond delay="0"/>
                                          </p:stCondLst>
                                        </p:cTn>
                                        <p:tgtEl>
                                          <p:spTgt spid="6"/>
                                        </p:tgtEl>
                                        <p:attrNameLst>
                                          <p:attrName>style.visibility</p:attrName>
                                        </p:attrNameLst>
                                      </p:cBhvr>
                                      <p:to>
                                        <p:strVal val="visible"/>
                                      </p:to>
                                    </p:set>
                                    <p:anim calcmode="lin" valueType="num">
                                      <p:cBhvr>
                                        <p:cTn id="47" dur="500" fill="hold"/>
                                        <p:tgtEl>
                                          <p:spTgt spid="6"/>
                                        </p:tgtEl>
                                        <p:attrNameLst>
                                          <p:attrName>ppt_w</p:attrName>
                                        </p:attrNameLst>
                                      </p:cBhvr>
                                      <p:tavLst>
                                        <p:tav tm="0">
                                          <p:val>
                                            <p:fltVal val="0"/>
                                          </p:val>
                                        </p:tav>
                                        <p:tav tm="100000">
                                          <p:val>
                                            <p:strVal val="#ppt_w"/>
                                          </p:val>
                                        </p:tav>
                                      </p:tavLst>
                                    </p:anim>
                                    <p:anim calcmode="lin" valueType="num">
                                      <p:cBhvr>
                                        <p:cTn id="48" dur="500" fill="hold"/>
                                        <p:tgtEl>
                                          <p:spTgt spid="6"/>
                                        </p:tgtEl>
                                        <p:attrNameLst>
                                          <p:attrName>ppt_h</p:attrName>
                                        </p:attrNameLst>
                                      </p:cBhvr>
                                      <p:tavLst>
                                        <p:tav tm="0">
                                          <p:val>
                                            <p:fltVal val="0"/>
                                          </p:val>
                                        </p:tav>
                                        <p:tav tm="100000">
                                          <p:val>
                                            <p:strVal val="#ppt_h"/>
                                          </p:val>
                                        </p:tav>
                                      </p:tavLst>
                                    </p:anim>
                                    <p:animEffect transition="in" filter="fade">
                                      <p:cBhvr>
                                        <p:cTn id="49" dur="500"/>
                                        <p:tgtEl>
                                          <p:spTgt spid="6"/>
                                        </p:tgtEl>
                                      </p:cBhvr>
                                    </p:animEffect>
                                  </p:childTnLst>
                                </p:cTn>
                              </p:par>
                            </p:childTnLst>
                          </p:cTn>
                        </p:par>
                        <p:par>
                          <p:cTn id="50" fill="hold">
                            <p:stCondLst>
                              <p:cond delay="500"/>
                            </p:stCondLst>
                            <p:childTnLst>
                              <p:par>
                                <p:cTn id="51" presetID="22" presetClass="entr" presetSubtype="2" fill="hold" grpId="0" nodeType="afterEffect">
                                  <p:stCondLst>
                                    <p:cond delay="0"/>
                                  </p:stCondLst>
                                  <p:childTnLst>
                                    <p:set>
                                      <p:cBhvr>
                                        <p:cTn id="52" dur="1" fill="hold">
                                          <p:stCondLst>
                                            <p:cond delay="0"/>
                                          </p:stCondLst>
                                        </p:cTn>
                                        <p:tgtEl>
                                          <p:spTgt spid="14"/>
                                        </p:tgtEl>
                                        <p:attrNameLst>
                                          <p:attrName>style.visibility</p:attrName>
                                        </p:attrNameLst>
                                      </p:cBhvr>
                                      <p:to>
                                        <p:strVal val="visible"/>
                                      </p:to>
                                    </p:set>
                                    <p:animEffect transition="in" filter="wipe(right)">
                                      <p:cBhvr>
                                        <p:cTn id="53"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animBg="1"/>
      <p:bldP spid="1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Probabilistic Regression Revisited</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53354" y="1111623"/>
                <a:ext cx="12055086" cy="6131657"/>
              </a:xfrm>
            </p:spPr>
            <p:txBody>
              <a:bodyPr>
                <a:normAutofit/>
              </a:bodyPr>
              <a:lstStyle/>
              <a:p>
                <a:r>
                  <a:rPr lang="en-IN" dirty="0"/>
                  <a:t>To perform probabilistic regression, need to assign a label distribution over all </a:t>
                </a:r>
                <a14:m>
                  <m:oMath xmlns:m="http://schemas.openxmlformats.org/officeDocument/2006/math">
                    <m:r>
                      <a:rPr lang="en-IN" i="1">
                        <a:latin typeface="Cambria Math" panose="02040503050406030204" pitchFamily="18" charset="0"/>
                        <a:ea typeface="Cambria Math" panose="02040503050406030204" pitchFamily="18" charset="0"/>
                      </a:rPr>
                      <m:t>ℝ</m:t>
                    </m:r>
                  </m:oMath>
                </a14:m>
                <a:r>
                  <a:rPr lang="en-IN" dirty="0"/>
                  <a:t> for every data point </a:t>
                </a:r>
                <a14:m>
                  <m:oMath xmlns:m="http://schemas.openxmlformats.org/officeDocument/2006/math">
                    <m:r>
                      <a:rPr lang="en-IN" b="1">
                        <a:latin typeface="Cambria Math" panose="02040503050406030204" pitchFamily="18" charset="0"/>
                      </a:rPr>
                      <m:t>𝐱</m:t>
                    </m:r>
                  </m:oMath>
                </a14:m>
                <a:endParaRPr lang="en-IN" dirty="0"/>
              </a:p>
              <a:p>
                <a:pPr lvl="2"/>
                <a:r>
                  <a:rPr lang="en-IN" dirty="0"/>
                  <a:t>Had it been binary classification, we would have assigned a </a:t>
                </a:r>
                <a:r>
                  <a:rPr lang="en-IN" dirty="0" err="1"/>
                  <a:t>dist</a:t>
                </a:r>
                <a:r>
                  <a:rPr lang="en-IN" dirty="0"/>
                  <a:t> over </a:t>
                </a:r>
                <a14:m>
                  <m:oMath xmlns:m="http://schemas.openxmlformats.org/officeDocument/2006/math">
                    <m:d>
                      <m:dPr>
                        <m:begChr m:val="{"/>
                        <m:endChr m:val="}"/>
                        <m:ctrlPr>
                          <a:rPr lang="en-IN" b="0" i="1" smtClean="0">
                            <a:latin typeface="Cambria Math" panose="02040503050406030204" pitchFamily="18" charset="0"/>
                          </a:rPr>
                        </m:ctrlPr>
                      </m:dPr>
                      <m:e>
                        <m:r>
                          <a:rPr lang="en-IN" b="0" i="1" smtClean="0">
                            <a:latin typeface="Cambria Math" panose="02040503050406030204" pitchFamily="18" charset="0"/>
                          </a:rPr>
                          <m:t>−1,1</m:t>
                        </m:r>
                      </m:e>
                    </m:d>
                  </m:oMath>
                </a14:m>
                <a:endParaRPr lang="en-IN" dirty="0"/>
              </a:p>
              <a:p>
                <a:pPr lvl="2"/>
                <a:r>
                  <a:rPr lang="en-IN" dirty="0"/>
                  <a:t>We assume a observation model (likelihood function)</a:t>
                </a:r>
              </a:p>
              <a:p>
                <a14:m>
                  <m:oMath xmlns:m="http://schemas.openxmlformats.org/officeDocument/2006/math">
                    <m:r>
                      <a:rPr lang="en-IN">
                        <a:latin typeface="Cambria Math" panose="02040503050406030204" pitchFamily="18" charset="0"/>
                        <a:ea typeface="Cambria Math" panose="02040503050406030204" pitchFamily="18" charset="0"/>
                      </a:rPr>
                      <m:t>ℙ</m:t>
                    </m:r>
                    <m:d>
                      <m:dPr>
                        <m:begChr m:val="["/>
                        <m:endChr m:val="]"/>
                        <m:ctrlPr>
                          <a:rPr lang="en-IN" i="1">
                            <a:latin typeface="Cambria Math" panose="02040503050406030204" pitchFamily="18" charset="0"/>
                            <a:ea typeface="Cambria Math" panose="02040503050406030204" pitchFamily="18" charset="0"/>
                          </a:rPr>
                        </m:ctrlPr>
                      </m:dPr>
                      <m:e>
                        <m:sSup>
                          <m:sSupPr>
                            <m:ctrlPr>
                              <a:rPr lang="en-IN" b="0" i="1" smtClean="0">
                                <a:latin typeface="Cambria Math" panose="02040503050406030204" pitchFamily="18" charset="0"/>
                                <a:ea typeface="Cambria Math" panose="02040503050406030204" pitchFamily="18" charset="0"/>
                              </a:rPr>
                            </m:ctrlPr>
                          </m:sSupPr>
                          <m:e>
                            <m:r>
                              <a:rPr lang="en-IN" i="1">
                                <a:latin typeface="Cambria Math" panose="02040503050406030204" pitchFamily="18" charset="0"/>
                                <a:ea typeface="Cambria Math" panose="02040503050406030204" pitchFamily="18" charset="0"/>
                              </a:rPr>
                              <m:t>𝑦</m:t>
                            </m:r>
                          </m:e>
                          <m:sup>
                            <m:r>
                              <a:rPr lang="en-IN" b="0" i="1" smtClean="0">
                                <a:latin typeface="Cambria Math" panose="02040503050406030204" pitchFamily="18" charset="0"/>
                                <a:ea typeface="Cambria Math" panose="02040503050406030204" pitchFamily="18" charset="0"/>
                              </a:rPr>
                              <m:t>𝑖</m:t>
                            </m:r>
                          </m:sup>
                        </m:sSup>
                        <m:r>
                          <a:rPr lang="en-IN" i="1">
                            <a:latin typeface="Cambria Math" panose="02040503050406030204" pitchFamily="18" charset="0"/>
                            <a:ea typeface="Cambria Math" panose="02040503050406030204" pitchFamily="18" charset="0"/>
                          </a:rPr>
                          <m:t> </m:t>
                        </m:r>
                        <m:r>
                          <a:rPr lang="en-IN">
                            <a:latin typeface="Cambria Math" panose="02040503050406030204" pitchFamily="18" charset="0"/>
                            <a:ea typeface="Cambria Math" panose="02040503050406030204" pitchFamily="18" charset="0"/>
                          </a:rPr>
                          <m:t>| </m:t>
                        </m:r>
                        <m:sSup>
                          <m:sSupPr>
                            <m:ctrlPr>
                              <a:rPr lang="en-IN" b="1" i="1">
                                <a:latin typeface="Cambria Math" panose="02040503050406030204" pitchFamily="18" charset="0"/>
                                <a:ea typeface="Cambria Math" panose="02040503050406030204" pitchFamily="18" charset="0"/>
                              </a:rPr>
                            </m:ctrlPr>
                          </m:sSupPr>
                          <m:e>
                            <m:r>
                              <a:rPr lang="en-IN" b="1">
                                <a:latin typeface="Cambria Math" panose="02040503050406030204" pitchFamily="18" charset="0"/>
                                <a:ea typeface="Cambria Math" panose="02040503050406030204" pitchFamily="18" charset="0"/>
                              </a:rPr>
                              <m:t>𝐱</m:t>
                            </m:r>
                          </m:e>
                          <m:sup>
                            <m:r>
                              <a:rPr lang="en-IN" b="0" i="1" smtClean="0">
                                <a:latin typeface="Cambria Math" panose="02040503050406030204" pitchFamily="18" charset="0"/>
                                <a:ea typeface="Cambria Math" panose="02040503050406030204" pitchFamily="18" charset="0"/>
                              </a:rPr>
                              <m:t>𝑖</m:t>
                            </m:r>
                          </m:sup>
                        </m:sSup>
                        <m:r>
                          <a:rPr lang="en-IN">
                            <a:latin typeface="Cambria Math" panose="02040503050406030204" pitchFamily="18" charset="0"/>
                            <a:ea typeface="Cambria Math" panose="02040503050406030204" pitchFamily="18" charset="0"/>
                          </a:rPr>
                          <m:t>,</m:t>
                        </m:r>
                        <m:r>
                          <a:rPr lang="en-IN" b="1">
                            <a:latin typeface="Cambria Math" panose="02040503050406030204" pitchFamily="18" charset="0"/>
                            <a:ea typeface="Cambria Math" panose="02040503050406030204" pitchFamily="18" charset="0"/>
                          </a:rPr>
                          <m:t>𝐰</m:t>
                        </m:r>
                      </m:e>
                    </m:d>
                    <m:r>
                      <a:rPr lang="en-IN" b="0" i="1" smtClean="0">
                        <a:latin typeface="Cambria Math" panose="02040503050406030204" pitchFamily="18" charset="0"/>
                        <a:ea typeface="Cambria Math" panose="02040503050406030204" pitchFamily="18" charset="0"/>
                      </a:rPr>
                      <m:t>=</m:t>
                    </m:r>
                    <m:r>
                      <a:rPr lang="en-IN" i="1">
                        <a:latin typeface="Cambria Math" panose="02040503050406030204" pitchFamily="18" charset="0"/>
                        <a:ea typeface="Cambria Math" panose="02040503050406030204" pitchFamily="18" charset="0"/>
                      </a:rPr>
                      <m:t>𝒩</m:t>
                    </m:r>
                    <m:d>
                      <m:dPr>
                        <m:ctrlPr>
                          <a:rPr lang="en-IN" i="1">
                            <a:latin typeface="Cambria Math" panose="02040503050406030204" pitchFamily="18" charset="0"/>
                            <a:ea typeface="Cambria Math" panose="02040503050406030204" pitchFamily="18" charset="0"/>
                          </a:rPr>
                        </m:ctrlPr>
                      </m:dPr>
                      <m:e>
                        <m:sSup>
                          <m:sSupPr>
                            <m:ctrlPr>
                              <a:rPr lang="en-IN" i="1">
                                <a:latin typeface="Cambria Math" panose="02040503050406030204" pitchFamily="18" charset="0"/>
                                <a:ea typeface="Cambria Math" panose="02040503050406030204" pitchFamily="18" charset="0"/>
                              </a:rPr>
                            </m:ctrlPr>
                          </m:sSupPr>
                          <m:e>
                            <m:r>
                              <a:rPr lang="en-IN" i="1">
                                <a:latin typeface="Cambria Math" panose="02040503050406030204" pitchFamily="18" charset="0"/>
                                <a:ea typeface="Cambria Math" panose="02040503050406030204" pitchFamily="18" charset="0"/>
                              </a:rPr>
                              <m:t>𝑦</m:t>
                            </m:r>
                          </m:e>
                          <m:sup>
                            <m:r>
                              <a:rPr lang="en-IN" i="1">
                                <a:latin typeface="Cambria Math" panose="02040503050406030204" pitchFamily="18" charset="0"/>
                                <a:ea typeface="Cambria Math" panose="02040503050406030204" pitchFamily="18" charset="0"/>
                              </a:rPr>
                              <m:t>𝑖</m:t>
                            </m:r>
                          </m:sup>
                        </m:sSup>
                        <m:r>
                          <a:rPr lang="en-IN" i="1">
                            <a:latin typeface="Cambria Math" panose="02040503050406030204" pitchFamily="18" charset="0"/>
                            <a:ea typeface="Cambria Math" panose="02040503050406030204" pitchFamily="18" charset="0"/>
                          </a:rPr>
                          <m:t> | </m:t>
                        </m:r>
                        <m:sSup>
                          <m:sSupPr>
                            <m:ctrlPr>
                              <a:rPr lang="en-IN" i="1">
                                <a:latin typeface="Cambria Math" panose="02040503050406030204" pitchFamily="18" charset="0"/>
                              </a:rPr>
                            </m:ctrlPr>
                          </m:sSupPr>
                          <m:e>
                            <m:r>
                              <a:rPr lang="en-IN" b="1">
                                <a:latin typeface="Cambria Math" panose="02040503050406030204" pitchFamily="18" charset="0"/>
                              </a:rPr>
                              <m:t>𝐰</m:t>
                            </m:r>
                          </m:e>
                          <m:sup>
                            <m:r>
                              <a:rPr lang="en-IN" i="1">
                                <a:latin typeface="Cambria Math" panose="02040503050406030204" pitchFamily="18" charset="0"/>
                              </a:rPr>
                              <m:t>⊤</m:t>
                            </m:r>
                          </m:sup>
                        </m:sSup>
                        <m:sSup>
                          <m:sSupPr>
                            <m:ctrlPr>
                              <a:rPr lang="en-IN" b="1" i="1">
                                <a:latin typeface="Cambria Math" panose="02040503050406030204" pitchFamily="18" charset="0"/>
                              </a:rPr>
                            </m:ctrlPr>
                          </m:sSupPr>
                          <m:e>
                            <m:r>
                              <a:rPr lang="en-IN" b="1">
                                <a:latin typeface="Cambria Math" panose="02040503050406030204" pitchFamily="18" charset="0"/>
                              </a:rPr>
                              <m:t>𝐱</m:t>
                            </m:r>
                          </m:e>
                          <m:sup>
                            <m:r>
                              <a:rPr lang="en-IN" i="1">
                                <a:latin typeface="Cambria Math" panose="02040503050406030204" pitchFamily="18" charset="0"/>
                              </a:rPr>
                              <m:t>𝑖</m:t>
                            </m:r>
                          </m:sup>
                        </m:sSup>
                        <m:r>
                          <a:rPr lang="en-IN" i="1">
                            <a:latin typeface="Cambria Math" panose="02040503050406030204" pitchFamily="18" charset="0"/>
                          </a:rPr>
                          <m:t>,</m:t>
                        </m:r>
                        <m:sSubSup>
                          <m:sSubSupPr>
                            <m:ctrlPr>
                              <a:rPr lang="en-IN" b="0" i="1" smtClean="0">
                                <a:latin typeface="Cambria Math" panose="02040503050406030204" pitchFamily="18" charset="0"/>
                              </a:rPr>
                            </m:ctrlPr>
                          </m:sSubSupPr>
                          <m:e>
                            <m:r>
                              <a:rPr lang="en-IN" i="1">
                                <a:latin typeface="Cambria Math" panose="02040503050406030204" pitchFamily="18" charset="0"/>
                              </a:rPr>
                              <m:t>𝜎</m:t>
                            </m:r>
                          </m:e>
                          <m:sub>
                            <m:r>
                              <a:rPr lang="en-IN" b="0" i="1" smtClean="0">
                                <a:latin typeface="Cambria Math" panose="02040503050406030204" pitchFamily="18" charset="0"/>
                              </a:rPr>
                              <m:t>𝑙</m:t>
                            </m:r>
                          </m:sub>
                          <m:sup>
                            <m:r>
                              <a:rPr lang="en-IN" i="1">
                                <a:latin typeface="Cambria Math" panose="02040503050406030204" pitchFamily="18" charset="0"/>
                              </a:rPr>
                              <m:t>2</m:t>
                            </m:r>
                          </m:sup>
                        </m:sSubSup>
                      </m:e>
                    </m:d>
                    <m:r>
                      <a:rPr lang="en-IN" i="1">
                        <a:latin typeface="Cambria Math" panose="02040503050406030204" pitchFamily="18" charset="0"/>
                      </a:rPr>
                      <m:t>=</m:t>
                    </m:r>
                    <m:f>
                      <m:fPr>
                        <m:ctrlPr>
                          <a:rPr lang="en-IN" i="1">
                            <a:latin typeface="Cambria Math" panose="02040503050406030204" pitchFamily="18" charset="0"/>
                          </a:rPr>
                        </m:ctrlPr>
                      </m:fPr>
                      <m:num>
                        <m:r>
                          <a:rPr lang="en-IN" i="1">
                            <a:latin typeface="Cambria Math" panose="02040503050406030204" pitchFamily="18" charset="0"/>
                          </a:rPr>
                          <m:t>1</m:t>
                        </m:r>
                      </m:num>
                      <m:den>
                        <m:rad>
                          <m:radPr>
                            <m:degHide m:val="on"/>
                            <m:ctrlPr>
                              <a:rPr lang="en-IN" i="1">
                                <a:latin typeface="Cambria Math" panose="02040503050406030204" pitchFamily="18" charset="0"/>
                              </a:rPr>
                            </m:ctrlPr>
                          </m:radPr>
                          <m:deg/>
                          <m:e>
                            <m:r>
                              <a:rPr lang="en-IN" i="1">
                                <a:latin typeface="Cambria Math" panose="02040503050406030204" pitchFamily="18" charset="0"/>
                              </a:rPr>
                              <m:t>2</m:t>
                            </m:r>
                            <m:r>
                              <a:rPr lang="en-IN" i="1">
                                <a:latin typeface="Cambria Math" panose="02040503050406030204" pitchFamily="18" charset="0"/>
                              </a:rPr>
                              <m:t>𝜋</m:t>
                            </m:r>
                            <m:sSup>
                              <m:sSupPr>
                                <m:ctrlPr>
                                  <a:rPr lang="en-IN" i="1">
                                    <a:latin typeface="Cambria Math" panose="02040503050406030204" pitchFamily="18" charset="0"/>
                                  </a:rPr>
                                </m:ctrlPr>
                              </m:sSupPr>
                              <m:e>
                                <m:r>
                                  <a:rPr lang="en-IN" i="1">
                                    <a:latin typeface="Cambria Math" panose="02040503050406030204" pitchFamily="18" charset="0"/>
                                  </a:rPr>
                                  <m:t>𝜎</m:t>
                                </m:r>
                              </m:e>
                              <m:sup>
                                <m:r>
                                  <a:rPr lang="en-IN" i="1">
                                    <a:latin typeface="Cambria Math" panose="02040503050406030204" pitchFamily="18" charset="0"/>
                                  </a:rPr>
                                  <m:t>2</m:t>
                                </m:r>
                              </m:sup>
                            </m:sSup>
                          </m:e>
                        </m:rad>
                      </m:den>
                    </m:f>
                    <m:func>
                      <m:funcPr>
                        <m:ctrlPr>
                          <a:rPr lang="en-IN" i="1">
                            <a:latin typeface="Cambria Math" panose="02040503050406030204" pitchFamily="18" charset="0"/>
                          </a:rPr>
                        </m:ctrlPr>
                      </m:funcPr>
                      <m:fName>
                        <m:r>
                          <m:rPr>
                            <m:sty m:val="p"/>
                          </m:rPr>
                          <a:rPr lang="en-IN">
                            <a:latin typeface="Cambria Math" panose="02040503050406030204" pitchFamily="18" charset="0"/>
                          </a:rPr>
                          <m:t>exp</m:t>
                        </m:r>
                      </m:fName>
                      <m:e>
                        <m:d>
                          <m:dPr>
                            <m:ctrlPr>
                              <a:rPr lang="en-IN" i="1">
                                <a:latin typeface="Cambria Math" panose="02040503050406030204" pitchFamily="18" charset="0"/>
                              </a:rPr>
                            </m:ctrlPr>
                          </m:dPr>
                          <m:e>
                            <m:r>
                              <a:rPr lang="en-IN" i="1">
                                <a:latin typeface="Cambria Math" panose="02040503050406030204" pitchFamily="18" charset="0"/>
                              </a:rPr>
                              <m:t>−</m:t>
                            </m:r>
                            <m:sSup>
                              <m:sSupPr>
                                <m:ctrlPr>
                                  <a:rPr lang="en-IN" i="1">
                                    <a:latin typeface="Cambria Math" panose="02040503050406030204" pitchFamily="18" charset="0"/>
                                  </a:rPr>
                                </m:ctrlPr>
                              </m:sSupPr>
                              <m:e>
                                <m:d>
                                  <m:dPr>
                                    <m:ctrlPr>
                                      <a:rPr lang="en-IN" i="1">
                                        <a:latin typeface="Cambria Math" panose="02040503050406030204" pitchFamily="18" charset="0"/>
                                      </a:rPr>
                                    </m:ctrlPr>
                                  </m:dPr>
                                  <m:e>
                                    <m:sSup>
                                      <m:sSupPr>
                                        <m:ctrlPr>
                                          <a:rPr lang="en-IN" i="1">
                                            <a:latin typeface="Cambria Math" panose="02040503050406030204" pitchFamily="18" charset="0"/>
                                          </a:rPr>
                                        </m:ctrlPr>
                                      </m:sSupPr>
                                      <m:e>
                                        <m:r>
                                          <a:rPr lang="en-IN" i="1">
                                            <a:latin typeface="Cambria Math" panose="02040503050406030204" pitchFamily="18" charset="0"/>
                                          </a:rPr>
                                          <m:t>𝑦</m:t>
                                        </m:r>
                                      </m:e>
                                      <m:sup>
                                        <m:r>
                                          <a:rPr lang="en-IN" i="1">
                                            <a:latin typeface="Cambria Math" panose="02040503050406030204" pitchFamily="18" charset="0"/>
                                          </a:rPr>
                                          <m:t>𝑖</m:t>
                                        </m:r>
                                      </m:sup>
                                    </m:sSup>
                                    <m:r>
                                      <a:rPr lang="en-IN" i="1">
                                        <a:latin typeface="Cambria Math" panose="02040503050406030204" pitchFamily="18" charset="0"/>
                                      </a:rPr>
                                      <m:t>−</m:t>
                                    </m:r>
                                    <m:sSup>
                                      <m:sSupPr>
                                        <m:ctrlPr>
                                          <a:rPr lang="en-IN" i="1">
                                            <a:latin typeface="Cambria Math" panose="02040503050406030204" pitchFamily="18" charset="0"/>
                                          </a:rPr>
                                        </m:ctrlPr>
                                      </m:sSupPr>
                                      <m:e>
                                        <m:r>
                                          <a:rPr lang="en-IN" b="1">
                                            <a:latin typeface="Cambria Math" panose="02040503050406030204" pitchFamily="18" charset="0"/>
                                          </a:rPr>
                                          <m:t>𝐰</m:t>
                                        </m:r>
                                      </m:e>
                                      <m:sup>
                                        <m:r>
                                          <a:rPr lang="en-IN" i="1">
                                            <a:latin typeface="Cambria Math" panose="02040503050406030204" pitchFamily="18" charset="0"/>
                                          </a:rPr>
                                          <m:t>⊤</m:t>
                                        </m:r>
                                      </m:sup>
                                    </m:sSup>
                                    <m:sSup>
                                      <m:sSupPr>
                                        <m:ctrlPr>
                                          <a:rPr lang="en-IN" i="1">
                                            <a:latin typeface="Cambria Math" panose="02040503050406030204" pitchFamily="18" charset="0"/>
                                          </a:rPr>
                                        </m:ctrlPr>
                                      </m:sSupPr>
                                      <m:e>
                                        <m:r>
                                          <a:rPr lang="en-IN" b="1">
                                            <a:latin typeface="Cambria Math" panose="02040503050406030204" pitchFamily="18" charset="0"/>
                                          </a:rPr>
                                          <m:t>𝐱</m:t>
                                        </m:r>
                                      </m:e>
                                      <m:sup>
                                        <m:r>
                                          <a:rPr lang="en-IN" i="1">
                                            <a:latin typeface="Cambria Math" panose="02040503050406030204" pitchFamily="18" charset="0"/>
                                          </a:rPr>
                                          <m:t>𝑖</m:t>
                                        </m:r>
                                      </m:sup>
                                    </m:sSup>
                                  </m:e>
                                </m:d>
                              </m:e>
                              <m:sup>
                                <m:r>
                                  <a:rPr lang="en-IN" i="1">
                                    <a:latin typeface="Cambria Math" panose="02040503050406030204" pitchFamily="18" charset="0"/>
                                  </a:rPr>
                                  <m:t>2</m:t>
                                </m:r>
                              </m:sup>
                            </m:sSup>
                            <m:r>
                              <a:rPr lang="en-IN" i="1">
                                <a:latin typeface="Cambria Math" panose="02040503050406030204" pitchFamily="18" charset="0"/>
                              </a:rPr>
                              <m:t>/</m:t>
                            </m:r>
                            <m:sSubSup>
                              <m:sSubSupPr>
                                <m:ctrlPr>
                                  <a:rPr lang="en-IN" b="0" i="1" smtClean="0">
                                    <a:latin typeface="Cambria Math" panose="02040503050406030204" pitchFamily="18" charset="0"/>
                                  </a:rPr>
                                </m:ctrlPr>
                              </m:sSubSupPr>
                              <m:e>
                                <m:r>
                                  <a:rPr lang="en-IN" i="1">
                                    <a:latin typeface="Cambria Math" panose="02040503050406030204" pitchFamily="18" charset="0"/>
                                  </a:rPr>
                                  <m:t>2</m:t>
                                </m:r>
                                <m:r>
                                  <a:rPr lang="en-IN" i="1">
                                    <a:latin typeface="Cambria Math" panose="02040503050406030204" pitchFamily="18" charset="0"/>
                                  </a:rPr>
                                  <m:t>𝜎</m:t>
                                </m:r>
                              </m:e>
                              <m:sub>
                                <m:r>
                                  <a:rPr lang="en-IN" b="0" i="1" smtClean="0">
                                    <a:latin typeface="Cambria Math" panose="02040503050406030204" pitchFamily="18" charset="0"/>
                                  </a:rPr>
                                  <m:t>𝑙</m:t>
                                </m:r>
                              </m:sub>
                              <m:sup>
                                <m:r>
                                  <a:rPr lang="en-IN" i="1">
                                    <a:latin typeface="Cambria Math" panose="02040503050406030204" pitchFamily="18" charset="0"/>
                                  </a:rPr>
                                  <m:t>2</m:t>
                                </m:r>
                              </m:sup>
                            </m:sSubSup>
                          </m:e>
                        </m:d>
                      </m:e>
                    </m:func>
                  </m:oMath>
                </a14:m>
                <a:endParaRPr lang="en-IN" dirty="0"/>
              </a:p>
              <a:p>
                <a:r>
                  <a:rPr lang="en-IN" dirty="0"/>
                  <a:t>Properties of (univariate) Gaussian tells us that this is same as saying</a:t>
                </a:r>
              </a:p>
              <a:p>
                <a14:m>
                  <m:oMath xmlns:m="http://schemas.openxmlformats.org/officeDocument/2006/math">
                    <m:sSup>
                      <m:sSupPr>
                        <m:ctrlPr>
                          <a:rPr lang="en-IN" b="0" i="1" smtClean="0">
                            <a:latin typeface="Cambria Math" panose="02040503050406030204" pitchFamily="18" charset="0"/>
                          </a:rPr>
                        </m:ctrlPr>
                      </m:sSupPr>
                      <m:e>
                        <m:r>
                          <a:rPr lang="en-IN" b="0" i="1" smtClean="0">
                            <a:latin typeface="Cambria Math" panose="02040503050406030204" pitchFamily="18" charset="0"/>
                          </a:rPr>
                          <m:t>𝑦</m:t>
                        </m:r>
                      </m:e>
                      <m:sup>
                        <m:r>
                          <a:rPr lang="en-IN" b="0" i="1" smtClean="0">
                            <a:latin typeface="Cambria Math" panose="02040503050406030204" pitchFamily="18" charset="0"/>
                          </a:rPr>
                          <m:t>𝑖</m:t>
                        </m:r>
                      </m:sup>
                    </m:sSup>
                    <m:r>
                      <a:rPr lang="en-IN" b="0" i="1" smtClean="0">
                        <a:latin typeface="Cambria Math" panose="02040503050406030204" pitchFamily="18" charset="0"/>
                      </a:rPr>
                      <m:t>=</m:t>
                    </m:r>
                    <m:sSup>
                      <m:sSupPr>
                        <m:ctrlPr>
                          <a:rPr lang="en-IN" i="1">
                            <a:latin typeface="Cambria Math" panose="02040503050406030204" pitchFamily="18" charset="0"/>
                          </a:rPr>
                        </m:ctrlPr>
                      </m:sSupPr>
                      <m:e>
                        <m:r>
                          <a:rPr lang="en-IN" b="1">
                            <a:latin typeface="Cambria Math" panose="02040503050406030204" pitchFamily="18" charset="0"/>
                          </a:rPr>
                          <m:t>𝐰</m:t>
                        </m:r>
                      </m:e>
                      <m:sup>
                        <m:r>
                          <a:rPr lang="en-IN" i="1">
                            <a:latin typeface="Cambria Math" panose="02040503050406030204" pitchFamily="18" charset="0"/>
                          </a:rPr>
                          <m:t>⊤</m:t>
                        </m:r>
                      </m:sup>
                    </m:sSup>
                    <m:sSup>
                      <m:sSupPr>
                        <m:ctrlPr>
                          <a:rPr lang="en-IN" b="1" i="1">
                            <a:latin typeface="Cambria Math" panose="02040503050406030204" pitchFamily="18" charset="0"/>
                          </a:rPr>
                        </m:ctrlPr>
                      </m:sSupPr>
                      <m:e>
                        <m:r>
                          <a:rPr lang="en-IN" b="1">
                            <a:latin typeface="Cambria Math" panose="02040503050406030204" pitchFamily="18" charset="0"/>
                          </a:rPr>
                          <m:t>𝐱</m:t>
                        </m:r>
                      </m:e>
                      <m:sup>
                        <m:r>
                          <a:rPr lang="en-IN" i="1">
                            <a:latin typeface="Cambria Math" panose="02040503050406030204" pitchFamily="18" charset="0"/>
                          </a:rPr>
                          <m:t>𝑖</m:t>
                        </m:r>
                      </m:sup>
                    </m:sSup>
                    <m:r>
                      <a:rPr lang="en-IN" b="1" i="1" smtClean="0">
                        <a:latin typeface="Cambria Math" panose="02040503050406030204" pitchFamily="18" charset="0"/>
                      </a:rPr>
                      <m:t>+</m:t>
                    </m:r>
                    <m:sSup>
                      <m:sSupPr>
                        <m:ctrlPr>
                          <a:rPr lang="en-IN" i="1" smtClean="0">
                            <a:latin typeface="Cambria Math" panose="02040503050406030204" pitchFamily="18" charset="0"/>
                          </a:rPr>
                        </m:ctrlPr>
                      </m:sSupPr>
                      <m:e>
                        <m:r>
                          <a:rPr lang="en-IN" b="0" i="1" smtClean="0">
                            <a:latin typeface="Cambria Math" panose="02040503050406030204" pitchFamily="18" charset="0"/>
                          </a:rPr>
                          <m:t>𝜖</m:t>
                        </m:r>
                      </m:e>
                      <m:sup>
                        <m:r>
                          <a:rPr lang="en-IN" b="0" i="1" smtClean="0">
                            <a:latin typeface="Cambria Math" panose="02040503050406030204" pitchFamily="18" charset="0"/>
                          </a:rPr>
                          <m:t>𝑖</m:t>
                        </m:r>
                      </m:sup>
                    </m:sSup>
                  </m:oMath>
                </a14:m>
                <a:r>
                  <a:rPr lang="en-IN" dirty="0"/>
                  <a:t> where </a:t>
                </a:r>
                <a14:m>
                  <m:oMath xmlns:m="http://schemas.openxmlformats.org/officeDocument/2006/math">
                    <m:sSup>
                      <m:sSupPr>
                        <m:ctrlPr>
                          <a:rPr lang="en-IN" b="0" i="1" smtClean="0">
                            <a:latin typeface="Cambria Math" panose="02040503050406030204" pitchFamily="18" charset="0"/>
                          </a:rPr>
                        </m:ctrlPr>
                      </m:sSupPr>
                      <m:e>
                        <m:r>
                          <a:rPr lang="en-IN" b="0" i="1" smtClean="0">
                            <a:latin typeface="Cambria Math" panose="02040503050406030204" pitchFamily="18" charset="0"/>
                          </a:rPr>
                          <m:t>𝜖</m:t>
                        </m:r>
                      </m:e>
                      <m:sup>
                        <m:r>
                          <a:rPr lang="en-IN" b="0" i="1" smtClean="0">
                            <a:latin typeface="Cambria Math" panose="02040503050406030204" pitchFamily="18" charset="0"/>
                          </a:rPr>
                          <m:t>𝑖</m:t>
                        </m:r>
                      </m:sup>
                    </m:sSup>
                    <m:r>
                      <a:rPr lang="en-IN" b="0" i="1" smtClean="0">
                        <a:latin typeface="Cambria Math" panose="02040503050406030204" pitchFamily="18" charset="0"/>
                      </a:rPr>
                      <m:t>∼</m:t>
                    </m:r>
                    <m:r>
                      <a:rPr lang="en-IN" i="1">
                        <a:latin typeface="Cambria Math" panose="02040503050406030204" pitchFamily="18" charset="0"/>
                        <a:ea typeface="Cambria Math" panose="02040503050406030204" pitchFamily="18" charset="0"/>
                      </a:rPr>
                      <m:t>𝒩</m:t>
                    </m:r>
                    <m:d>
                      <m:dPr>
                        <m:ctrlPr>
                          <a:rPr lang="en-IN" i="1">
                            <a:latin typeface="Cambria Math" panose="02040503050406030204" pitchFamily="18" charset="0"/>
                            <a:ea typeface="Cambria Math" panose="02040503050406030204" pitchFamily="18" charset="0"/>
                          </a:rPr>
                        </m:ctrlPr>
                      </m:dPr>
                      <m:e>
                        <m:r>
                          <a:rPr lang="en-IN" i="1" smtClean="0">
                            <a:latin typeface="Cambria Math" panose="02040503050406030204" pitchFamily="18" charset="0"/>
                          </a:rPr>
                          <m:t>0</m:t>
                        </m:r>
                        <m:r>
                          <a:rPr lang="en-IN" i="1">
                            <a:latin typeface="Cambria Math" panose="02040503050406030204" pitchFamily="18" charset="0"/>
                          </a:rPr>
                          <m:t>,</m:t>
                        </m:r>
                        <m:sSup>
                          <m:sSupPr>
                            <m:ctrlPr>
                              <a:rPr lang="en-IN" i="1">
                                <a:latin typeface="Cambria Math" panose="02040503050406030204" pitchFamily="18" charset="0"/>
                              </a:rPr>
                            </m:ctrlPr>
                          </m:sSupPr>
                          <m:e>
                            <m:r>
                              <a:rPr lang="en-IN" i="1">
                                <a:latin typeface="Cambria Math" panose="02040503050406030204" pitchFamily="18" charset="0"/>
                              </a:rPr>
                              <m:t>𝜎</m:t>
                            </m:r>
                          </m:e>
                          <m:sup>
                            <m:r>
                              <a:rPr lang="en-IN" i="1">
                                <a:latin typeface="Cambria Math" panose="02040503050406030204" pitchFamily="18" charset="0"/>
                              </a:rPr>
                              <m:t>2</m:t>
                            </m:r>
                          </m:sup>
                        </m:sSup>
                      </m:e>
                    </m:d>
                  </m:oMath>
                </a14:m>
                <a:endParaRPr lang="en-IN" dirty="0"/>
              </a:p>
              <a:p>
                <a:r>
                  <a:rPr lang="en-IN" dirty="0"/>
                  <a:t>Also, let us assume that we like model vectors </a:t>
                </a:r>
                <a14:m>
                  <m:oMath xmlns:m="http://schemas.openxmlformats.org/officeDocument/2006/math">
                    <m:r>
                      <a:rPr lang="en-IN" b="1" i="0" smtClean="0">
                        <a:latin typeface="Cambria Math" panose="02040503050406030204" pitchFamily="18" charset="0"/>
                      </a:rPr>
                      <m:t>𝐰</m:t>
                    </m:r>
                  </m:oMath>
                </a14:m>
                <a:r>
                  <a:rPr lang="en-IN" dirty="0"/>
                  <a:t> with small L2 norm better than those with larger L2 norm i.e. have a prior </a:t>
                </a:r>
                <a14:m>
                  <m:oMath xmlns:m="http://schemas.openxmlformats.org/officeDocument/2006/math">
                    <m:r>
                      <a:rPr lang="en-IN" i="1" smtClean="0">
                        <a:latin typeface="Cambria Math" panose="02040503050406030204" pitchFamily="18" charset="0"/>
                        <a:ea typeface="Cambria Math" panose="02040503050406030204" pitchFamily="18" charset="0"/>
                      </a:rPr>
                      <m:t>𝒩</m:t>
                    </m:r>
                    <m:d>
                      <m:dPr>
                        <m:ctrlPr>
                          <a:rPr lang="en-IN" b="0" i="1" smtClean="0">
                            <a:latin typeface="Cambria Math" panose="02040503050406030204" pitchFamily="18" charset="0"/>
                            <a:ea typeface="Cambria Math" panose="02040503050406030204" pitchFamily="18" charset="0"/>
                          </a:rPr>
                        </m:ctrlPr>
                      </m:dPr>
                      <m:e>
                        <m:r>
                          <a:rPr lang="en-IN" b="1" i="0" smtClean="0">
                            <a:latin typeface="Cambria Math" panose="02040503050406030204" pitchFamily="18" charset="0"/>
                            <a:ea typeface="Cambria Math" panose="02040503050406030204" pitchFamily="18" charset="0"/>
                          </a:rPr>
                          <m:t>𝟎</m:t>
                        </m:r>
                        <m:r>
                          <a:rPr lang="en-IN" b="0" i="1" smtClean="0">
                            <a:latin typeface="Cambria Math" panose="02040503050406030204" pitchFamily="18" charset="0"/>
                            <a:ea typeface="Cambria Math" panose="02040503050406030204" pitchFamily="18" charset="0"/>
                          </a:rPr>
                          <m:t>,</m:t>
                        </m:r>
                        <m:sSub>
                          <m:sSubPr>
                            <m:ctrlPr>
                              <a:rPr lang="en-IN" b="0" i="1" smtClean="0">
                                <a:latin typeface="Cambria Math" panose="02040503050406030204" pitchFamily="18" charset="0"/>
                                <a:ea typeface="Cambria Math" panose="02040503050406030204" pitchFamily="18" charset="0"/>
                              </a:rPr>
                            </m:ctrlPr>
                          </m:sSubPr>
                          <m:e>
                            <m:r>
                              <a:rPr lang="en-IN" b="0" i="1" smtClean="0">
                                <a:latin typeface="Cambria Math" panose="02040503050406030204" pitchFamily="18" charset="0"/>
                                <a:ea typeface="Cambria Math" panose="02040503050406030204" pitchFamily="18" charset="0"/>
                              </a:rPr>
                              <m:t>𝐼</m:t>
                            </m:r>
                          </m:e>
                          <m:sub>
                            <m:r>
                              <a:rPr lang="en-IN" b="0" i="1" smtClean="0">
                                <a:latin typeface="Cambria Math" panose="02040503050406030204" pitchFamily="18" charset="0"/>
                                <a:ea typeface="Cambria Math" panose="02040503050406030204" pitchFamily="18" charset="0"/>
                              </a:rPr>
                              <m:t>𝑑</m:t>
                            </m:r>
                          </m:sub>
                        </m:sSub>
                      </m:e>
                    </m:d>
                  </m:oMath>
                </a14:m>
                <a:endParaRPr lang="en-IN" dirty="0"/>
              </a:p>
              <a:p>
                <a14:m>
                  <m:oMath xmlns:m="http://schemas.openxmlformats.org/officeDocument/2006/math">
                    <m:r>
                      <a:rPr lang="en-IN">
                        <a:latin typeface="Cambria Math" panose="02040503050406030204" pitchFamily="18" charset="0"/>
                        <a:ea typeface="Cambria Math" panose="02040503050406030204" pitchFamily="18" charset="0"/>
                      </a:rPr>
                      <m:t>ℙ</m:t>
                    </m:r>
                    <m:d>
                      <m:dPr>
                        <m:begChr m:val="["/>
                        <m:endChr m:val="]"/>
                        <m:ctrlPr>
                          <a:rPr lang="en-IN" i="1">
                            <a:latin typeface="Cambria Math" panose="02040503050406030204" pitchFamily="18" charset="0"/>
                            <a:ea typeface="Cambria Math" panose="02040503050406030204" pitchFamily="18" charset="0"/>
                          </a:rPr>
                        </m:ctrlPr>
                      </m:dPr>
                      <m:e>
                        <m:r>
                          <a:rPr lang="en-IN" b="1">
                            <a:latin typeface="Cambria Math" panose="02040503050406030204" pitchFamily="18" charset="0"/>
                            <a:ea typeface="Cambria Math" panose="02040503050406030204" pitchFamily="18" charset="0"/>
                          </a:rPr>
                          <m:t>𝐰</m:t>
                        </m:r>
                      </m:e>
                    </m:d>
                    <m:r>
                      <a:rPr lang="en-IN" i="1">
                        <a:latin typeface="Cambria Math" panose="02040503050406030204" pitchFamily="18" charset="0"/>
                        <a:ea typeface="Cambria Math" panose="02040503050406030204" pitchFamily="18" charset="0"/>
                      </a:rPr>
                      <m:t>=</m:t>
                    </m:r>
                    <m:r>
                      <a:rPr lang="en-IN" i="1">
                        <a:latin typeface="Cambria Math" panose="02040503050406030204" pitchFamily="18" charset="0"/>
                        <a:ea typeface="Cambria Math" panose="02040503050406030204" pitchFamily="18" charset="0"/>
                      </a:rPr>
                      <m:t>𝒩</m:t>
                    </m:r>
                    <m:d>
                      <m:dPr>
                        <m:ctrlPr>
                          <a:rPr lang="en-IN" i="1">
                            <a:latin typeface="Cambria Math" panose="02040503050406030204" pitchFamily="18" charset="0"/>
                            <a:ea typeface="Cambria Math" panose="02040503050406030204" pitchFamily="18" charset="0"/>
                          </a:rPr>
                        </m:ctrlPr>
                      </m:dPr>
                      <m:e>
                        <m:r>
                          <a:rPr lang="en-IN" b="1">
                            <a:latin typeface="Cambria Math" panose="02040503050406030204" pitchFamily="18" charset="0"/>
                          </a:rPr>
                          <m:t>𝐰</m:t>
                        </m:r>
                        <m:r>
                          <a:rPr lang="en-IN" i="1">
                            <a:latin typeface="Cambria Math" panose="02040503050406030204" pitchFamily="18" charset="0"/>
                            <a:ea typeface="Cambria Math" panose="02040503050406030204" pitchFamily="18" charset="0"/>
                          </a:rPr>
                          <m:t>| </m:t>
                        </m:r>
                        <m:r>
                          <a:rPr lang="en-IN" b="1" i="0" smtClean="0">
                            <a:latin typeface="Cambria Math" panose="02040503050406030204" pitchFamily="18" charset="0"/>
                          </a:rPr>
                          <m:t>𝟎</m:t>
                        </m:r>
                        <m:r>
                          <a:rPr lang="en-IN" i="1">
                            <a:latin typeface="Cambria Math" panose="02040503050406030204" pitchFamily="18" charset="0"/>
                          </a:rPr>
                          <m:t>,</m:t>
                        </m:r>
                        <m:sSubSup>
                          <m:sSubSupPr>
                            <m:ctrlPr>
                              <a:rPr lang="en-IN" b="0" i="1" smtClean="0">
                                <a:latin typeface="Cambria Math" panose="02040503050406030204" pitchFamily="18" charset="0"/>
                              </a:rPr>
                            </m:ctrlPr>
                          </m:sSubSupPr>
                          <m:e>
                            <m:r>
                              <a:rPr lang="en-IN" i="1">
                                <a:latin typeface="Cambria Math" panose="02040503050406030204" pitchFamily="18" charset="0"/>
                              </a:rPr>
                              <m:t>𝜎</m:t>
                            </m:r>
                          </m:e>
                          <m:sub>
                            <m:r>
                              <a:rPr lang="en-IN" b="0" i="1" smtClean="0">
                                <a:latin typeface="Cambria Math" panose="02040503050406030204" pitchFamily="18" charset="0"/>
                              </a:rPr>
                              <m:t>𝑝</m:t>
                            </m:r>
                          </m:sub>
                          <m:sup>
                            <m:r>
                              <a:rPr lang="en-IN" i="1">
                                <a:latin typeface="Cambria Math" panose="02040503050406030204" pitchFamily="18" charset="0"/>
                              </a:rPr>
                              <m:t>2</m:t>
                            </m:r>
                          </m:sup>
                        </m:sSubSup>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𝐼</m:t>
                            </m:r>
                          </m:e>
                          <m:sub>
                            <m:r>
                              <a:rPr lang="en-IN" b="0" i="1" smtClean="0">
                                <a:latin typeface="Cambria Math" panose="02040503050406030204" pitchFamily="18" charset="0"/>
                              </a:rPr>
                              <m:t>𝑑</m:t>
                            </m:r>
                          </m:sub>
                        </m:sSub>
                      </m:e>
                    </m:d>
                    <m:r>
                      <a:rPr lang="en-IN" b="0" i="1" smtClean="0">
                        <a:latin typeface="Cambria Math" panose="02040503050406030204" pitchFamily="18" charset="0"/>
                      </a:rPr>
                      <m:t>=</m:t>
                    </m:r>
                    <m:f>
                      <m:fPr>
                        <m:ctrlPr>
                          <a:rPr lang="en-IN" i="1">
                            <a:latin typeface="Cambria Math" panose="02040503050406030204" pitchFamily="18" charset="0"/>
                            <a:ea typeface="Cambria Math" panose="02040503050406030204" pitchFamily="18" charset="0"/>
                          </a:rPr>
                        </m:ctrlPr>
                      </m:fPr>
                      <m:num>
                        <m:r>
                          <a:rPr lang="en-IN" i="1">
                            <a:latin typeface="Cambria Math" panose="02040503050406030204" pitchFamily="18" charset="0"/>
                            <a:ea typeface="Cambria Math" panose="02040503050406030204" pitchFamily="18" charset="0"/>
                          </a:rPr>
                          <m:t>1</m:t>
                        </m:r>
                      </m:num>
                      <m:den>
                        <m:sSup>
                          <m:sSupPr>
                            <m:ctrlPr>
                              <a:rPr lang="en-IN" i="1">
                                <a:latin typeface="Cambria Math" panose="02040503050406030204" pitchFamily="18" charset="0"/>
                                <a:ea typeface="Cambria Math" panose="02040503050406030204" pitchFamily="18" charset="0"/>
                              </a:rPr>
                            </m:ctrlPr>
                          </m:sSupPr>
                          <m:e>
                            <m:d>
                              <m:dPr>
                                <m:ctrlPr>
                                  <a:rPr lang="en-IN" i="1">
                                    <a:latin typeface="Cambria Math" panose="02040503050406030204" pitchFamily="18" charset="0"/>
                                    <a:ea typeface="Cambria Math" panose="02040503050406030204" pitchFamily="18" charset="0"/>
                                  </a:rPr>
                                </m:ctrlPr>
                              </m:dPr>
                              <m:e>
                                <m:r>
                                  <a:rPr lang="en-IN" i="1">
                                    <a:latin typeface="Cambria Math" panose="02040503050406030204" pitchFamily="18" charset="0"/>
                                    <a:ea typeface="Cambria Math" panose="02040503050406030204" pitchFamily="18" charset="0"/>
                                  </a:rPr>
                                  <m:t>2</m:t>
                                </m:r>
                                <m:r>
                                  <a:rPr lang="en-IN" i="1">
                                    <a:latin typeface="Cambria Math" panose="02040503050406030204" pitchFamily="18" charset="0"/>
                                    <a:ea typeface="Cambria Math" panose="02040503050406030204" pitchFamily="18" charset="0"/>
                                  </a:rPr>
                                  <m:t>𝜋</m:t>
                                </m:r>
                                <m:sSubSup>
                                  <m:sSubSupPr>
                                    <m:ctrlPr>
                                      <a:rPr lang="en-IN" i="1">
                                        <a:latin typeface="Cambria Math" panose="02040503050406030204" pitchFamily="18" charset="0"/>
                                        <a:ea typeface="Cambria Math" panose="02040503050406030204" pitchFamily="18" charset="0"/>
                                      </a:rPr>
                                    </m:ctrlPr>
                                  </m:sSubSupPr>
                                  <m:e>
                                    <m:r>
                                      <a:rPr lang="en-IN" i="1">
                                        <a:latin typeface="Cambria Math" panose="02040503050406030204" pitchFamily="18" charset="0"/>
                                        <a:ea typeface="Cambria Math" panose="02040503050406030204" pitchFamily="18" charset="0"/>
                                      </a:rPr>
                                      <m:t>𝜎</m:t>
                                    </m:r>
                                  </m:e>
                                  <m:sub>
                                    <m:r>
                                      <a:rPr lang="en-IN" i="1">
                                        <a:latin typeface="Cambria Math" panose="02040503050406030204" pitchFamily="18" charset="0"/>
                                        <a:ea typeface="Cambria Math" panose="02040503050406030204" pitchFamily="18" charset="0"/>
                                      </a:rPr>
                                      <m:t>𝑝</m:t>
                                    </m:r>
                                  </m:sub>
                                  <m:sup>
                                    <m:r>
                                      <a:rPr lang="en-IN" i="1">
                                        <a:latin typeface="Cambria Math" panose="02040503050406030204" pitchFamily="18" charset="0"/>
                                        <a:ea typeface="Cambria Math" panose="02040503050406030204" pitchFamily="18" charset="0"/>
                                      </a:rPr>
                                      <m:t>2</m:t>
                                    </m:r>
                                  </m:sup>
                                </m:sSubSup>
                              </m:e>
                            </m:d>
                          </m:e>
                          <m:sup>
                            <m:r>
                              <a:rPr lang="en-IN" i="1">
                                <a:latin typeface="Cambria Math" panose="02040503050406030204" pitchFamily="18" charset="0"/>
                                <a:ea typeface="Cambria Math" panose="02040503050406030204" pitchFamily="18" charset="0"/>
                              </a:rPr>
                              <m:t>𝑑</m:t>
                            </m:r>
                            <m:r>
                              <a:rPr lang="en-IN" b="0" i="1" smtClean="0">
                                <a:latin typeface="Cambria Math" panose="02040503050406030204" pitchFamily="18" charset="0"/>
                                <a:ea typeface="Cambria Math" panose="02040503050406030204" pitchFamily="18" charset="0"/>
                              </a:rPr>
                              <m:t>/2</m:t>
                            </m:r>
                          </m:sup>
                        </m:sSup>
                      </m:den>
                    </m:f>
                    <m:func>
                      <m:funcPr>
                        <m:ctrlPr>
                          <a:rPr lang="en-IN" i="1">
                            <a:latin typeface="Cambria Math" panose="02040503050406030204" pitchFamily="18" charset="0"/>
                            <a:ea typeface="Cambria Math" panose="02040503050406030204" pitchFamily="18" charset="0"/>
                          </a:rPr>
                        </m:ctrlPr>
                      </m:funcPr>
                      <m:fName>
                        <m:r>
                          <m:rPr>
                            <m:sty m:val="p"/>
                          </m:rPr>
                          <a:rPr lang="en-IN">
                            <a:latin typeface="Cambria Math" panose="02040503050406030204" pitchFamily="18" charset="0"/>
                            <a:ea typeface="Cambria Math" panose="02040503050406030204" pitchFamily="18" charset="0"/>
                          </a:rPr>
                          <m:t>exp</m:t>
                        </m:r>
                      </m:fName>
                      <m:e>
                        <m:d>
                          <m:dPr>
                            <m:ctrlPr>
                              <a:rPr lang="en-IN" i="1">
                                <a:latin typeface="Cambria Math" panose="02040503050406030204" pitchFamily="18" charset="0"/>
                                <a:ea typeface="Cambria Math" panose="02040503050406030204" pitchFamily="18" charset="0"/>
                              </a:rPr>
                            </m:ctrlPr>
                          </m:dPr>
                          <m:e>
                            <m:r>
                              <a:rPr lang="en-IN" i="1">
                                <a:latin typeface="Cambria Math" panose="02040503050406030204" pitchFamily="18" charset="0"/>
                                <a:ea typeface="Cambria Math" panose="02040503050406030204" pitchFamily="18" charset="0"/>
                              </a:rPr>
                              <m:t>−</m:t>
                            </m:r>
                            <m:f>
                              <m:fPr>
                                <m:ctrlPr>
                                  <a:rPr lang="en-IN" i="1">
                                    <a:latin typeface="Cambria Math" panose="02040503050406030204" pitchFamily="18" charset="0"/>
                                    <a:ea typeface="Cambria Math" panose="02040503050406030204" pitchFamily="18" charset="0"/>
                                  </a:rPr>
                                </m:ctrlPr>
                              </m:fPr>
                              <m:num>
                                <m:r>
                                  <a:rPr lang="en-IN" i="1">
                                    <a:latin typeface="Cambria Math" panose="02040503050406030204" pitchFamily="18" charset="0"/>
                                    <a:ea typeface="Cambria Math" panose="02040503050406030204" pitchFamily="18" charset="0"/>
                                  </a:rPr>
                                  <m:t>1</m:t>
                                </m:r>
                              </m:num>
                              <m:den>
                                <m:r>
                                  <a:rPr lang="en-IN" i="1">
                                    <a:latin typeface="Cambria Math" panose="02040503050406030204" pitchFamily="18" charset="0"/>
                                    <a:ea typeface="Cambria Math" panose="02040503050406030204" pitchFamily="18" charset="0"/>
                                  </a:rPr>
                                  <m:t>2</m:t>
                                </m:r>
                                <m:sSubSup>
                                  <m:sSubSupPr>
                                    <m:ctrlPr>
                                      <a:rPr lang="en-IN" b="0" i="1" smtClean="0">
                                        <a:latin typeface="Cambria Math" panose="02040503050406030204" pitchFamily="18" charset="0"/>
                                        <a:ea typeface="Cambria Math" panose="02040503050406030204" pitchFamily="18" charset="0"/>
                                      </a:rPr>
                                    </m:ctrlPr>
                                  </m:sSubSupPr>
                                  <m:e>
                                    <m:r>
                                      <a:rPr lang="en-IN" b="0" i="1" smtClean="0">
                                        <a:latin typeface="Cambria Math" panose="02040503050406030204" pitchFamily="18" charset="0"/>
                                        <a:ea typeface="Cambria Math" panose="02040503050406030204" pitchFamily="18" charset="0"/>
                                      </a:rPr>
                                      <m:t>𝜎</m:t>
                                    </m:r>
                                  </m:e>
                                  <m:sub>
                                    <m:r>
                                      <a:rPr lang="en-IN" b="0" i="1" smtClean="0">
                                        <a:latin typeface="Cambria Math" panose="02040503050406030204" pitchFamily="18" charset="0"/>
                                        <a:ea typeface="Cambria Math" panose="02040503050406030204" pitchFamily="18" charset="0"/>
                                      </a:rPr>
                                      <m:t>𝑝</m:t>
                                    </m:r>
                                  </m:sub>
                                  <m:sup>
                                    <m:r>
                                      <a:rPr lang="en-IN" b="0" i="1" smtClean="0">
                                        <a:latin typeface="Cambria Math" panose="02040503050406030204" pitchFamily="18" charset="0"/>
                                        <a:ea typeface="Cambria Math" panose="02040503050406030204" pitchFamily="18" charset="0"/>
                                      </a:rPr>
                                      <m:t>2</m:t>
                                    </m:r>
                                  </m:sup>
                                </m:sSubSup>
                              </m:den>
                            </m:f>
                            <m:sSubSup>
                              <m:sSubSupPr>
                                <m:ctrlPr>
                                  <a:rPr lang="en-IN" i="1">
                                    <a:latin typeface="Cambria Math" panose="02040503050406030204" pitchFamily="18" charset="0"/>
                                    <a:ea typeface="Cambria Math" panose="02040503050406030204" pitchFamily="18" charset="0"/>
                                  </a:rPr>
                                </m:ctrlPr>
                              </m:sSubSupPr>
                              <m:e>
                                <m:d>
                                  <m:dPr>
                                    <m:begChr m:val="‖"/>
                                    <m:endChr m:val="‖"/>
                                    <m:ctrlPr>
                                      <a:rPr lang="en-IN" i="1">
                                        <a:latin typeface="Cambria Math" panose="02040503050406030204" pitchFamily="18" charset="0"/>
                                        <a:ea typeface="Cambria Math" panose="02040503050406030204" pitchFamily="18" charset="0"/>
                                      </a:rPr>
                                    </m:ctrlPr>
                                  </m:dPr>
                                  <m:e>
                                    <m:r>
                                      <a:rPr lang="en-IN" b="1" i="0" smtClean="0">
                                        <a:latin typeface="Cambria Math" panose="02040503050406030204" pitchFamily="18" charset="0"/>
                                        <a:ea typeface="Cambria Math" panose="02040503050406030204" pitchFamily="18" charset="0"/>
                                      </a:rPr>
                                      <m:t>𝐰</m:t>
                                    </m:r>
                                  </m:e>
                                </m:d>
                              </m:e>
                              <m:sub>
                                <m:r>
                                  <a:rPr lang="en-IN" i="1">
                                    <a:latin typeface="Cambria Math" panose="02040503050406030204" pitchFamily="18" charset="0"/>
                                    <a:ea typeface="Cambria Math" panose="02040503050406030204" pitchFamily="18" charset="0"/>
                                  </a:rPr>
                                  <m:t>2</m:t>
                                </m:r>
                              </m:sub>
                              <m:sup>
                                <m:r>
                                  <a:rPr lang="en-IN" i="1">
                                    <a:latin typeface="Cambria Math" panose="02040503050406030204" pitchFamily="18" charset="0"/>
                                    <a:ea typeface="Cambria Math" panose="02040503050406030204" pitchFamily="18" charset="0"/>
                                  </a:rPr>
                                  <m:t>2</m:t>
                                </m:r>
                              </m:sup>
                            </m:sSubSup>
                          </m:e>
                        </m:d>
                      </m:e>
                    </m:func>
                  </m:oMath>
                </a14:m>
                <a:endParaRPr lang="en-IN" dirty="0"/>
              </a:p>
              <a:p>
                <a:endParaRPr lang="en-IN"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53354" y="1111623"/>
                <a:ext cx="12055086" cy="6131657"/>
              </a:xfrm>
              <a:blipFill>
                <a:blip r:embed="rId2"/>
                <a:stretch>
                  <a:fillRect l="-556" t="-2386"/>
                </a:stretch>
              </a:blipFill>
            </p:spPr>
            <p:txBody>
              <a:bodyPr/>
              <a:lstStyle/>
              <a:p>
                <a:r>
                  <a:rPr lang="en-IN">
                    <a:noFill/>
                  </a:rPr>
                  <a:t> </a:t>
                </a:r>
              </a:p>
            </p:txBody>
          </p:sp>
        </mc:Fallback>
      </mc:AlternateContent>
      <p:sp>
        <p:nvSpPr>
          <p:cNvPr id="4" name="Slide Number Placeholder 3"/>
          <p:cNvSpPr>
            <a:spLocks noGrp="1"/>
          </p:cNvSpPr>
          <p:nvPr>
            <p:ph type="sldNum" sz="quarter" idx="12"/>
          </p:nvPr>
        </p:nvSpPr>
        <p:spPr/>
        <p:txBody>
          <a:bodyPr/>
          <a:lstStyle/>
          <a:p>
            <a:fld id="{157B8E69-23A9-4619-9CFE-E27BFD8A78F9}" type="slidenum">
              <a:rPr lang="en-US" smtClean="0"/>
              <a:t>9</a:t>
            </a:fld>
            <a:endParaRPr lang="en-US"/>
          </a:p>
        </p:txBody>
      </p:sp>
    </p:spTree>
    <p:extLst>
      <p:ext uri="{BB962C8B-B14F-4D97-AF65-F5344CB8AC3E}">
        <p14:creationId xmlns:p14="http://schemas.microsoft.com/office/powerpoint/2010/main" val="20154149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MLC-gold">
  <a:themeElements>
    <a:clrScheme name="Custom 2">
      <a:dk1>
        <a:sysClr val="windowText" lastClr="000000"/>
      </a:dk1>
      <a:lt1>
        <a:sysClr val="window" lastClr="FFFFFF"/>
      </a:lt1>
      <a:dk2>
        <a:srgbClr val="212121"/>
      </a:dk2>
      <a:lt2>
        <a:srgbClr val="636363"/>
      </a:lt2>
      <a:accent1>
        <a:srgbClr val="F03B5E"/>
      </a:accent1>
      <a:accent2>
        <a:srgbClr val="DC6FEC"/>
      </a:accent2>
      <a:accent3>
        <a:srgbClr val="60B1F2"/>
      </a:accent3>
      <a:accent4>
        <a:srgbClr val="6AD5BB"/>
      </a:accent4>
      <a:accent5>
        <a:srgbClr val="E8AB4E"/>
      </a:accent5>
      <a:accent6>
        <a:srgbClr val="F56447"/>
      </a:accent6>
      <a:hlink>
        <a:srgbClr val="60B1F2"/>
      </a:hlink>
      <a:folHlink>
        <a:srgbClr val="F03B5E"/>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LC-gold" id="{A32AEB50-6930-43BE-AF91-EC2A96F639DE}" vid="{F593CA47-3193-4F2F-AF17-9D2EF6BF8596}"/>
    </a:ext>
  </a:extLst>
</a:theme>
</file>

<file path=docProps/app.xml><?xml version="1.0" encoding="utf-8"?>
<Properties xmlns="http://schemas.openxmlformats.org/officeDocument/2006/extended-properties" xmlns:vt="http://schemas.openxmlformats.org/officeDocument/2006/docPropsVTypes">
  <Template>MLC-gold</Template>
  <TotalTime>3</TotalTime>
  <Words>2627</Words>
  <Application>Microsoft Office PowerPoint</Application>
  <PresentationFormat>Widescreen</PresentationFormat>
  <Paragraphs>193</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Calibri Light</vt:lpstr>
      <vt:lpstr>Cambria Math</vt:lpstr>
      <vt:lpstr>Wingdings</vt:lpstr>
      <vt:lpstr>MLC-gold</vt:lpstr>
      <vt:lpstr>Probabilistic ML</vt:lpstr>
      <vt:lpstr>General Recipe for MLE Algorithms</vt:lpstr>
      <vt:lpstr>Probabilistic Regularization??</vt:lpstr>
      <vt:lpstr>Can you Guess the Mean?</vt:lpstr>
      <vt:lpstr>Posterior</vt:lpstr>
      <vt:lpstr>Maximum a Posteriori (MAP) Estimate</vt:lpstr>
      <vt:lpstr>MAP vs Regularization</vt:lpstr>
      <vt:lpstr>MAP vs Regularization</vt:lpstr>
      <vt:lpstr>Probabilistic Regression Revisited</vt:lpstr>
      <vt:lpstr>Probabilistic Regression Revisited</vt:lpstr>
      <vt:lpstr>MAP for Probabilistic Regression</vt:lpstr>
      <vt:lpstr>Bayesian Learning</vt:lpstr>
      <vt:lpstr>From PML to BML</vt:lpstr>
      <vt:lpstr>BML Trivia</vt:lpstr>
      <vt:lpstr>Bayesian Regression</vt:lpstr>
      <vt:lpstr>Conjugate Priors</vt:lpstr>
      <vt:lpstr>The EM Algorithm</vt:lpstr>
      <vt:lpstr>Generative Models</vt:lpstr>
      <vt:lpstr>Generative Algorithms</vt:lpstr>
      <vt:lpstr>A very simple generative model</vt:lpstr>
    </vt:vector>
  </TitlesOfParts>
  <Company>Indian Institute of Technology Kanpur, Kanpur, U.P.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Probabilistic ML</dc:title>
  <dc:creator>Purushottam Kar</dc:creator>
  <cp:lastModifiedBy>Purushottam Kar</cp:lastModifiedBy>
  <cp:revision>5</cp:revision>
  <dcterms:created xsi:type="dcterms:W3CDTF">2023-06-23T15:11:14Z</dcterms:created>
  <dcterms:modified xsi:type="dcterms:W3CDTF">2023-06-30T15:27:10Z</dcterms:modified>
</cp:coreProperties>
</file>