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D200B-908A-485F-B7B8-2278DD31D7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36A9F-C0E6-4129-B709-6CA859361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8A6EF-7751-4463-9AEB-89EC54927B0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7BE9D-CBA0-4A12-988A-3E93CF3EF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34DD-5B81-4885-ABF5-B586C7D5A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EFC7-CF76-4468-A8CB-17788492D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38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71A7-D5A0-4577-99C4-51F74B7CFA5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42657-85C1-466C-BDE1-015E099A0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82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6D4-8885-4902-9F63-416E2A176AD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ACCE0-BA7D-4D54-AC04-BAC2C9AAC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376" y="45714"/>
            <a:ext cx="1121915" cy="405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687096-0475-491E-9FD2-A2487C1AD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9344" y="79835"/>
            <a:ext cx="1581802" cy="3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AF32-165E-4B2B-8E0A-E8111D0BF54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9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DA16-614F-4022-9754-2C4F6CE21EE7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80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9DC8-61C4-48AF-8E0B-D90C06E3A94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FCBC-688E-49D6-B469-9F4C130228C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9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A902-4FD2-4427-BA99-B44F354DD153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6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C347-1218-4EDA-BB2C-63DB90C1652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0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2E6-A4E9-47CE-9D19-11EFAA97AC7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16F0-AD2C-4EBF-A889-04B1784FB5A6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72D3F-0A28-47E4-8D4D-FBB259830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376" y="45714"/>
            <a:ext cx="1121915" cy="405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19483-3399-494A-80A3-8AF8597513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9344" y="79835"/>
            <a:ext cx="1581802" cy="3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39D8-7D6E-44EF-B2A2-D15B356830FC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253A-ADC2-4B17-9281-E77DDCDD1380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1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02A5-CE9C-4951-862C-B1A506682B8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56BC-3959-4109-A006-C2A5B1593464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0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9F89-2652-4D95-BFC9-3CE4AB57BFA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2E1F-EF5F-49FD-A02F-3B2668639C5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70E-6E76-4304-A6D9-1045E6EA69DD}" type="datetime1">
              <a:rPr lang="en-US" smtClean="0"/>
              <a:t>5/30/2025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D23A-DBA6-48FD-984F-FC56FD40BFA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reac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pressjs.com/" TargetMode="External"/><Relationship Id="rId4" Type="http://schemas.openxmlformats.org/officeDocument/2006/relationships/hyperlink" Target="https://www.mongodb.com/doc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p-007/Restaurant-E-Commerce-Website-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2A3-4A07-4419-A7A9-8B1C645EC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 Restaurant Application using firebase and Stripe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2C705-D5C5-4807-8AAA-F1FF49613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Submitted By: </a:t>
            </a:r>
            <a:r>
              <a:rPr lang="en-US" b="1" dirty="0"/>
              <a:t>Akash </a:t>
            </a:r>
            <a:r>
              <a:rPr lang="en-US" b="1" dirty="0" err="1"/>
              <a:t>Pathania</a:t>
            </a:r>
            <a:endParaRPr lang="en-US" dirty="0"/>
          </a:p>
          <a:p>
            <a:r>
              <a:rPr lang="en-US" dirty="0"/>
              <a:t>Enrollment No: </a:t>
            </a:r>
            <a:r>
              <a:rPr lang="en-US" b="1" dirty="0"/>
              <a:t>O23MCA110008</a:t>
            </a:r>
          </a:p>
          <a:p>
            <a:r>
              <a:rPr lang="en-US" b="1" dirty="0"/>
              <a:t>Chandigarh University(MCA23-25)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DFB5-3A47-48EF-A055-A06ADF94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F5434-8C95-4F43-BB2A-1443DDD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5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6246-2835-40E8-8C8E-D218FBCB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5463"/>
            <a:ext cx="8596668" cy="5425900"/>
          </a:xfrm>
        </p:spPr>
        <p:txBody>
          <a:bodyPr/>
          <a:lstStyle/>
          <a:p>
            <a:r>
              <a:rPr lang="en-US" dirty="0"/>
              <a:t>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F5528-89F5-4206-9E1F-A329BB03CF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468" y="457201"/>
            <a:ext cx="5603631" cy="2971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7FCDC-F9D9-4F57-8937-6DB4DF3FCD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8468" y="3587262"/>
            <a:ext cx="5603631" cy="273098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BD9C-66E0-44E3-A14C-F16226B8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42609-5033-45ED-A1B4-15A441CF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0F1B-656B-4A14-812C-A2E03325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9762"/>
            <a:ext cx="8596668" cy="5311600"/>
          </a:xfrm>
        </p:spPr>
        <p:txBody>
          <a:bodyPr/>
          <a:lstStyle/>
          <a:p>
            <a:r>
              <a:rPr lang="en-US" dirty="0"/>
              <a:t>Partial Search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0C9D5-ABFD-4F96-9CF6-7530BADA6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5892" y="729762"/>
            <a:ext cx="5798110" cy="2587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44B55-A65F-4C54-97A6-695C7FCB13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5890" y="3593346"/>
            <a:ext cx="5798111" cy="265798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67E2-B76B-4F9C-8882-47347D51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6C57-7A88-4EFB-B4EA-F4BB1AA0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8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367A-36AF-4FE2-B878-AB6B463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2925"/>
            <a:ext cx="8596668" cy="5498437"/>
          </a:xfrm>
        </p:spPr>
        <p:txBody>
          <a:bodyPr/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Logged 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97FA9-D29F-4914-9012-5EEC5E0279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434643"/>
            <a:ext cx="59436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06931-C97C-4D58-B2DA-E6E0C9AB2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4200" y="3429000"/>
            <a:ext cx="5943600" cy="21405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71EDF-031E-4619-8083-61601D16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DD89-755D-4E59-BC0B-5E722213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8A33-0B77-480A-8FF8-E7104298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4351"/>
            <a:ext cx="8596668" cy="5527012"/>
          </a:xfrm>
        </p:spPr>
        <p:txBody>
          <a:bodyPr/>
          <a:lstStyle/>
          <a:p>
            <a:r>
              <a:rPr lang="en-US" dirty="0"/>
              <a:t>Payment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Details Entered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7D5D1-DA5D-4F7C-88E2-6B28CF8263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1327" y="409562"/>
            <a:ext cx="6172200" cy="2868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16C1A-37A9-4012-807D-554436F188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06565" y="3464559"/>
            <a:ext cx="6172200" cy="28790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850B-C598-442C-8360-324B71E6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FCDD7-EA10-44BE-B1D1-98E568C1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3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8A23-CC91-48BC-B849-6C22A771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2475"/>
            <a:ext cx="8596668" cy="5288887"/>
          </a:xfrm>
        </p:spPr>
        <p:txBody>
          <a:bodyPr/>
          <a:lstStyle/>
          <a:p>
            <a:r>
              <a:rPr lang="en-US" dirty="0"/>
              <a:t>Purchase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000CB-7380-4F21-A7FD-C8F3DFD568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6875" y="1383347"/>
            <a:ext cx="7248525" cy="35410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E89E-8B5E-4205-8BBB-E63AAB83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F829-FAEC-44A8-9872-B0642FA0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01C7-DE90-4B11-B661-B6971B35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F04A-BD2E-407F-B22C-690C5402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scalable, modern web application using the MERN stack.</a:t>
            </a:r>
          </a:p>
          <a:p>
            <a:r>
              <a:rPr lang="en-US" dirty="0"/>
              <a:t>Automated ordering and admin management.</a:t>
            </a:r>
          </a:p>
          <a:p>
            <a:r>
              <a:rPr lang="en-US" dirty="0"/>
              <a:t>Easy to extend: online payments and login.</a:t>
            </a:r>
          </a:p>
          <a:p>
            <a:r>
              <a:rPr lang="en-US" dirty="0"/>
              <a:t>Great learning experience in full-stack development.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137D3-BA35-4186-B8C1-E4560696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5BDF2-AB61-4B20-A13D-F928908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1B72-9F95-4D10-B47B-03A6693A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(APA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7E01-B1AC-4D12-9142-C4667411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W3Schools. (n.d.). </a:t>
            </a:r>
            <a:r>
              <a:rPr lang="en-US" i="1" dirty="0"/>
              <a:t>React JS Tutorial</a:t>
            </a:r>
            <a:r>
              <a:rPr lang="en-US" dirty="0"/>
              <a:t>. Retrieved from </a:t>
            </a:r>
            <a:r>
              <a:rPr lang="en-US" dirty="0">
                <a:hlinkClick r:id="rId2"/>
              </a:rPr>
              <a:t>https://www.w3schools.com/react/</a:t>
            </a:r>
            <a:endParaRPr lang="en-US" dirty="0"/>
          </a:p>
          <a:p>
            <a:r>
              <a:rPr lang="en-US" dirty="0"/>
              <a:t>Mozilla Developer Network (MDN). (n.d.). </a:t>
            </a:r>
            <a:r>
              <a:rPr lang="en-US" i="1" dirty="0"/>
              <a:t>JavaScript Documentation</a:t>
            </a:r>
            <a:r>
              <a:rPr lang="en-US" dirty="0"/>
              <a:t>. Retrieved from </a:t>
            </a:r>
            <a:r>
              <a:rPr lang="en-US" dirty="0">
                <a:hlinkClick r:id="rId3"/>
              </a:rPr>
              <a:t>https://developer.mozilla.org/</a:t>
            </a:r>
            <a:endParaRPr lang="en-US" dirty="0"/>
          </a:p>
          <a:p>
            <a:r>
              <a:rPr lang="en-US" dirty="0"/>
              <a:t>MongoDB Inc. (n.d.). </a:t>
            </a:r>
            <a:r>
              <a:rPr lang="en-US" i="1" dirty="0"/>
              <a:t>MongoDB Documentation</a:t>
            </a:r>
            <a:r>
              <a:rPr lang="en-US" dirty="0"/>
              <a:t>. Retrieved from </a:t>
            </a:r>
            <a:r>
              <a:rPr lang="en-US" dirty="0">
                <a:hlinkClick r:id="rId4"/>
              </a:rPr>
              <a:t>https://www.mongodb.com/docs/</a:t>
            </a:r>
            <a:endParaRPr lang="en-US" dirty="0"/>
          </a:p>
          <a:p>
            <a:r>
              <a:rPr lang="en-US" dirty="0"/>
              <a:t>Express.js. (n.d.). </a:t>
            </a:r>
            <a:r>
              <a:rPr lang="en-US" i="1" dirty="0"/>
              <a:t>Getting Started</a:t>
            </a:r>
            <a:r>
              <a:rPr lang="en-US" dirty="0"/>
              <a:t>. Retrieved from </a:t>
            </a:r>
            <a:r>
              <a:rPr lang="en-US" dirty="0">
                <a:hlinkClick r:id="rId5"/>
              </a:rPr>
              <a:t>https://expressjs.com/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FF86-68B5-4410-88A2-C319F290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4CE0-AFCE-4AE2-A489-B6B23239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70C9-6857-4B97-8F48-2C72574C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6775"/>
            <a:ext cx="8596668" cy="517458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A6605-A518-4FBC-9007-6576515F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40143-0078-4550-8256-BD3EFA1E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8A53-9A87-48CF-918A-C55389F3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35AC-AD7A-4292-B877-B562EF5E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has revolutionized how restaurants operate.</a:t>
            </a:r>
          </a:p>
          <a:p>
            <a:r>
              <a:rPr lang="en-US" dirty="0"/>
              <a:t>Customers demand online access to menus, quick ordering, and real-time updates.</a:t>
            </a:r>
          </a:p>
          <a:p>
            <a:r>
              <a:rPr lang="en-US" dirty="0"/>
              <a:t>This project provides a web-based platform for both customers and restaurant admins using the MERN stack.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D07DB-50EA-4741-8F42-7F3E00C7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2B34-FDC0-4C21-A854-97250D0C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1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0EB3-8EC1-44A0-AF6C-03449D11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959-7076-40D4-A47B-AB6480A7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responsive online food ordering system.</a:t>
            </a:r>
          </a:p>
          <a:p>
            <a:r>
              <a:rPr lang="en-US" dirty="0"/>
              <a:t>Enable admin to manage products and orders.</a:t>
            </a:r>
          </a:p>
          <a:p>
            <a:r>
              <a:rPr lang="en-US" dirty="0"/>
              <a:t>Simplify the ordering process for users.</a:t>
            </a:r>
          </a:p>
          <a:p>
            <a:r>
              <a:rPr lang="en-US" dirty="0"/>
              <a:t>Provide real-time data handling and secure login.</a:t>
            </a:r>
          </a:p>
          <a:p>
            <a:r>
              <a:rPr lang="en-US" dirty="0"/>
              <a:t>Hosted on GitHub: </a:t>
            </a:r>
            <a:r>
              <a:rPr lang="en-US" dirty="0">
                <a:hlinkClick r:id="rId2"/>
              </a:rPr>
              <a:t>https://github.com/akashp-007/Restaurant-E-Commerce-Website-main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7A2C4-3D42-4D92-A695-A44E48AF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C49B-8A5C-4D6D-9C36-5C92C45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10AF-8E7A-4A1D-A2E0-FEAFBDE9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71D7-C990-49F3-94ED-1CFCAFF7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</a:t>
            </a:r>
            <a:r>
              <a:rPr lang="en-US" dirty="0"/>
              <a:t>: React.js, HTML, CSS</a:t>
            </a:r>
          </a:p>
          <a:p>
            <a:r>
              <a:rPr lang="en-US" b="1" dirty="0"/>
              <a:t>Backend</a:t>
            </a:r>
            <a:r>
              <a:rPr lang="en-US" dirty="0"/>
              <a:t>: Node.js, Express.js</a:t>
            </a:r>
          </a:p>
          <a:p>
            <a:r>
              <a:rPr lang="en-US" b="1" dirty="0"/>
              <a:t>Database</a:t>
            </a:r>
            <a:r>
              <a:rPr lang="en-US" dirty="0"/>
              <a:t>: MongoDB</a:t>
            </a:r>
          </a:p>
          <a:p>
            <a:r>
              <a:rPr lang="en-US" b="1" dirty="0"/>
              <a:t>Other Tools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Postman for API Testing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Git &amp; GitHub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484D-9248-4F17-9155-4AB9DF2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0C5D2-D4A5-4F7F-924C-475C30CF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2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C753-5965-4EA0-853A-649EF95B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D90C-ED20-48F7-9C81-01A65BEE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Registration</a:t>
            </a:r>
          </a:p>
          <a:p>
            <a:r>
              <a:rPr lang="en-US" dirty="0"/>
              <a:t>View Products / Menu and Login</a:t>
            </a:r>
          </a:p>
          <a:p>
            <a:r>
              <a:rPr lang="en-US" dirty="0"/>
              <a:t>Add to Cart and Checkout</a:t>
            </a:r>
          </a:p>
          <a:p>
            <a:r>
              <a:rPr lang="en-US" dirty="0"/>
              <a:t>Stripe Payment gateway Integration</a:t>
            </a:r>
          </a:p>
          <a:p>
            <a:r>
              <a:rPr lang="en-US" dirty="0"/>
              <a:t>Login using firebase</a:t>
            </a:r>
          </a:p>
          <a:p>
            <a:r>
              <a:rPr lang="en-US" dirty="0"/>
              <a:t>Secure APIs using JWT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DB75-1961-4C97-B664-CF0AEF53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FF46-711D-418D-9525-1A533592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9BB5-3425-4997-939B-76B01DD1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C55F-23AA-48B0-8F3C-7F42AA78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Frontend and Backend development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 and Maintenance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3FCA-378C-4A6B-9A2E-57DC7951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8378D-2EDD-47AC-9302-70EC0AE3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E29F-AD04-41CC-9EA3-F68B933F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31B4-C9B7-4373-B2BE-327BC0FE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</a:t>
            </a:r>
            <a:r>
              <a:rPr lang="en-US" dirty="0"/>
              <a:t>: Developed using React components</a:t>
            </a:r>
          </a:p>
          <a:p>
            <a:r>
              <a:rPr lang="en-US" b="1" dirty="0"/>
              <a:t>Backend</a:t>
            </a:r>
            <a:r>
              <a:rPr lang="en-US" dirty="0"/>
              <a:t>: RESTful APIs in Express.js</a:t>
            </a:r>
          </a:p>
          <a:p>
            <a:r>
              <a:rPr lang="en-US" b="1" dirty="0"/>
              <a:t>Database</a:t>
            </a:r>
            <a:r>
              <a:rPr lang="en-US" dirty="0"/>
              <a:t>: MongoDB schema for users, orders, and items</a:t>
            </a:r>
          </a:p>
          <a:p>
            <a:r>
              <a:rPr lang="en-US" b="1" dirty="0"/>
              <a:t>Authentication</a:t>
            </a:r>
            <a:r>
              <a:rPr lang="en-US" dirty="0"/>
              <a:t>: Secure login via JWT and hashed passwords using </a:t>
            </a:r>
            <a:r>
              <a:rPr lang="en-US" dirty="0" err="1"/>
              <a:t>bcryptjs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C72538-F214-4472-BA16-A8FBA91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451EC4-F52E-4985-A43D-790F098D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A113-8CE9-4810-A459-0D8CA32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52B7-1729-4C0B-B58A-CD6BC303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of Components</a:t>
            </a:r>
          </a:p>
          <a:p>
            <a:r>
              <a:rPr lang="en-US" dirty="0"/>
              <a:t>API Testing using Postman</a:t>
            </a:r>
          </a:p>
          <a:p>
            <a:r>
              <a:rPr lang="en-US" dirty="0"/>
              <a:t>Bug fixes through iterative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802DD-AF3E-4C3B-AC44-D73B1D93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1B4C9-CF3C-4B4C-8F97-D7365B9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3821-9D8D-4397-B4D9-6DE6CBC1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19E-0518-4FC2-B985-0B6ABD62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5804"/>
            <a:ext cx="8596668" cy="3880773"/>
          </a:xfrm>
        </p:spPr>
        <p:txBody>
          <a:bodyPr/>
          <a:lstStyle/>
          <a:p>
            <a:r>
              <a:rPr lang="en-US" dirty="0"/>
              <a:t>Homepage / Product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F63C4-43F8-4DAA-8F9B-37E0EB0925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9023" y="2091857"/>
            <a:ext cx="6172200" cy="34747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4D21F-D159-46E6-8623-32B077DA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AKASH PATHANIA | MCA | O23MCA110008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803C-6F82-4D38-B778-8188CF22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266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507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E- Restaurant Application using firebase and Stripe Integration</vt:lpstr>
      <vt:lpstr>Introduction</vt:lpstr>
      <vt:lpstr>Objective</vt:lpstr>
      <vt:lpstr>Technology Stack</vt:lpstr>
      <vt:lpstr>System Features</vt:lpstr>
      <vt:lpstr>SDLC Phases</vt:lpstr>
      <vt:lpstr>Implementation</vt:lpstr>
      <vt:lpstr>Testing</vt:lpstr>
      <vt:lpstr>Application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Bibliography (APA Style)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Restaurant Application using firebase and Stripe Integration</dc:title>
  <dc:creator>MAHADEV</dc:creator>
  <cp:lastModifiedBy>MAHADEV</cp:lastModifiedBy>
  <cp:revision>6</cp:revision>
  <dcterms:created xsi:type="dcterms:W3CDTF">2025-05-29T22:02:41Z</dcterms:created>
  <dcterms:modified xsi:type="dcterms:W3CDTF">2025-05-29T22:51:27Z</dcterms:modified>
</cp:coreProperties>
</file>