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4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AD200B-908A-485F-B7B8-2278DD31D73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B36A9F-C0E6-4129-B709-6CA8593611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B8A6EF-7751-4463-9AEB-89EC54927B0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7BE9D-CBA0-4A12-988A-3E93CF3EFC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E34DD-5B81-4885-ABF5-B586C7D5A5F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8EFC7-CF76-4468-A8CB-17788492D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2385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671A7-D5A0-4577-99C4-51F74B7CFA57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42657-85C1-466C-BDE1-015E099A0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8829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86D4-8885-4902-9F63-416E2A176ADA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AKASH PATHANIA | MCA | O23MCA110008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4ACCE0-BA7D-4D54-AC04-BAC2C9AAC9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376" y="45714"/>
            <a:ext cx="1121915" cy="4057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687096-0475-491E-9FD2-A2487C1AD1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9344" y="79835"/>
            <a:ext cx="1581802" cy="33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99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AF32-165E-4B2B-8E0A-E8111D0BF545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AKASH PATHANIA | MCA | O23MCA110008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19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DA16-614F-4022-9754-2C4F6CE21EE7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AKASH PATHANIA | MCA | O23MCA110008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6805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9DC8-61C4-48AF-8E0B-D90C06E3A94B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AKASH PATHANIA | MCA | O23MCA110008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55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FCBC-688E-49D6-B469-9F4C130228CE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AKASH PATHANIA | MCA | O23MCA110008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5990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A902-4FD2-4427-BA99-B44F354DD153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AKASH PATHANIA | MCA | O23MCA110008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62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9C347-1218-4EDA-BB2C-63DB90C1652A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AKASH PATHANIA | MCA | O23MCA110008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508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F2E6-A4E9-47CE-9D19-11EFAA97AC7D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AKASH PATHANIA | MCA | O23MCA110008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618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16F0-AD2C-4EBF-A889-04B1784FB5A6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AKASH PATHANIA | MCA | O23MCA110008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780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39D8-7D6E-44EF-B2A2-D15B356830FC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AKASH PATHANIA | MCA | O23MCA110008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24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253A-ADC2-4B17-9281-E77DDCDD1380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AKASH PATHANIA | MCA | O23MCA110008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612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E02A5-CE9C-4951-862C-B1A506682B8B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AKASH PATHANIA | MCA | O23MCA110008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212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56BC-3959-4109-A006-C2A5B1593464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AKASH PATHANIA | MCA | O23MCA110008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809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19F89-2652-4D95-BFC9-3CE4AB57BFAB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AKASH PATHANIA | MCA | O23MCA110008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27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2E1F-EF5F-49FD-A02F-3B2668639C5D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AKASH PATHANIA | MCA | O23MCA110008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67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AKASH PATHANIA | MCA | O23MCA110008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170E-6E76-4304-A6D9-1045E6EA69DD}" type="datetime1">
              <a:rPr lang="en-US" smtClean="0"/>
              <a:t>5/30/2025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138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6D23A-DBA6-48FD-984F-FC56FD40BFAD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AKASH PATHANIA | MCA | O23MCA110008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80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" TargetMode="External"/><Relationship Id="rId2" Type="http://schemas.openxmlformats.org/officeDocument/2006/relationships/hyperlink" Target="https://www.w3schools.com/reac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xpressjs.com/" TargetMode="External"/><Relationship Id="rId4" Type="http://schemas.openxmlformats.org/officeDocument/2006/relationships/hyperlink" Target="https://www.mongodb.com/docs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kashp-007/Restaurant-E-Commerce-Website-mai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4C2A3-4A07-4419-A7A9-8B1C645EC0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E- Restaurant Application using firebase and Stripe Integration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2C705-D5C5-4807-8AAA-F1FF49613D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Submitted By: </a:t>
            </a:r>
            <a:r>
              <a:rPr lang="en-US" b="1" dirty="0"/>
              <a:t>Akash </a:t>
            </a:r>
            <a:r>
              <a:rPr lang="en-US" b="1" dirty="0" err="1"/>
              <a:t>Pathania</a:t>
            </a:r>
            <a:endParaRPr lang="en-US" dirty="0"/>
          </a:p>
          <a:p>
            <a:r>
              <a:rPr lang="en-US" dirty="0"/>
              <a:t>Enrollment No: </a:t>
            </a:r>
            <a:r>
              <a:rPr lang="en-US" b="1" dirty="0"/>
              <a:t>O23MCA110008</a:t>
            </a:r>
          </a:p>
          <a:p>
            <a:r>
              <a:rPr lang="en-US" b="1" dirty="0"/>
              <a:t>Chandigarh University(MCA23-25)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0FDFB5-3A47-48EF-A055-A06ADF942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AKASH PATHANIA | MCA | O23MCA110008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BF5434-8C95-4F43-BB2A-1443DDDFA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654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D6246-2835-40E8-8C8E-D218FBCBF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15463"/>
            <a:ext cx="8596668" cy="5425900"/>
          </a:xfrm>
        </p:spPr>
        <p:txBody>
          <a:bodyPr/>
          <a:lstStyle/>
          <a:p>
            <a:r>
              <a:rPr lang="en-US" dirty="0"/>
              <a:t>Menu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Search Functionality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DF5528-89F5-4206-9E1F-A329BB03CF6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78468" y="457201"/>
            <a:ext cx="5603631" cy="29717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77FCDC-F9D9-4F57-8937-6DB4DF3FCD7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578468" y="3587262"/>
            <a:ext cx="5603631" cy="2730988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ABD9C-66E0-44E3-A14C-F16226B83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AKASH PATHANIA | MCA | O23MCA110008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42609-5033-45ED-A1B4-15A441CF0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481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F0F1B-656B-4A14-812C-A2E033255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29762"/>
            <a:ext cx="8596668" cy="5311600"/>
          </a:xfrm>
        </p:spPr>
        <p:txBody>
          <a:bodyPr/>
          <a:lstStyle/>
          <a:p>
            <a:r>
              <a:rPr lang="en-US" dirty="0"/>
              <a:t>Partial Search Results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20C9D5-ABFD-4F96-9CF6-7530BADA60C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75892" y="729762"/>
            <a:ext cx="5798110" cy="25876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144B55-A65F-4C54-97A6-695C7FCB137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75890" y="3593346"/>
            <a:ext cx="5798111" cy="2657986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267E2-B76B-4F9C-8882-47347D51E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AKASH PATHANIA | MCA | O23MCA110008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86C57-7A88-4EFB-B4EA-F4BB1AA09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286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5367A-36AF-4FE2-B878-AB6B46303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42925"/>
            <a:ext cx="8596668" cy="5498437"/>
          </a:xfrm>
        </p:spPr>
        <p:txBody>
          <a:bodyPr/>
          <a:lstStyle/>
          <a:p>
            <a:r>
              <a:rPr lang="en-US" dirty="0"/>
              <a:t>Login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Logged In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B97FA9-D29F-4914-9012-5EEC5E02799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24200" y="434643"/>
            <a:ext cx="5943600" cy="2857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206931-C97C-4D58-B2DA-E6E0C9AB2F5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24200" y="3429000"/>
            <a:ext cx="5943600" cy="2140585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71EDF-031E-4619-8083-61601D16E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AKASH PATHANIA | MCA | O23MCA110008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5DD89-755D-4E59-BC0B-5E722213D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81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78A33-0B77-480A-8FF8-E71042983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14351"/>
            <a:ext cx="8596668" cy="5527012"/>
          </a:xfrm>
        </p:spPr>
        <p:txBody>
          <a:bodyPr/>
          <a:lstStyle/>
          <a:p>
            <a:r>
              <a:rPr lang="en-US" dirty="0"/>
              <a:t>Payment Details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Details Entered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47D5D1-DA5D-4F7C-88E2-6B28CF8263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11327" y="409562"/>
            <a:ext cx="6172200" cy="28682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316C1A-37A9-4012-807D-554436F1880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06565" y="3464559"/>
            <a:ext cx="6172200" cy="287909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8850B-C598-442C-8360-324B71E64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AKASH PATHANIA | MCA | O23MCA110008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FCDD7-EA10-44BE-B1D1-98E568C1B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833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78A23-CC91-48BC-B849-6C22A771D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52475"/>
            <a:ext cx="8596668" cy="5288887"/>
          </a:xfrm>
        </p:spPr>
        <p:txBody>
          <a:bodyPr/>
          <a:lstStyle/>
          <a:p>
            <a:r>
              <a:rPr lang="en-US" dirty="0"/>
              <a:t>Purchase Success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7000CB-7380-4F21-A7FD-C8F3DFD568C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66875" y="1383347"/>
            <a:ext cx="7248525" cy="354107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CE89E-8B5E-4205-8BBB-E63AAB83B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AKASH PATHANIA | MCA | O23MCA110008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AF829-FAEC-44A8-9872-B0642FA00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908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F01C7-DE90-4B11-B661-B6971B35D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6F04A-BD2E-407F-B22C-690C54026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a scalable, modern web application using the MERN stack.</a:t>
            </a:r>
          </a:p>
          <a:p>
            <a:r>
              <a:rPr lang="en-US" dirty="0"/>
              <a:t>Automated ordering and admin management.</a:t>
            </a:r>
          </a:p>
          <a:p>
            <a:r>
              <a:rPr lang="en-US" dirty="0"/>
              <a:t>Easy to extend: online payments and login.</a:t>
            </a:r>
          </a:p>
          <a:p>
            <a:r>
              <a:rPr lang="en-US" dirty="0"/>
              <a:t>Great learning experience in full-stack development.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137D3-BA35-4186-B8C1-E45606960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AKASH PATHANIA | MCA | O23MCA110008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F5BDF2-AB61-4B20-A13D-F9289089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253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B1B72-9F95-4D10-B47B-03A6693AB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 (APA Style)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97E01-B1AC-4D12-9142-C46674117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W3Schools. (n.d.). </a:t>
            </a:r>
            <a:r>
              <a:rPr lang="en-US" i="1" dirty="0"/>
              <a:t>React JS Tutorial</a:t>
            </a:r>
            <a:r>
              <a:rPr lang="en-US" dirty="0"/>
              <a:t>. Retrieved from </a:t>
            </a:r>
            <a:r>
              <a:rPr lang="en-US" dirty="0">
                <a:hlinkClick r:id="rId2"/>
              </a:rPr>
              <a:t>https://www.w3schools.com/react/</a:t>
            </a:r>
            <a:endParaRPr lang="en-US" dirty="0"/>
          </a:p>
          <a:p>
            <a:r>
              <a:rPr lang="en-US" dirty="0"/>
              <a:t>Mozilla Developer Network (MDN). (n.d.). </a:t>
            </a:r>
            <a:r>
              <a:rPr lang="en-US" i="1" dirty="0"/>
              <a:t>JavaScript Documentation</a:t>
            </a:r>
            <a:r>
              <a:rPr lang="en-US" dirty="0"/>
              <a:t>. Retrieved from </a:t>
            </a:r>
            <a:r>
              <a:rPr lang="en-US" dirty="0">
                <a:hlinkClick r:id="rId3"/>
              </a:rPr>
              <a:t>https://developer.mozilla.org/</a:t>
            </a:r>
            <a:endParaRPr lang="en-US" dirty="0"/>
          </a:p>
          <a:p>
            <a:r>
              <a:rPr lang="en-US" dirty="0"/>
              <a:t>MongoDB Inc. (n.d.). </a:t>
            </a:r>
            <a:r>
              <a:rPr lang="en-US" i="1" dirty="0"/>
              <a:t>MongoDB Documentation</a:t>
            </a:r>
            <a:r>
              <a:rPr lang="en-US" dirty="0"/>
              <a:t>. Retrieved from </a:t>
            </a:r>
            <a:r>
              <a:rPr lang="en-US" dirty="0">
                <a:hlinkClick r:id="rId4"/>
              </a:rPr>
              <a:t>https://www.mongodb.com/docs/</a:t>
            </a:r>
            <a:endParaRPr lang="en-US" dirty="0"/>
          </a:p>
          <a:p>
            <a:r>
              <a:rPr lang="en-US" dirty="0"/>
              <a:t>Express.js. (n.d.). </a:t>
            </a:r>
            <a:r>
              <a:rPr lang="en-US" i="1" dirty="0"/>
              <a:t>Getting Started</a:t>
            </a:r>
            <a:r>
              <a:rPr lang="en-US" dirty="0"/>
              <a:t>. Retrieved from </a:t>
            </a:r>
            <a:r>
              <a:rPr lang="en-US" dirty="0">
                <a:hlinkClick r:id="rId5"/>
              </a:rPr>
              <a:t>https://expressjs.com/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EFF86-68B5-4410-88A2-C319F2903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AKASH PATHANIA | MCA | O23MCA110008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E4CE0-AFCE-4AE2-A489-B6B23239C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119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E70C9-6857-4B97-8F48-2C72574CB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66775"/>
            <a:ext cx="8596668" cy="5174587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000" b="1" dirty="0"/>
              <a:t>Thank You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A6605-A518-4FBC-9007-6576515F9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AKASH PATHANIA | MCA | O23MCA110008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A40143-0078-4550-8256-BD3EFA1EE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879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A8A53-9A87-48CF-918A-C55389F3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235AC-AD7A-4292-B877-B562EF5ED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E-commerce has revolutionized how restaurants operate.</a:t>
            </a:r>
          </a:p>
          <a:p>
            <a:r>
              <a:rPr lang="en-US" dirty="0"/>
              <a:t>Customers demand online access to menus, quick ordering, and real-time updates.</a:t>
            </a:r>
          </a:p>
          <a:p>
            <a:r>
              <a:rPr lang="en-US" dirty="0"/>
              <a:t>This project provides a web-based platform for both customers and restaurant admins using the MERN stack.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9D07DB-50EA-4741-8F42-7F3E00C7F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AKASH PATHANIA | MCA | O23MCA110008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52B34-FDC0-4C21-A854-97250D0C0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112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A0EB3-8EC1-44A0-AF6C-03449D11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2F959-7076-40D4-A47B-AB6480A7D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responsive online food ordering system.</a:t>
            </a:r>
          </a:p>
          <a:p>
            <a:r>
              <a:rPr lang="en-US" dirty="0"/>
              <a:t>Enable admin to manage products and orders.</a:t>
            </a:r>
          </a:p>
          <a:p>
            <a:r>
              <a:rPr lang="en-US" dirty="0"/>
              <a:t>Simplify the ordering process for users.</a:t>
            </a:r>
          </a:p>
          <a:p>
            <a:r>
              <a:rPr lang="en-US" dirty="0"/>
              <a:t>Provide real-time data handling and secure login.</a:t>
            </a:r>
          </a:p>
          <a:p>
            <a:r>
              <a:rPr lang="en-US" dirty="0"/>
              <a:t>Hosted on GitHub: </a:t>
            </a:r>
            <a:r>
              <a:rPr lang="en-US" dirty="0">
                <a:hlinkClick r:id="rId2"/>
              </a:rPr>
              <a:t>https://github.com/akashp-007/Restaurant-E-Commerce-Website-main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7A2C4-3D42-4D92-A695-A44E48AF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AKASH PATHANIA | MCA | O23MCA110008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AC49B-8A5C-4D6D-9C36-5C92C45A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8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710AF-8E7A-4A1D-A2E0-FEAFBDE98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E71D7-C990-49F3-94ED-1CFCAFF71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Frontend</a:t>
            </a:r>
            <a:r>
              <a:rPr lang="en-US" dirty="0"/>
              <a:t>: React.js, HTML, CSS</a:t>
            </a:r>
          </a:p>
          <a:p>
            <a:r>
              <a:rPr lang="en-US" b="1" dirty="0"/>
              <a:t>Backend</a:t>
            </a:r>
            <a:r>
              <a:rPr lang="en-US" dirty="0"/>
              <a:t>: Node.js, Express.js</a:t>
            </a:r>
          </a:p>
          <a:p>
            <a:r>
              <a:rPr lang="en-US" b="1" dirty="0"/>
              <a:t>Database</a:t>
            </a:r>
            <a:r>
              <a:rPr lang="en-US" dirty="0"/>
              <a:t>: MongoDB</a:t>
            </a:r>
          </a:p>
          <a:p>
            <a:r>
              <a:rPr lang="en-US" b="1" dirty="0"/>
              <a:t>Other Tools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Postman for API Testing</a:t>
            </a:r>
          </a:p>
          <a:p>
            <a:pPr lvl="1"/>
            <a:r>
              <a:rPr lang="en-US" dirty="0"/>
              <a:t>Visual Studio Code</a:t>
            </a:r>
          </a:p>
          <a:p>
            <a:pPr lvl="1"/>
            <a:r>
              <a:rPr lang="en-US" dirty="0"/>
              <a:t>Git &amp; GitHub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A484D-9248-4F17-9155-4AB9DF24C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AKASH PATHANIA | MCA | O23MCA110008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0C5D2-D4A5-4F7F-924C-475C30CFC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824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9C753-5965-4EA0-853A-649EF95B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CD90C-ED20-48F7-9C81-01A65BEE4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Registration</a:t>
            </a:r>
          </a:p>
          <a:p>
            <a:r>
              <a:rPr lang="en-US" dirty="0"/>
              <a:t>View Products / Menu and Login</a:t>
            </a:r>
          </a:p>
          <a:p>
            <a:r>
              <a:rPr lang="en-US" dirty="0"/>
              <a:t>Add to Cart and Checkout</a:t>
            </a:r>
          </a:p>
          <a:p>
            <a:r>
              <a:rPr lang="en-US" dirty="0"/>
              <a:t>Stripe Payment gateway Integration</a:t>
            </a:r>
          </a:p>
          <a:p>
            <a:r>
              <a:rPr lang="en-US" dirty="0"/>
              <a:t>Login using firebase</a:t>
            </a:r>
          </a:p>
          <a:p>
            <a:r>
              <a:rPr lang="en-US" dirty="0"/>
              <a:t>Secure APIs using JWT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2DB75-1961-4C97-B664-CF0AEF530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AKASH PATHANIA | MCA | O23MCA110008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7FF46-711D-418D-9525-1A5335929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384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9BB5-3425-4997-939B-76B01DD13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CC55F-23AA-48B0-8F3C-7F42AA780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 Analysis</a:t>
            </a:r>
          </a:p>
          <a:p>
            <a:r>
              <a:rPr lang="en-US" dirty="0"/>
              <a:t>System Design</a:t>
            </a:r>
          </a:p>
          <a:p>
            <a:r>
              <a:rPr lang="en-US" dirty="0"/>
              <a:t>Frontend and Backend development</a:t>
            </a:r>
          </a:p>
          <a:p>
            <a:r>
              <a:rPr lang="en-US" dirty="0"/>
              <a:t>Integration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Deployment and Maintenance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43FCA-378C-4A6B-9A2E-57DC79515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AKASH PATHANIA | MCA | O23MCA110008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8378D-2EDD-47AC-9302-70EC0AE3D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351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DE29F-AD04-41CC-9EA3-F68B933F9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031B4-C9B7-4373-B2BE-327BC0FE4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Frontend</a:t>
            </a:r>
            <a:r>
              <a:rPr lang="en-US" dirty="0"/>
              <a:t>: Developed using React components</a:t>
            </a:r>
          </a:p>
          <a:p>
            <a:r>
              <a:rPr lang="en-US" b="1" dirty="0"/>
              <a:t>Backend</a:t>
            </a:r>
            <a:r>
              <a:rPr lang="en-US" dirty="0"/>
              <a:t>: RESTful APIs in Express.js</a:t>
            </a:r>
          </a:p>
          <a:p>
            <a:r>
              <a:rPr lang="en-US" b="1" dirty="0"/>
              <a:t>Database</a:t>
            </a:r>
            <a:r>
              <a:rPr lang="en-US" dirty="0"/>
              <a:t>: MongoDB schema for users, orders, and items</a:t>
            </a:r>
          </a:p>
          <a:p>
            <a:r>
              <a:rPr lang="en-US" b="1" dirty="0"/>
              <a:t>Authentication</a:t>
            </a:r>
            <a:r>
              <a:rPr lang="en-US" dirty="0"/>
              <a:t>: Secure login via JWT and hashed passwords using </a:t>
            </a:r>
            <a:r>
              <a:rPr lang="en-US" dirty="0" err="1"/>
              <a:t>bcryptjs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DC72538-F214-4472-BA16-A8FBA91AA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AKASH PATHANIA | MCA | O23MCA110008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F451EC4-F52E-4985-A43D-790F098DA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541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4A113-8CE9-4810-A459-0D8CA3265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552B7-1729-4C0B-B58A-CD6BC303C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Testing of Components</a:t>
            </a:r>
          </a:p>
          <a:p>
            <a:r>
              <a:rPr lang="en-US" dirty="0"/>
              <a:t>API Testing using Postman</a:t>
            </a:r>
          </a:p>
          <a:p>
            <a:r>
              <a:rPr lang="en-US" dirty="0"/>
              <a:t>Bug fixes through iterative testing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3802DD-AF3E-4C3B-AC44-D73B1D937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AKASH PATHANIA | MCA | O23MCA110008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C1B4C9-CF3C-4B4C-8F97-D7365B929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00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43821-9D8D-4397-B4D9-6DE6CBC1B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Screenshots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4D19E-0518-4FC2-B985-0B6ABD622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5804"/>
            <a:ext cx="8596668" cy="3880773"/>
          </a:xfrm>
        </p:spPr>
        <p:txBody>
          <a:bodyPr/>
          <a:lstStyle/>
          <a:p>
            <a:r>
              <a:rPr lang="en-US" dirty="0"/>
              <a:t>Homepage / Product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8F63C4-43F8-4DAA-8F9B-37E0EB0925F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69023" y="2091857"/>
            <a:ext cx="6172200" cy="347472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4D21F-D159-46E6-8623-32B077DA4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AKASH PATHANIA | MCA | O23MCA110008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1803C-6F82-4D38-B778-8188CF22E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9266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</TotalTime>
  <Words>507</Words>
  <Application>Microsoft Office PowerPoint</Application>
  <PresentationFormat>Widescreen</PresentationFormat>
  <Paragraphs>134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Wingdings 3</vt:lpstr>
      <vt:lpstr>Facet</vt:lpstr>
      <vt:lpstr>E- Restaurant Application using firebase and Stripe Integration</vt:lpstr>
      <vt:lpstr>Introduction</vt:lpstr>
      <vt:lpstr>Objective</vt:lpstr>
      <vt:lpstr>Technology Stack</vt:lpstr>
      <vt:lpstr>System Features</vt:lpstr>
      <vt:lpstr>SDLC Phases</vt:lpstr>
      <vt:lpstr>Implementation</vt:lpstr>
      <vt:lpstr>Testing</vt:lpstr>
      <vt:lpstr>Application 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Bibliography (APA Style)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 Restaurant Application using firebase and Stripe Integration</dc:title>
  <dc:creator>MAHADEV</dc:creator>
  <cp:lastModifiedBy>MAHADEV</cp:lastModifiedBy>
  <cp:revision>5</cp:revision>
  <dcterms:created xsi:type="dcterms:W3CDTF">2025-05-29T22:02:41Z</dcterms:created>
  <dcterms:modified xsi:type="dcterms:W3CDTF">2025-05-29T22:45:10Z</dcterms:modified>
</cp:coreProperties>
</file>