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7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CE2-0277-C76E-2A70-4636FEE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AABA9-72C5-C587-375D-E68051F6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C13D-0DB1-6D00-8C00-2F7F513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922C-95EA-DAA6-5EAF-117D048C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C91A-F4BA-CD1E-9F20-B345149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DCCE-E687-0AB6-516A-4CB7FEB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52E8C-8A89-E892-1456-3A29D228C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D92C-BF0E-B2AF-2DB2-ACD1845F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C76B-1DE8-06E1-ABE4-DDD479E4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0C81-05C8-8708-AC08-0347F4E9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B0B98-74AD-C733-D17C-B3F22259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11D9-6F5F-31CB-DEDB-CF8D2F99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44F6-89E3-5EF5-0856-34D39651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5B4B-82B6-A23F-3DA0-8F9329AF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EA9D-C8C3-ACEF-E25E-0723A941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5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8B1B-01F7-1FE3-DC45-0D2AEE02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D6AC-28B2-F3D6-DC29-29A63CC4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6BD5-7A8D-6127-3735-8538CB3C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51FE-4AD6-9DC0-4661-A9EA7DE6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5FA-4CBC-6C4D-40DA-ECBDD89A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0137-77BB-B542-68DE-7EE064CE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B105-1745-E2D6-4D5D-F17CD700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8FA1-3F9F-BADC-54F2-A731FEE3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FD5B-0D79-0F58-D784-DA7A9B8E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F7A2-1A51-CBC4-7B05-EB95CA5F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2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6747-59A6-262E-7099-D510D83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C270-5E4C-A5A2-8BC4-C0E741D53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2FA8E-5AB5-2449-2474-32954A5C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882F3-D27E-C362-E448-1CDA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10F6-387A-CD7A-DC3C-C10C00E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B8CF-C261-7F81-5A9C-6103D4D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0EB-DCD2-7D0E-E438-6A1DC006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6F5C-3F97-FB35-99F0-4E534125F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9BF7D-1B50-0B0C-5EE0-E82DF670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DC07D-683C-BAB6-248A-EDA533F01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072C2-E582-F18D-2A34-CAC1DFD76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14605-BACF-77CF-83F4-9167523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2A590-61AD-864A-C389-AD5399E1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FA18C-052E-C9A3-8B3C-6F40F681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D4F-9164-FA6C-940B-5D943C44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005B2-DADC-856C-4E9A-4ED62180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6DCAF-0300-F2E0-88C9-FF5AC3F0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68D55-5394-FC1D-99DF-BA5D4C8A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70275-48F9-CA6E-F6AF-8E953455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BE8CA-0105-EDFA-D22A-93849D9E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8FB28-8D17-E3EB-3305-44B23BA6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0282-41F5-2EA0-3C47-25AB565A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8EE5-EE91-3C43-A77E-73B0271C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822A-E77C-9EF0-0261-1D18E311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54F0-2002-F63D-A8E2-67C8165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1BBA-B6D3-B31E-35E0-FBCD1E89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7AF4-7059-DE69-2FB6-8C8EAEF3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D3C-EBA5-D7BD-D533-C03CCB83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6DE1-65E4-069A-F350-500E985D5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60CF-6C78-6D40-268D-E941EAA7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D8C0-8692-64D4-B4E9-7454EEFD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E4CC-9DD8-1D8B-7449-348C4FB8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1B36-97C4-072F-0426-42AFA831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3FD90-CBAA-EF9C-9A4B-44CAAB53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3AAC-A13D-E127-1CCC-04BA896C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7D05-5AF9-91A4-595C-3CE33DE8A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A510-B561-45FF-B0A5-0373C34384C8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7247-ABD7-EFDD-D6E6-6E3340CB9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8F9C-5FD4-1A98-B853-ACB54066C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3CB5-DAB1-44A8-91D9-414D2E7FC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690E-0332-45EF-C5AF-C4E58ABB3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1176"/>
            <a:ext cx="9144000" cy="97295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AMAZON KINESIS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05925-8261-6EA0-41B6-0FA9DB225F2F}"/>
              </a:ext>
            </a:extLst>
          </p:cNvPr>
          <p:cNvSpPr txBox="1"/>
          <p:nvPr/>
        </p:nvSpPr>
        <p:spPr>
          <a:xfrm>
            <a:off x="4186518" y="3998260"/>
            <a:ext cx="55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Yash , Vivek , Shailesh, Akash, Sunil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9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ABF67-4FA5-7D45-CA71-0592D9A9DD59}"/>
              </a:ext>
            </a:extLst>
          </p:cNvPr>
          <p:cNvSpPr txBox="1"/>
          <p:nvPr/>
        </p:nvSpPr>
        <p:spPr>
          <a:xfrm>
            <a:off x="726141" y="250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Use Case of Amazon Kinesis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Streams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0B36E-6A6B-1FEC-E3A7-8EBB3474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1" y="871551"/>
            <a:ext cx="3550023" cy="2116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FD5D6-5FDC-632D-6BD0-41969657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3240483"/>
            <a:ext cx="3783107" cy="20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9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B6D0EA-D7C1-A818-AEE8-FC8E541B2563}"/>
              </a:ext>
            </a:extLst>
          </p:cNvPr>
          <p:cNvSpPr txBox="1"/>
          <p:nvPr/>
        </p:nvSpPr>
        <p:spPr>
          <a:xfrm>
            <a:off x="645459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Amazon Kinesis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 Firehose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3753B-0887-A57C-DF4C-929DB71F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4" y="2164168"/>
            <a:ext cx="10094295" cy="425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8E179-6AD5-A6D4-4CD4-80066F81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4" y="975345"/>
            <a:ext cx="10112616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9CD2F-2CD4-8BD8-1AA3-36299ACFCCBB}"/>
              </a:ext>
            </a:extLst>
          </p:cNvPr>
          <p:cNvSpPr txBox="1"/>
          <p:nvPr/>
        </p:nvSpPr>
        <p:spPr>
          <a:xfrm>
            <a:off x="672353" y="366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Use Cases of Amazon Kinesis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 Firehose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2B1F7-6504-1B29-47BC-033A111D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5" y="1128593"/>
            <a:ext cx="4094009" cy="1802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D0818-2F95-00D8-3BB1-84C3330F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7" y="3145658"/>
            <a:ext cx="3929491" cy="15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C15CC-B587-5618-B83B-D5AFF7CC6F65}"/>
              </a:ext>
            </a:extLst>
          </p:cNvPr>
          <p:cNvSpPr txBox="1"/>
          <p:nvPr/>
        </p:nvSpPr>
        <p:spPr>
          <a:xfrm>
            <a:off x="645459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Amazon Kinesis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 Analytics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C8AA2-333A-5D2F-499F-FA3E056F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894508"/>
            <a:ext cx="10201835" cy="47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8C0D8-2770-C381-BD12-0148673A7E63}"/>
              </a:ext>
            </a:extLst>
          </p:cNvPr>
          <p:cNvSpPr txBox="1"/>
          <p:nvPr/>
        </p:nvSpPr>
        <p:spPr>
          <a:xfrm>
            <a:off x="645459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Use Cases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Amazon Kinesis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 Analytics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23B3A-C0E7-1F5D-7C9B-41F59DCC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4" y="1030424"/>
            <a:ext cx="3775631" cy="1775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8FE9B-92B4-4F31-4141-D235C4EC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34" y="3217331"/>
            <a:ext cx="3579973" cy="16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35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6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405B-C5AD-30CB-319D-3EEACEB4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363F-A864-0833-7905-75956A81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96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405B-C5AD-30CB-319D-3EEACEB4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363F-A864-0833-7905-75956A81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6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DD35D5-258F-EADE-1996-4431B96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08" y="316173"/>
            <a:ext cx="5023076" cy="2622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86E46-38ED-DC37-71C3-A3F66F04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08" y="2825180"/>
            <a:ext cx="5019677" cy="1997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73961-C48D-23D3-2A31-C14296BD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07" y="4661419"/>
            <a:ext cx="5019677" cy="20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4FB61E-8E94-F26E-C115-A575A5AF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31" y="536478"/>
            <a:ext cx="7382317" cy="1946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3416D-88D8-A695-86C0-328BE25A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4" y="2769849"/>
            <a:ext cx="7082116" cy="13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08E6E-3954-E6BF-73CB-68E353187BBD}"/>
              </a:ext>
            </a:extLst>
          </p:cNvPr>
          <p:cNvSpPr txBox="1"/>
          <p:nvPr/>
        </p:nvSpPr>
        <p:spPr>
          <a:xfrm>
            <a:off x="609600" y="304800"/>
            <a:ext cx="5405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Amazon Kinesis Video Streams :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7EF12-A3BC-BBC0-3748-2F61B6F3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18671"/>
            <a:ext cx="10186731" cy="54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A68ED-6B9D-CF2D-C92C-8EEC2C1E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72" y="722375"/>
            <a:ext cx="10795858" cy="5095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E7F22-F8EB-BD01-8DE7-D6F1B5BF5308}"/>
              </a:ext>
            </a:extLst>
          </p:cNvPr>
          <p:cNvSpPr txBox="1"/>
          <p:nvPr/>
        </p:nvSpPr>
        <p:spPr>
          <a:xfrm>
            <a:off x="609599" y="304800"/>
            <a:ext cx="674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Use Case of Amazon Kinesis Video Streams :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1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34E3D-5B31-1E70-7314-C99504DCF135}"/>
              </a:ext>
            </a:extLst>
          </p:cNvPr>
          <p:cNvSpPr txBox="1"/>
          <p:nvPr/>
        </p:nvSpPr>
        <p:spPr>
          <a:xfrm>
            <a:off x="609600" y="304800"/>
            <a:ext cx="5405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Amazon Kinesis Data Streams :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40EF5-B0E4-9F0E-5539-984D1175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58" y="954741"/>
            <a:ext cx="10819520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E1099-CAC1-5BE9-55ED-A004A946287A}"/>
              </a:ext>
            </a:extLst>
          </p:cNvPr>
          <p:cNvSpPr txBox="1"/>
          <p:nvPr/>
        </p:nvSpPr>
        <p:spPr>
          <a:xfrm>
            <a:off x="636494" y="330806"/>
            <a:ext cx="732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High Level Architecture of Amazon Kinesis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Streams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6F489-1B7D-4398-B5EE-DB8DD7D5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5" y="965984"/>
            <a:ext cx="10913508" cy="49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70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AMAZON KINESIS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KINESIS</dc:title>
  <dc:creator>Akash Pagi</dc:creator>
  <cp:lastModifiedBy>Akash Pagi</cp:lastModifiedBy>
  <cp:revision>18</cp:revision>
  <dcterms:created xsi:type="dcterms:W3CDTF">2023-03-01T19:20:30Z</dcterms:created>
  <dcterms:modified xsi:type="dcterms:W3CDTF">2023-03-02T03:23:48Z</dcterms:modified>
</cp:coreProperties>
</file>