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145AD3-D1E4-450E-9789-CB2513325A36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4D5A-2882-4CBE-9AED-D06B6B6AD1C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888C-165E-482C-8E4E-909F377D5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28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4D5A-2882-4CBE-9AED-D06B6B6AD1C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888C-165E-482C-8E4E-909F377D5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8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4D5A-2882-4CBE-9AED-D06B6B6AD1C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888C-165E-482C-8E4E-909F377D5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80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4D5A-2882-4CBE-9AED-D06B6B6AD1C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888C-165E-482C-8E4E-909F377D52C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009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4D5A-2882-4CBE-9AED-D06B6B6AD1C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888C-165E-482C-8E4E-909F377D5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511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4D5A-2882-4CBE-9AED-D06B6B6AD1C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888C-165E-482C-8E4E-909F377D5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036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4D5A-2882-4CBE-9AED-D06B6B6AD1C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888C-165E-482C-8E4E-909F377D5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313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4D5A-2882-4CBE-9AED-D06B6B6AD1C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888C-165E-482C-8E4E-909F377D5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4D5A-2882-4CBE-9AED-D06B6B6AD1C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888C-165E-482C-8E4E-909F377D5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44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4D5A-2882-4CBE-9AED-D06B6B6AD1C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888C-165E-482C-8E4E-909F377D5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00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4D5A-2882-4CBE-9AED-D06B6B6AD1C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888C-165E-482C-8E4E-909F377D5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88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4D5A-2882-4CBE-9AED-D06B6B6AD1C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888C-165E-482C-8E4E-909F377D5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51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4D5A-2882-4CBE-9AED-D06B6B6AD1C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888C-165E-482C-8E4E-909F377D5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94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4D5A-2882-4CBE-9AED-D06B6B6AD1C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888C-165E-482C-8E4E-909F377D5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20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4D5A-2882-4CBE-9AED-D06B6B6AD1C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888C-165E-482C-8E4E-909F377D5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0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4D5A-2882-4CBE-9AED-D06B6B6AD1C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888C-165E-482C-8E4E-909F377D5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79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4D5A-2882-4CBE-9AED-D06B6B6AD1C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888C-165E-482C-8E4E-909F377D5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4D5A-2882-4CBE-9AED-D06B6B6AD1C6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888C-165E-482C-8E4E-909F377D5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33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11CA-7430-E3E2-78C2-8BE1FC8C9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1655762"/>
          </a:xfrm>
        </p:spPr>
        <p:txBody>
          <a:bodyPr/>
          <a:lstStyle/>
          <a:p>
            <a:r>
              <a:rPr lang="en-IN" dirty="0"/>
              <a:t>Presentation on spam e-mail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DFA59-DCFD-BA20-7790-515ADDF2D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                                         Presented by</a:t>
            </a:r>
          </a:p>
          <a:p>
            <a:r>
              <a:rPr lang="en-IN" sz="3200" dirty="0"/>
              <a:t>				Akash Pal</a:t>
            </a:r>
          </a:p>
        </p:txBody>
      </p:sp>
    </p:spTree>
    <p:extLst>
      <p:ext uri="{BB962C8B-B14F-4D97-AF65-F5344CB8AC3E}">
        <p14:creationId xmlns:p14="http://schemas.microsoft.com/office/powerpoint/2010/main" val="128426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AD1F-32FA-2FA6-85E7-1278F4A5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FE023-57D1-2E04-0C3C-409C3AB9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400" dirty="0"/>
              <a:t>Functional Requirement</a:t>
            </a:r>
          </a:p>
          <a:p>
            <a:pPr marL="0" indent="0">
              <a:buNone/>
            </a:pPr>
            <a:r>
              <a:rPr lang="en-IN" sz="2400" dirty="0"/>
              <a:t>To classify the e-mail which is done by first taking out the feature vector extraction which involves first taking out whether the word is a spam or not.</a:t>
            </a:r>
          </a:p>
          <a:p>
            <a:pPr marL="0" indent="0">
              <a:buNone/>
            </a:pPr>
            <a:r>
              <a:rPr lang="en-IN" sz="2400" dirty="0"/>
              <a:t>Non-Functional Requirement</a:t>
            </a:r>
          </a:p>
          <a:p>
            <a:pPr marL="0" indent="0">
              <a:buNone/>
            </a:pPr>
            <a:r>
              <a:rPr lang="en-IN" sz="2400" dirty="0"/>
              <a:t>Ensure high availability of email data here datasets.</a:t>
            </a:r>
          </a:p>
          <a:p>
            <a:pPr marL="0" indent="0">
              <a:buNone/>
            </a:pPr>
            <a:r>
              <a:rPr lang="en-IN" sz="2400" dirty="0"/>
              <a:t>User should get the result as fast as possible.</a:t>
            </a:r>
          </a:p>
          <a:p>
            <a:pPr marL="0" indent="0">
              <a:buNone/>
            </a:pPr>
            <a:r>
              <a:rPr lang="en-IN" sz="2400" dirty="0"/>
              <a:t>It should be easy to use i.e., user is just required to type the words and click then the result is displayed or user is just required to enter a pair of reasonable sentence.</a:t>
            </a:r>
          </a:p>
        </p:txBody>
      </p:sp>
    </p:spTree>
    <p:extLst>
      <p:ext uri="{BB962C8B-B14F-4D97-AF65-F5344CB8AC3E}">
        <p14:creationId xmlns:p14="http://schemas.microsoft.com/office/powerpoint/2010/main" val="392804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4C47-7AC9-CF6C-7EAF-C366A3CE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33AC-9ED3-1D23-EA41-A3150D5A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Technical Feasibility</a:t>
            </a:r>
          </a:p>
          <a:p>
            <a:r>
              <a:rPr lang="en-IN" sz="2400" dirty="0"/>
              <a:t>Economic Feasibility</a:t>
            </a:r>
          </a:p>
          <a:p>
            <a:r>
              <a:rPr lang="en-IN" sz="2400" dirty="0"/>
              <a:t>Operational Feasibility</a:t>
            </a:r>
          </a:p>
        </p:txBody>
      </p:sp>
    </p:spTree>
    <p:extLst>
      <p:ext uri="{BB962C8B-B14F-4D97-AF65-F5344CB8AC3E}">
        <p14:creationId xmlns:p14="http://schemas.microsoft.com/office/powerpoint/2010/main" val="330884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2B6-F58B-D9E8-D847-98547605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B7908-597A-FA0C-AFA8-1CDC6A3C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We tested the dataset and found out which e-</a:t>
            </a:r>
            <a:r>
              <a:rPr lang="en-IN" sz="2400" dirty="0" err="1"/>
              <a:t>mailis</a:t>
            </a:r>
            <a:r>
              <a:rPr lang="en-IN" sz="2400" dirty="0"/>
              <a:t> spam and which is non spam indicated as 0 and 1 respectively.</a:t>
            </a:r>
          </a:p>
          <a:p>
            <a:r>
              <a:rPr lang="en-IN" sz="2400" dirty="0"/>
              <a:t>We calculated the feature vector to know whether it is spam or not.</a:t>
            </a:r>
          </a:p>
          <a:p>
            <a:r>
              <a:rPr lang="en-IN" sz="2400" dirty="0"/>
              <a:t>Using that feature vector Naïve Bayes Algorithm works by comparing the trained data to test the data.</a:t>
            </a:r>
          </a:p>
        </p:txBody>
      </p:sp>
    </p:spTree>
    <p:extLst>
      <p:ext uri="{BB962C8B-B14F-4D97-AF65-F5344CB8AC3E}">
        <p14:creationId xmlns:p14="http://schemas.microsoft.com/office/powerpoint/2010/main" val="3870917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51FD-2887-A374-E5FE-9B6048C8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8EF0-0BA2-0844-11A6-106D9AD7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Dataset is a collection of data or related information that is composed for separate elements.</a:t>
            </a:r>
          </a:p>
          <a:p>
            <a:r>
              <a:rPr lang="en-IN" sz="2400" dirty="0"/>
              <a:t>A collection of dataset for e-mail spam contain spam and non-spam messages.</a:t>
            </a:r>
          </a:p>
        </p:txBody>
      </p:sp>
    </p:spTree>
    <p:extLst>
      <p:ext uri="{BB962C8B-B14F-4D97-AF65-F5344CB8AC3E}">
        <p14:creationId xmlns:p14="http://schemas.microsoft.com/office/powerpoint/2010/main" val="24297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8FFB-24AE-7BC0-4609-9C9ED5B4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2E137-A226-2D5E-F673-9E7F4EF9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Any external email can be detected and classified as spam e-mail, so the user will be aware of such email.</a:t>
            </a:r>
          </a:p>
          <a:p>
            <a:pPr marL="0" indent="0">
              <a:buNone/>
            </a:pPr>
            <a:r>
              <a:rPr lang="en-IN" sz="2400" dirty="0"/>
              <a:t>Mails are classified into spam and non spam.</a:t>
            </a:r>
          </a:p>
          <a:p>
            <a:pPr marL="0" indent="0">
              <a:buNone/>
            </a:pPr>
            <a:r>
              <a:rPr lang="en-IN" sz="2400" dirty="0"/>
              <a:t>From the classified data we have calculated the accuracy as 98.16%</a:t>
            </a:r>
          </a:p>
          <a:p>
            <a:pPr marL="0" indent="0">
              <a:buNone/>
            </a:pPr>
            <a:r>
              <a:rPr lang="en-IN" sz="2400" dirty="0"/>
              <a:t>Precision=99.17%</a:t>
            </a:r>
          </a:p>
        </p:txBody>
      </p:sp>
    </p:spTree>
    <p:extLst>
      <p:ext uri="{BB962C8B-B14F-4D97-AF65-F5344CB8AC3E}">
        <p14:creationId xmlns:p14="http://schemas.microsoft.com/office/powerpoint/2010/main" val="2177666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65DF94-04BA-DE34-E0B6-70D8995BC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280" y="121920"/>
            <a:ext cx="3556000" cy="654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1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A36D-9E83-8136-D74C-23CC6BBB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C621-BE74-48B9-6F80-03145FD7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We are able to classify the emails as spam or non-spam , with high number of emails lots if people using the system it will be difficult to handle all possible mails as our project deals with only limited amount of corpus.</a:t>
            </a:r>
          </a:p>
        </p:txBody>
      </p:sp>
    </p:spTree>
    <p:extLst>
      <p:ext uri="{BB962C8B-B14F-4D97-AF65-F5344CB8AC3E}">
        <p14:creationId xmlns:p14="http://schemas.microsoft.com/office/powerpoint/2010/main" val="2697821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DD21-FD42-F171-9580-01FCF38E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661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B356-586A-63C6-FE89-6F4AEB70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19A2-15A9-D22D-FAD8-19798F67C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Spam E-mail cannot be only annoying but also dangerous to consumers.</a:t>
            </a:r>
          </a:p>
          <a:p>
            <a:pPr marL="0" indent="0">
              <a:buNone/>
            </a:pPr>
            <a:r>
              <a:rPr lang="en-IN" dirty="0"/>
              <a:t>Spam E-mail can be defined as</a:t>
            </a:r>
          </a:p>
          <a:p>
            <a:pPr marL="0" indent="0">
              <a:buNone/>
            </a:pPr>
            <a:r>
              <a:rPr lang="en-IN" dirty="0"/>
              <a:t>1.Anonymity</a:t>
            </a:r>
          </a:p>
          <a:p>
            <a:pPr marL="0" indent="0">
              <a:buNone/>
            </a:pPr>
            <a:r>
              <a:rPr lang="en-IN" dirty="0"/>
              <a:t>2.Mass Mailings</a:t>
            </a:r>
          </a:p>
          <a:p>
            <a:pPr marL="0" indent="0">
              <a:buNone/>
            </a:pPr>
            <a:r>
              <a:rPr lang="en-IN" dirty="0"/>
              <a:t>3.Unsolicited</a:t>
            </a:r>
          </a:p>
          <a:p>
            <a:pPr marL="0" indent="0">
              <a:buNone/>
            </a:pPr>
            <a:r>
              <a:rPr lang="en-IN" dirty="0"/>
              <a:t>Spam E-mail are message randomly sent to multiple addressees by all sorts of groups, but mostly lazy advertisers and criminals who wish to lead you to phishing sites.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09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B356-586A-63C6-FE89-6F4AEB70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19A2-15A9-D22D-FAD8-19798F67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21744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Simple probabilistic classifier that calculate that a set of probabilities by counting the frequency and combination of values in a given dataset.</a:t>
            </a:r>
          </a:p>
          <a:p>
            <a:pPr marL="0" indent="0">
              <a:buNone/>
            </a:pPr>
            <a:r>
              <a:rPr lang="en-IN" dirty="0"/>
              <a:t>Represent as a vector of feature values.</a:t>
            </a:r>
          </a:p>
          <a:p>
            <a:pPr marL="0" indent="0">
              <a:buNone/>
            </a:pPr>
            <a:r>
              <a:rPr lang="en-IN" dirty="0"/>
              <a:t>It is very useful to classify the e-mail properly.</a:t>
            </a:r>
          </a:p>
          <a:p>
            <a:pPr marL="0" indent="0">
              <a:buNone/>
            </a:pPr>
            <a:r>
              <a:rPr lang="en-IN" dirty="0"/>
              <a:t>The precision and recall of this method is know to be very effective.</a:t>
            </a:r>
          </a:p>
        </p:txBody>
      </p:sp>
    </p:spTree>
    <p:extLst>
      <p:ext uri="{BB962C8B-B14F-4D97-AF65-F5344CB8AC3E}">
        <p14:creationId xmlns:p14="http://schemas.microsoft.com/office/powerpoint/2010/main" val="173577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C933-273A-3E49-9246-9891DC19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A11E-27F2-0AC9-30AC-01899617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Unwanted e-mail irritating internet connection</a:t>
            </a:r>
          </a:p>
          <a:p>
            <a:r>
              <a:rPr lang="en-IN" dirty="0"/>
              <a:t>Critical e-mail message are missed or delayed.</a:t>
            </a:r>
          </a:p>
          <a:p>
            <a:r>
              <a:rPr lang="en-IN" dirty="0"/>
              <a:t>Millions of compromised computers.</a:t>
            </a:r>
          </a:p>
          <a:p>
            <a:r>
              <a:rPr lang="en-IN" dirty="0"/>
              <a:t>Billions of dollars lost worldwide.</a:t>
            </a:r>
          </a:p>
          <a:p>
            <a:r>
              <a:rPr lang="en-IN" dirty="0"/>
              <a:t>Identity theft.</a:t>
            </a:r>
          </a:p>
          <a:p>
            <a:r>
              <a:rPr lang="en-IN" dirty="0"/>
              <a:t>Spam can crash mail servers and fill up hard drives.</a:t>
            </a:r>
          </a:p>
        </p:txBody>
      </p:sp>
    </p:spTree>
    <p:extLst>
      <p:ext uri="{BB962C8B-B14F-4D97-AF65-F5344CB8AC3E}">
        <p14:creationId xmlns:p14="http://schemas.microsoft.com/office/powerpoint/2010/main" val="124671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1FD3-6D84-0992-CDF4-EA05BC48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A0E40-F827-A570-A0D4-F7F41D72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The objective of identification of spam e-mail are:-</a:t>
            </a:r>
          </a:p>
          <a:p>
            <a:r>
              <a:rPr lang="en-IN" sz="2400" dirty="0"/>
              <a:t>To give knowledge to the user about the fake e-mail and relevant e-mails.</a:t>
            </a:r>
          </a:p>
          <a:p>
            <a:r>
              <a:rPr lang="en-IN" sz="2400" dirty="0"/>
              <a:t>To classify that mail spam or not.</a:t>
            </a:r>
          </a:p>
        </p:txBody>
      </p:sp>
    </p:spTree>
    <p:extLst>
      <p:ext uri="{BB962C8B-B14F-4D97-AF65-F5344CB8AC3E}">
        <p14:creationId xmlns:p14="http://schemas.microsoft.com/office/powerpoint/2010/main" val="317155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66B8-6C97-08C9-06E8-B5440A1D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F5C4-096E-B36D-2340-24F5AFDB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It provides sensitivity to the client and adapts well to the future spam techniques.</a:t>
            </a:r>
          </a:p>
          <a:p>
            <a:pPr marL="0" indent="0">
              <a:buNone/>
            </a:pPr>
            <a:r>
              <a:rPr lang="en-IN" sz="2400" dirty="0"/>
              <a:t>It considers a complete message instead of single words with respect to its organization.</a:t>
            </a:r>
          </a:p>
          <a:p>
            <a:pPr marL="0" indent="0">
              <a:buNone/>
            </a:pPr>
            <a:r>
              <a:rPr lang="en-IN" sz="2400" dirty="0"/>
              <a:t>It increases Security and Control.</a:t>
            </a:r>
          </a:p>
          <a:p>
            <a:pPr marL="0" indent="0">
              <a:buNone/>
            </a:pPr>
            <a:r>
              <a:rPr lang="en-IN" sz="2400" dirty="0"/>
              <a:t>It reduces IT Administration Cost.</a:t>
            </a:r>
          </a:p>
          <a:p>
            <a:pPr marL="0" indent="0">
              <a:buNone/>
            </a:pPr>
            <a:r>
              <a:rPr lang="en-IN" sz="2400" dirty="0"/>
              <a:t>It also reduce Network Resource Cost.</a:t>
            </a:r>
          </a:p>
        </p:txBody>
      </p:sp>
    </p:spTree>
    <p:extLst>
      <p:ext uri="{BB962C8B-B14F-4D97-AF65-F5344CB8AC3E}">
        <p14:creationId xmlns:p14="http://schemas.microsoft.com/office/powerpoint/2010/main" val="30749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34A3-2DFA-8D24-90C4-20F086BD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7CAB-1D99-F2A7-3460-91CC7CBE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Tokenization</a:t>
            </a:r>
          </a:p>
          <a:p>
            <a:r>
              <a:rPr lang="en-IN" sz="2400" dirty="0"/>
              <a:t>Tokenization is the process of breaking a steam of text up into words, phrases, symbols and other meaningful elements called tokens.</a:t>
            </a:r>
          </a:p>
          <a:p>
            <a:r>
              <a:rPr lang="en-IN" sz="2400" dirty="0"/>
              <a:t>The list of tokens becomes input for further processing such as parsing or text mining.</a:t>
            </a:r>
          </a:p>
        </p:txBody>
      </p:sp>
    </p:spTree>
    <p:extLst>
      <p:ext uri="{BB962C8B-B14F-4D97-AF65-F5344CB8AC3E}">
        <p14:creationId xmlns:p14="http://schemas.microsoft.com/office/powerpoint/2010/main" val="382255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D0C4-1019-661F-B4B2-D6479B48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LEMMATIZATION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F6A8-E5E6-C597-808C-559731DDB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Lemmatization in linguistics is the process of grouping together the different inflected forms of a word so they can be analysed as a single item.</a:t>
            </a:r>
          </a:p>
          <a:p>
            <a:r>
              <a:rPr lang="en-IN" sz="2400" dirty="0"/>
              <a:t>In computational linguistics, lemmatisation is the algorithmic process of determining the lemma for a given word.</a:t>
            </a:r>
          </a:p>
        </p:txBody>
      </p:sp>
    </p:spTree>
    <p:extLst>
      <p:ext uri="{BB962C8B-B14F-4D97-AF65-F5344CB8AC3E}">
        <p14:creationId xmlns:p14="http://schemas.microsoft.com/office/powerpoint/2010/main" val="59648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1CF1-ED48-3366-BFA5-1FDAFA3E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REMOVAL OF STOP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BB05-8D4B-4CAA-BC0E-533959F89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Sometimes the extremely common word which would appear to be very little value in helping select documents matching user need are excluded from the vocabulary entirely.</a:t>
            </a:r>
          </a:p>
        </p:txBody>
      </p:sp>
    </p:spTree>
    <p:extLst>
      <p:ext uri="{BB962C8B-B14F-4D97-AF65-F5344CB8AC3E}">
        <p14:creationId xmlns:p14="http://schemas.microsoft.com/office/powerpoint/2010/main" val="841983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109</TotalTime>
  <Words>654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Bookman Old Style</vt:lpstr>
      <vt:lpstr>Rockwell</vt:lpstr>
      <vt:lpstr>Damask</vt:lpstr>
      <vt:lpstr>Presentation on spam e-mail detection</vt:lpstr>
      <vt:lpstr>introduction</vt:lpstr>
      <vt:lpstr>NAÏVE BAYS CLASSIFIER</vt:lpstr>
      <vt:lpstr>PROBLEM STATEMENT</vt:lpstr>
      <vt:lpstr>OBJECTIVE</vt:lpstr>
      <vt:lpstr>SCOPE OF THE PROJECT</vt:lpstr>
      <vt:lpstr>DOCUMENT PREPROCESSING</vt:lpstr>
      <vt:lpstr>LEMMATIZATION</vt:lpstr>
      <vt:lpstr>REMOVAL OF STOP WORD</vt:lpstr>
      <vt:lpstr>REQUIREMENT ANALYSIS</vt:lpstr>
      <vt:lpstr>FEASIBILITY STUDY</vt:lpstr>
      <vt:lpstr>TESTING </vt:lpstr>
      <vt:lpstr>Dataset</vt:lpstr>
      <vt:lpstr>OUTPUT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spam e-mail detection</dc:title>
  <dc:creator>Akash pal</dc:creator>
  <cp:lastModifiedBy>Akash pal</cp:lastModifiedBy>
  <cp:revision>2</cp:revision>
  <dcterms:created xsi:type="dcterms:W3CDTF">2023-02-05T11:17:08Z</dcterms:created>
  <dcterms:modified xsi:type="dcterms:W3CDTF">2023-02-05T13:06:26Z</dcterms:modified>
</cp:coreProperties>
</file>