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8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2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7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84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1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74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0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5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8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9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7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2DDD48-7A92-484B-AA80-9D340441BF0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4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images.googl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8255" y="1380068"/>
            <a:ext cx="9304768" cy="2616199"/>
          </a:xfrm>
        </p:spPr>
        <p:txBody>
          <a:bodyPr/>
          <a:lstStyle/>
          <a:p>
            <a:r>
              <a:rPr lang="en-US" dirty="0" smtClean="0"/>
              <a:t>Week 1 of 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965" y="4282593"/>
            <a:ext cx="8261058" cy="2182861"/>
          </a:xfrm>
        </p:spPr>
        <p:txBody>
          <a:bodyPr>
            <a:normAutofit/>
          </a:bodyPr>
          <a:lstStyle/>
          <a:p>
            <a:r>
              <a:rPr lang="en-US" b="1" dirty="0"/>
              <a:t>Fire Detection Using Surveillance Camera on </a:t>
            </a:r>
            <a:r>
              <a:rPr lang="en-US" b="1" dirty="0" smtClean="0"/>
              <a:t>Roads</a:t>
            </a:r>
            <a:endParaRPr lang="en-US" dirty="0" smtClean="0"/>
          </a:p>
          <a:p>
            <a:r>
              <a:rPr lang="en-US" dirty="0" smtClean="0"/>
              <a:t>Submitted by: Akash Papnai, Vipul Chandra</a:t>
            </a:r>
          </a:p>
          <a:p>
            <a:r>
              <a:rPr lang="en-US" dirty="0" smtClean="0"/>
              <a:t>Submitted to: Prof. Deepak Singh</a:t>
            </a:r>
          </a:p>
          <a:p>
            <a:r>
              <a:rPr lang="en-US" dirty="0" smtClean="0"/>
              <a:t>IIIT Lucknow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discussed earlier in Capstone Timeline, this week will be purely focused on Data Gathering.</a:t>
            </a:r>
          </a:p>
          <a:p>
            <a:r>
              <a:rPr lang="en-US" dirty="0" smtClean="0"/>
              <a:t>In this </a:t>
            </a:r>
            <a:r>
              <a:rPr lang="en-US" dirty="0" err="1" smtClean="0"/>
              <a:t>ppt</a:t>
            </a:r>
            <a:r>
              <a:rPr lang="en-US" dirty="0" smtClean="0"/>
              <a:t>, we will show that where from where we collected our data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8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Kaggle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source for this project is </a:t>
            </a:r>
            <a:r>
              <a:rPr lang="en-US" dirty="0" smtClean="0">
                <a:hlinkClick r:id="rId2"/>
              </a:rPr>
              <a:t>www.kaggle.com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It supplies most of the relevant information and images which is required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8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sources are </a:t>
            </a:r>
            <a:r>
              <a:rPr lang="en-US" dirty="0" smtClean="0">
                <a:hlinkClick r:id="rId2" action="ppaction://hlinkfile"/>
              </a:rPr>
              <a:t>images.google.com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website provides additional photos to be added to dataset to make it more accurate.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31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</TotalTime>
  <Words>116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Week 1 of Capstone Project</vt:lpstr>
      <vt:lpstr>Data Gathering</vt:lpstr>
      <vt:lpstr>Kaggle</vt:lpstr>
      <vt:lpstr>Google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of Capstone Project</dc:title>
  <dc:creator>Akash Papnai</dc:creator>
  <cp:lastModifiedBy>Akash Papnai</cp:lastModifiedBy>
  <cp:revision>4</cp:revision>
  <dcterms:created xsi:type="dcterms:W3CDTF">2021-03-03T07:26:03Z</dcterms:created>
  <dcterms:modified xsi:type="dcterms:W3CDTF">2021-03-07T14:54:29Z</dcterms:modified>
</cp:coreProperties>
</file>