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3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0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1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0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0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5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3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7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7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1A9403-7DBE-4FD3-A4F3-F592C501D3C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644DD2-DA90-4870-B733-BACCE0C9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117" y="1046788"/>
            <a:ext cx="10067228" cy="2677648"/>
          </a:xfrm>
        </p:spPr>
        <p:txBody>
          <a:bodyPr/>
          <a:lstStyle/>
          <a:p>
            <a:r>
              <a:rPr lang="en-US" dirty="0" smtClean="0"/>
              <a:t>Week 2 </a:t>
            </a:r>
            <a:r>
              <a:rPr lang="en-US" dirty="0"/>
              <a:t>of 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902" y="4100945"/>
            <a:ext cx="8825658" cy="19211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Fire Detection Using Surveillance Camera on Roads</a:t>
            </a:r>
            <a:endParaRPr lang="en-US" dirty="0"/>
          </a:p>
          <a:p>
            <a:pPr algn="r"/>
            <a:r>
              <a:rPr lang="en-US" dirty="0"/>
              <a:t>Submitted by: Akash Papnai, </a:t>
            </a:r>
            <a:r>
              <a:rPr lang="en-US" dirty="0" err="1"/>
              <a:t>Vipul</a:t>
            </a:r>
            <a:r>
              <a:rPr lang="en-US" dirty="0"/>
              <a:t> Chandra</a:t>
            </a:r>
          </a:p>
          <a:p>
            <a:pPr algn="r"/>
            <a:r>
              <a:rPr lang="en-US" dirty="0"/>
              <a:t>Submitted to: Prof. Deepak Singh</a:t>
            </a:r>
          </a:p>
          <a:p>
            <a:pPr algn="r"/>
            <a:r>
              <a:rPr lang="en-US" dirty="0"/>
              <a:t>IIIT Lucknow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4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Cleaning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cleaning is the process of preparing data for analysis by removing or modifying data that is incorrect, incomplete, irrelevant, duplicated, or improperly formatted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1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can be done?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ways to clean the dataset:</a:t>
            </a:r>
          </a:p>
          <a:p>
            <a:pPr>
              <a:buAutoNum type="arabicPeriod"/>
            </a:pPr>
            <a:r>
              <a:rPr lang="en-US" dirty="0" smtClean="0"/>
              <a:t>Manual Cleaning</a:t>
            </a:r>
          </a:p>
          <a:p>
            <a:pPr>
              <a:buAutoNum type="arabicPeriod"/>
            </a:pPr>
            <a:r>
              <a:rPr lang="en-US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963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/>
              <a:t>Will create two directory, one will be fire and other will be non fire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2: Process every image in the parent directory where images are kept</a:t>
            </a:r>
          </a:p>
          <a:p>
            <a:r>
              <a:rPr lang="en-US" dirty="0" smtClean="0"/>
              <a:t>Step 3: Now, if image contains fire, then it will go to fire directory and if it doesn’t contain fire, it will go to non fire directory.</a:t>
            </a:r>
          </a:p>
          <a:p>
            <a:r>
              <a:rPr lang="en-US" dirty="0" smtClean="0"/>
              <a:t>Step 4: This will be applied to all Train, Test and Validation directory.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2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detect fire in image?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neural network</a:t>
            </a:r>
          </a:p>
          <a:p>
            <a:pPr marL="0" indent="0">
              <a:buNone/>
            </a:pPr>
            <a:r>
              <a:rPr lang="en-US" dirty="0" smtClean="0"/>
              <a:t>Step 1: Creating a customized CNN Network</a:t>
            </a:r>
          </a:p>
          <a:p>
            <a:pPr marL="0" indent="0">
              <a:buNone/>
            </a:pPr>
            <a:r>
              <a:rPr lang="en-US" dirty="0" smtClean="0"/>
              <a:t>Step 2: Creating a customized InceptionV3 model</a:t>
            </a:r>
          </a:p>
          <a:p>
            <a:pPr marL="0" indent="0">
              <a:buNone/>
            </a:pPr>
            <a:r>
              <a:rPr lang="en-US" dirty="0" smtClean="0"/>
              <a:t>Step 3: Testing on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68995"/>
            <a:ext cx="4014932" cy="401493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68943" r="56646" b="12193"/>
          <a:stretch/>
        </p:blipFill>
        <p:spPr>
          <a:xfrm>
            <a:off x="8857674" y="3807441"/>
            <a:ext cx="489527" cy="13380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46255" y="4174836"/>
            <a:ext cx="3537527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8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123</TotalTime>
  <Words>200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Week 2 of Capstone Project</vt:lpstr>
      <vt:lpstr>What is Data Cleaning?</vt:lpstr>
      <vt:lpstr>How it can be done?</vt:lpstr>
      <vt:lpstr>Process of Data Cleaning</vt:lpstr>
      <vt:lpstr>How can we detect fire in image?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of Capstone Project</dc:title>
  <dc:creator>Akash Papnai</dc:creator>
  <cp:lastModifiedBy>Akash Papnai</cp:lastModifiedBy>
  <cp:revision>6</cp:revision>
  <dcterms:created xsi:type="dcterms:W3CDTF">2021-03-11T07:15:00Z</dcterms:created>
  <dcterms:modified xsi:type="dcterms:W3CDTF">2021-03-11T09:18:28Z</dcterms:modified>
</cp:coreProperties>
</file>