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670550" cx="10080625"/>
  <p:notesSz cx="7559675" cy="10691800"/>
  <p:embeddedFontLst>
    <p:embeddedFont>
      <p:font typeface="Cavea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cA94Lwtr89FLwj4CgYIIUkBA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49c1162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49c1162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3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4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5"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6"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IIIT Lucknow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40000" y="160272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 Project on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 Detection using </a:t>
            </a:r>
            <a:r>
              <a:rPr lang="en-IN" sz="3200">
                <a:solidFill>
                  <a:srgbClr val="FFFFFF"/>
                </a:solidFill>
              </a:rPr>
              <a:t>Surveillance</a:t>
            </a: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camera on Roads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FFFF"/>
                </a:solidFill>
              </a:rPr>
              <a:t>( Codes )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by -         Akash Papnai,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Vipul Chandra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to -    Dr. Deepak  Singh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Importing necessary libraries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71633" l="23333" r="26003" t="8609"/>
          <a:stretch/>
        </p:blipFill>
        <p:spPr>
          <a:xfrm>
            <a:off x="900000" y="1620000"/>
            <a:ext cx="8210160" cy="17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Sample Image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8044" l="23333" r="26003" t="28276"/>
          <a:stretch/>
        </p:blipFill>
        <p:spPr>
          <a:xfrm>
            <a:off x="2160000" y="1317240"/>
            <a:ext cx="5785560" cy="408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Importing data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60177" l="20667" r="23338" t="6632"/>
          <a:stretch/>
        </p:blipFill>
        <p:spPr>
          <a:xfrm>
            <a:off x="358560" y="1620000"/>
            <a:ext cx="9361440" cy="312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Adding Convolutional Layers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13315" l="23333" r="26003" t="39808"/>
          <a:stretch/>
        </p:blipFill>
        <p:spPr>
          <a:xfrm>
            <a:off x="1107720" y="1307880"/>
            <a:ext cx="7892280" cy="410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Training the Model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25787" l="22606" r="25604" t="42460"/>
          <a:stretch/>
        </p:blipFill>
        <p:spPr>
          <a:xfrm>
            <a:off x="1332000" y="1440360"/>
            <a:ext cx="7308000" cy="25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Testing the trained model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3307" l="23333" r="26003" t="11373"/>
          <a:stretch/>
        </p:blipFill>
        <p:spPr>
          <a:xfrm>
            <a:off x="2685600" y="1076200"/>
            <a:ext cx="4694400" cy="44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FF"/>
                </a:solidFill>
              </a:rPr>
              <a:t>Results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8045" l="23333" r="26003" t="11373"/>
          <a:stretch/>
        </p:blipFill>
        <p:spPr>
          <a:xfrm>
            <a:off x="2700360" y="1260000"/>
            <a:ext cx="4679640" cy="418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49c11620_0_0"/>
          <p:cNvSpPr txBox="1"/>
          <p:nvPr>
            <p:ph type="title"/>
          </p:nvPr>
        </p:nvSpPr>
        <p:spPr>
          <a:xfrm>
            <a:off x="420913" y="1302225"/>
            <a:ext cx="9238800" cy="409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15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2021-04-15T16:26:32Z</dcterms:created>
</cp:coreProperties>
</file>