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71"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3/6/2021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3/6/2021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dirty="0" smtClean="0"/>
              <a:t>IIIT Lucknow</a:t>
            </a:r>
            <a:r>
              <a:rPr lang="en-US" dirty="0"/>
              <a:t/>
            </a:r>
            <a:br>
              <a:rPr lang="en-US" dirty="0"/>
            </a:br>
            <a:r>
              <a:rPr lang="en-US" sz="8000" dirty="0" smtClean="0"/>
              <a:t>Capstone Project</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pPr fontAlgn="base"/>
            <a:r>
              <a:rPr lang="en-US" b="1" dirty="0"/>
              <a:t>Fire Detection Using Surveillance Camera on Roads</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7 (8 April)</a:t>
            </a:r>
            <a:endParaRPr lang="en-IN" dirty="0"/>
          </a:p>
        </p:txBody>
      </p:sp>
      <p:sp>
        <p:nvSpPr>
          <p:cNvPr id="3" name="Content Placeholder 2"/>
          <p:cNvSpPr>
            <a:spLocks noGrp="1"/>
          </p:cNvSpPr>
          <p:nvPr>
            <p:ph idx="1"/>
          </p:nvPr>
        </p:nvSpPr>
        <p:spPr/>
        <p:txBody>
          <a:bodyPr/>
          <a:lstStyle/>
          <a:p>
            <a:r>
              <a:rPr lang="en-US" sz="2500" b="1" dirty="0" smtClean="0"/>
              <a:t>Training and Testing the Dataset</a:t>
            </a:r>
          </a:p>
          <a:p>
            <a:r>
              <a:rPr lang="en-US" dirty="0" smtClean="0"/>
              <a:t>This week will be focused on training and testing of the dataset using </a:t>
            </a:r>
            <a:r>
              <a:rPr lang="en-US" smtClean="0"/>
              <a:t>ML Algorithm. </a:t>
            </a:r>
            <a:r>
              <a:rPr lang="en-US" dirty="0" smtClean="0"/>
              <a:t>There are lot of libraries which will help us to do so but we’ll be using Tensorflow here.</a:t>
            </a:r>
            <a:endParaRPr lang="en-IN" dirty="0"/>
          </a:p>
        </p:txBody>
      </p:sp>
    </p:spTree>
    <p:extLst>
      <p:ext uri="{BB962C8B-B14F-4D97-AF65-F5344CB8AC3E}">
        <p14:creationId xmlns:p14="http://schemas.microsoft.com/office/powerpoint/2010/main" val="2968089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8 (15 April)</a:t>
            </a:r>
            <a:endParaRPr lang="en-IN" dirty="0"/>
          </a:p>
        </p:txBody>
      </p:sp>
      <p:sp>
        <p:nvSpPr>
          <p:cNvPr id="3" name="Content Placeholder 2"/>
          <p:cNvSpPr>
            <a:spLocks noGrp="1"/>
          </p:cNvSpPr>
          <p:nvPr>
            <p:ph idx="1"/>
          </p:nvPr>
        </p:nvSpPr>
        <p:spPr/>
        <p:txBody>
          <a:bodyPr/>
          <a:lstStyle/>
          <a:p>
            <a:r>
              <a:rPr lang="en-US" sz="2500" b="1" dirty="0"/>
              <a:t>Continuing Week </a:t>
            </a:r>
            <a:r>
              <a:rPr lang="en-US" sz="2500" b="1" dirty="0" smtClean="0"/>
              <a:t>7</a:t>
            </a:r>
            <a:endParaRPr lang="en-US" sz="2500" b="1" dirty="0"/>
          </a:p>
          <a:p>
            <a:r>
              <a:rPr lang="en-US" dirty="0"/>
              <a:t>As there will be a lot of work on Week </a:t>
            </a:r>
            <a:r>
              <a:rPr lang="en-US" dirty="0" smtClean="0"/>
              <a:t>7, </a:t>
            </a:r>
            <a:r>
              <a:rPr lang="en-US" dirty="0"/>
              <a:t>so further work of Week </a:t>
            </a:r>
            <a:r>
              <a:rPr lang="en-US" dirty="0" smtClean="0"/>
              <a:t>7 </a:t>
            </a:r>
            <a:r>
              <a:rPr lang="en-US" dirty="0"/>
              <a:t>will be done on Week </a:t>
            </a:r>
            <a:r>
              <a:rPr lang="en-US" dirty="0" smtClean="0"/>
              <a:t>8.</a:t>
            </a:r>
            <a:endParaRPr lang="en-IN" dirty="0"/>
          </a:p>
        </p:txBody>
      </p:sp>
    </p:spTree>
    <p:extLst>
      <p:ext uri="{BB962C8B-B14F-4D97-AF65-F5344CB8AC3E}">
        <p14:creationId xmlns:p14="http://schemas.microsoft.com/office/powerpoint/2010/main" val="2052703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9 (22 April)</a:t>
            </a:r>
            <a:endParaRPr lang="en-IN" dirty="0"/>
          </a:p>
        </p:txBody>
      </p:sp>
      <p:sp>
        <p:nvSpPr>
          <p:cNvPr id="3" name="Content Placeholder 2"/>
          <p:cNvSpPr>
            <a:spLocks noGrp="1"/>
          </p:cNvSpPr>
          <p:nvPr>
            <p:ph idx="1"/>
          </p:nvPr>
        </p:nvSpPr>
        <p:spPr/>
        <p:txBody>
          <a:bodyPr>
            <a:normAutofit/>
          </a:bodyPr>
          <a:lstStyle/>
          <a:p>
            <a:r>
              <a:rPr lang="en-US" sz="2500" b="1" dirty="0" smtClean="0"/>
              <a:t>Finalizing work</a:t>
            </a:r>
          </a:p>
          <a:p>
            <a:r>
              <a:rPr lang="en-US" dirty="0" smtClean="0"/>
              <a:t>Finalizing our work and getting the suggestion from the faculty for any further changes that can be done to improve project.</a:t>
            </a:r>
            <a:endParaRPr lang="en-IN" dirty="0"/>
          </a:p>
        </p:txBody>
      </p:sp>
    </p:spTree>
    <p:extLst>
      <p:ext uri="{BB962C8B-B14F-4D97-AF65-F5344CB8AC3E}">
        <p14:creationId xmlns:p14="http://schemas.microsoft.com/office/powerpoint/2010/main" val="32024550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10 (29 April)</a:t>
            </a:r>
            <a:endParaRPr lang="en-IN" dirty="0"/>
          </a:p>
        </p:txBody>
      </p:sp>
      <p:sp>
        <p:nvSpPr>
          <p:cNvPr id="3" name="Content Placeholder 2"/>
          <p:cNvSpPr>
            <a:spLocks noGrp="1"/>
          </p:cNvSpPr>
          <p:nvPr>
            <p:ph idx="1"/>
          </p:nvPr>
        </p:nvSpPr>
        <p:spPr/>
        <p:txBody>
          <a:bodyPr/>
          <a:lstStyle/>
          <a:p>
            <a:r>
              <a:rPr lang="en-US" sz="2500" b="1" dirty="0" smtClean="0"/>
              <a:t>Making final changes</a:t>
            </a:r>
          </a:p>
          <a:p>
            <a:r>
              <a:rPr lang="en-US" dirty="0" smtClean="0"/>
              <a:t>If there will be any suggestion from the professor side regarding changes, that we’ll try to implement in the project. </a:t>
            </a:r>
            <a:endParaRPr lang="en-IN" dirty="0"/>
          </a:p>
        </p:txBody>
      </p:sp>
    </p:spTree>
    <p:extLst>
      <p:ext uri="{BB962C8B-B14F-4D97-AF65-F5344CB8AC3E}">
        <p14:creationId xmlns:p14="http://schemas.microsoft.com/office/powerpoint/2010/main" val="8560463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11 (6 May)</a:t>
            </a:r>
            <a:endParaRPr lang="en-IN" dirty="0"/>
          </a:p>
        </p:txBody>
      </p:sp>
      <p:sp>
        <p:nvSpPr>
          <p:cNvPr id="3" name="Content Placeholder 2"/>
          <p:cNvSpPr>
            <a:spLocks noGrp="1"/>
          </p:cNvSpPr>
          <p:nvPr>
            <p:ph idx="1"/>
          </p:nvPr>
        </p:nvSpPr>
        <p:spPr/>
        <p:txBody>
          <a:bodyPr/>
          <a:lstStyle/>
          <a:p>
            <a:r>
              <a:rPr lang="en-US" sz="2500" b="1" dirty="0" smtClean="0"/>
              <a:t>Research Paper</a:t>
            </a:r>
          </a:p>
          <a:p>
            <a:r>
              <a:rPr lang="en-US" dirty="0" smtClean="0"/>
              <a:t>If the changes done by us are implemented successfully and such thing wasn’t done on this planet earlier, then we’ll send our project to Research paper.</a:t>
            </a:r>
            <a:endParaRPr lang="en-IN" dirty="0"/>
          </a:p>
        </p:txBody>
      </p:sp>
    </p:spTree>
    <p:extLst>
      <p:ext uri="{BB962C8B-B14F-4D97-AF65-F5344CB8AC3E}">
        <p14:creationId xmlns:p14="http://schemas.microsoft.com/office/powerpoint/2010/main" val="3947688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Overview</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0660" y="1942736"/>
            <a:ext cx="9965020" cy="4402521"/>
          </a:xfrm>
        </p:spPr>
      </p:pic>
    </p:spTree>
    <p:extLst>
      <p:ext uri="{BB962C8B-B14F-4D97-AF65-F5344CB8AC3E}">
        <p14:creationId xmlns:p14="http://schemas.microsoft.com/office/powerpoint/2010/main" val="2938272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1555" y="2926807"/>
            <a:ext cx="11120846" cy="3760891"/>
          </a:xfrm>
        </p:spPr>
        <p:txBody>
          <a:bodyPr>
            <a:normAutofit/>
          </a:bodyPr>
          <a:lstStyle/>
          <a:p>
            <a:pPr algn="ctr"/>
            <a:r>
              <a:rPr lang="en-US" sz="12000" dirty="0" smtClean="0">
                <a:latin typeface="Comic Sans MS" panose="030F0702030302020204" pitchFamily="66" charset="0"/>
              </a:rPr>
              <a:t>THANK YOU</a:t>
            </a:r>
            <a:endParaRPr lang="en-IN" sz="12000" dirty="0">
              <a:latin typeface="Comic Sans MS" panose="030F0702030302020204" pitchFamily="66" charset="0"/>
            </a:endParaRPr>
          </a:p>
        </p:txBody>
      </p:sp>
    </p:spTree>
    <p:extLst>
      <p:ext uri="{BB962C8B-B14F-4D97-AF65-F5344CB8AC3E}">
        <p14:creationId xmlns:p14="http://schemas.microsoft.com/office/powerpoint/2010/main" val="1006976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Introduction about our Project</a:t>
            </a:r>
            <a:endParaRPr lang="en-IN" dirty="0"/>
          </a:p>
        </p:txBody>
      </p:sp>
      <p:sp>
        <p:nvSpPr>
          <p:cNvPr id="3" name="Content Placeholder 2"/>
          <p:cNvSpPr>
            <a:spLocks noGrp="1"/>
          </p:cNvSpPr>
          <p:nvPr>
            <p:ph idx="1"/>
          </p:nvPr>
        </p:nvSpPr>
        <p:spPr/>
        <p:txBody>
          <a:bodyPr/>
          <a:lstStyle/>
          <a:p>
            <a:r>
              <a:rPr lang="en-US" dirty="0" smtClean="0"/>
              <a:t>There are various incidents when some places catches fire and before someone sees it, it becomes too late to extinguish it.</a:t>
            </a:r>
          </a:p>
          <a:p>
            <a:r>
              <a:rPr lang="en-US" dirty="0" smtClean="0"/>
              <a:t>Sometime human eyes cannot catch fire because it is too low to be seen but it can be easily recognized by computers.</a:t>
            </a:r>
          </a:p>
          <a:p>
            <a:r>
              <a:rPr lang="en-US" dirty="0" smtClean="0"/>
              <a:t>Our project is purely based on same thing.</a:t>
            </a:r>
            <a:endParaRPr lang="en-IN" dirty="0"/>
          </a:p>
        </p:txBody>
      </p:sp>
    </p:spTree>
    <p:extLst>
      <p:ext uri="{BB962C8B-B14F-4D97-AF65-F5344CB8AC3E}">
        <p14:creationId xmlns:p14="http://schemas.microsoft.com/office/powerpoint/2010/main" val="3795613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lgn="ctr"/>
            <a:r>
              <a:rPr lang="en-US" sz="4800" i="1" dirty="0" smtClean="0">
                <a:solidFill>
                  <a:srgbClr val="FFFFFF"/>
                </a:solidFill>
              </a:rPr>
              <a:t>Timeline for the Project</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pPr marL="342900" indent="-342900">
              <a:buFontTx/>
              <a:buChar char="-"/>
            </a:pPr>
            <a:r>
              <a:rPr lang="en-US" dirty="0" smtClean="0">
                <a:solidFill>
                  <a:srgbClr val="FFFFFF"/>
                </a:solidFill>
              </a:rPr>
              <a:t>Submitted by : Akash Papnai, </a:t>
            </a:r>
            <a:r>
              <a:rPr lang="en-US" dirty="0" err="1" smtClean="0">
                <a:solidFill>
                  <a:srgbClr val="FFFFFF"/>
                </a:solidFill>
              </a:rPr>
              <a:t>Vipul</a:t>
            </a:r>
            <a:r>
              <a:rPr lang="en-US" dirty="0" smtClean="0">
                <a:solidFill>
                  <a:srgbClr val="FFFFFF"/>
                </a:solidFill>
              </a:rPr>
              <a:t> </a:t>
            </a:r>
            <a:r>
              <a:rPr lang="en-US" dirty="0" err="1" smtClean="0">
                <a:solidFill>
                  <a:srgbClr val="FFFFFF"/>
                </a:solidFill>
              </a:rPr>
              <a:t>chandra</a:t>
            </a:r>
            <a:endParaRPr lang="en-US" dirty="0" smtClean="0">
              <a:solidFill>
                <a:srgbClr val="FFFFFF"/>
              </a:solidFill>
            </a:endParaRPr>
          </a:p>
          <a:p>
            <a:pPr marL="342900" indent="-342900">
              <a:buFontTx/>
              <a:buChar char="-"/>
            </a:pPr>
            <a:r>
              <a:rPr lang="en-US" dirty="0" smtClean="0">
                <a:solidFill>
                  <a:srgbClr val="FFFFFF"/>
                </a:solidFill>
              </a:rPr>
              <a:t>Submitted to : Prof. Deepak singh</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1 (25 February)</a:t>
            </a:r>
            <a:endParaRPr lang="en-IN" dirty="0"/>
          </a:p>
        </p:txBody>
      </p:sp>
      <p:sp>
        <p:nvSpPr>
          <p:cNvPr id="3" name="Content Placeholder 2"/>
          <p:cNvSpPr>
            <a:spLocks noGrp="1"/>
          </p:cNvSpPr>
          <p:nvPr>
            <p:ph idx="1"/>
          </p:nvPr>
        </p:nvSpPr>
        <p:spPr/>
        <p:txBody>
          <a:bodyPr/>
          <a:lstStyle/>
          <a:p>
            <a:r>
              <a:rPr lang="en-US" sz="2500" b="1" dirty="0" smtClean="0"/>
              <a:t>Data Gathering</a:t>
            </a:r>
          </a:p>
          <a:p>
            <a:r>
              <a:rPr lang="en-US" dirty="0" smtClean="0"/>
              <a:t>This week all the focus will be on collecting all the data required for this project.</a:t>
            </a:r>
            <a:endParaRPr lang="en-US" dirty="0"/>
          </a:p>
        </p:txBody>
      </p:sp>
    </p:spTree>
    <p:extLst>
      <p:ext uri="{BB962C8B-B14F-4D97-AF65-F5344CB8AC3E}">
        <p14:creationId xmlns:p14="http://schemas.microsoft.com/office/powerpoint/2010/main" val="1164428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2 (4 March)</a:t>
            </a:r>
            <a:endParaRPr lang="en-IN" dirty="0"/>
          </a:p>
        </p:txBody>
      </p:sp>
      <p:sp>
        <p:nvSpPr>
          <p:cNvPr id="3" name="Content Placeholder 2"/>
          <p:cNvSpPr>
            <a:spLocks noGrp="1"/>
          </p:cNvSpPr>
          <p:nvPr>
            <p:ph idx="1"/>
          </p:nvPr>
        </p:nvSpPr>
        <p:spPr/>
        <p:txBody>
          <a:bodyPr/>
          <a:lstStyle/>
          <a:p>
            <a:r>
              <a:rPr lang="en-US" sz="2500" b="1" dirty="0" smtClean="0"/>
              <a:t>Cleaning of Data</a:t>
            </a:r>
          </a:p>
          <a:p>
            <a:r>
              <a:rPr lang="en-US" dirty="0" smtClean="0"/>
              <a:t>This will we will be doing all the data cleaning required for the project.</a:t>
            </a:r>
            <a:endParaRPr lang="en-IN" dirty="0"/>
          </a:p>
        </p:txBody>
      </p:sp>
    </p:spTree>
    <p:extLst>
      <p:ext uri="{BB962C8B-B14F-4D97-AF65-F5344CB8AC3E}">
        <p14:creationId xmlns:p14="http://schemas.microsoft.com/office/powerpoint/2010/main" val="47242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3 (11 March)</a:t>
            </a:r>
            <a:endParaRPr lang="en-IN" dirty="0"/>
          </a:p>
        </p:txBody>
      </p:sp>
      <p:sp>
        <p:nvSpPr>
          <p:cNvPr id="3" name="Content Placeholder 2"/>
          <p:cNvSpPr>
            <a:spLocks noGrp="1"/>
          </p:cNvSpPr>
          <p:nvPr>
            <p:ph idx="1"/>
          </p:nvPr>
        </p:nvSpPr>
        <p:spPr/>
        <p:txBody>
          <a:bodyPr/>
          <a:lstStyle/>
          <a:p>
            <a:r>
              <a:rPr lang="en-US" sz="2500" b="1" dirty="0" smtClean="0"/>
              <a:t>Documentation</a:t>
            </a:r>
          </a:p>
          <a:p>
            <a:r>
              <a:rPr lang="en-US" dirty="0" smtClean="0"/>
              <a:t>After studying all the data and then cleaning it, this week will all be focused on creating the documentation of the project which will be basically about the project, how we came across it, etc.</a:t>
            </a:r>
            <a:endParaRPr lang="en-IN" dirty="0"/>
          </a:p>
        </p:txBody>
      </p:sp>
    </p:spTree>
    <p:extLst>
      <p:ext uri="{BB962C8B-B14F-4D97-AF65-F5344CB8AC3E}">
        <p14:creationId xmlns:p14="http://schemas.microsoft.com/office/powerpoint/2010/main" val="2847018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4 (18 March)</a:t>
            </a:r>
            <a:endParaRPr lang="en-IN" dirty="0"/>
          </a:p>
        </p:txBody>
      </p:sp>
      <p:sp>
        <p:nvSpPr>
          <p:cNvPr id="3" name="Content Placeholder 2"/>
          <p:cNvSpPr>
            <a:spLocks noGrp="1"/>
          </p:cNvSpPr>
          <p:nvPr>
            <p:ph idx="1"/>
          </p:nvPr>
        </p:nvSpPr>
        <p:spPr/>
        <p:txBody>
          <a:bodyPr>
            <a:normAutofit/>
          </a:bodyPr>
          <a:lstStyle/>
          <a:p>
            <a:r>
              <a:rPr lang="en-US" sz="2500" b="1" dirty="0" smtClean="0"/>
              <a:t>Implementation initialization</a:t>
            </a:r>
          </a:p>
          <a:p>
            <a:r>
              <a:rPr lang="en-US" dirty="0" smtClean="0"/>
              <a:t>This will be week of start of implementation of the project. This will be one of the busiest week of all the 11 weeks.</a:t>
            </a:r>
            <a:endParaRPr lang="en-IN" dirty="0"/>
          </a:p>
        </p:txBody>
      </p:sp>
    </p:spTree>
    <p:extLst>
      <p:ext uri="{BB962C8B-B14F-4D97-AF65-F5344CB8AC3E}">
        <p14:creationId xmlns:p14="http://schemas.microsoft.com/office/powerpoint/2010/main" val="3716050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5 (25 March)</a:t>
            </a:r>
            <a:endParaRPr lang="en-IN" dirty="0"/>
          </a:p>
        </p:txBody>
      </p:sp>
      <p:sp>
        <p:nvSpPr>
          <p:cNvPr id="3" name="Content Placeholder 2"/>
          <p:cNvSpPr>
            <a:spLocks noGrp="1"/>
          </p:cNvSpPr>
          <p:nvPr>
            <p:ph idx="1"/>
          </p:nvPr>
        </p:nvSpPr>
        <p:spPr/>
        <p:txBody>
          <a:bodyPr>
            <a:normAutofit/>
          </a:bodyPr>
          <a:lstStyle/>
          <a:p>
            <a:r>
              <a:rPr lang="en-US" sz="2500" b="1" dirty="0" smtClean="0"/>
              <a:t>Data Analysis</a:t>
            </a:r>
          </a:p>
          <a:p>
            <a:r>
              <a:rPr lang="en-US" dirty="0" smtClean="0"/>
              <a:t>This week, we will focus on analyzing the data. This week we will focus on how data can be represented using graph.</a:t>
            </a:r>
            <a:endParaRPr lang="en-IN" dirty="0"/>
          </a:p>
        </p:txBody>
      </p:sp>
    </p:spTree>
    <p:extLst>
      <p:ext uri="{BB962C8B-B14F-4D97-AF65-F5344CB8AC3E}">
        <p14:creationId xmlns:p14="http://schemas.microsoft.com/office/powerpoint/2010/main" val="3277445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6 (1 April)</a:t>
            </a:r>
            <a:endParaRPr lang="en-IN" dirty="0"/>
          </a:p>
        </p:txBody>
      </p:sp>
      <p:sp>
        <p:nvSpPr>
          <p:cNvPr id="3" name="Content Placeholder 2"/>
          <p:cNvSpPr>
            <a:spLocks noGrp="1"/>
          </p:cNvSpPr>
          <p:nvPr>
            <p:ph idx="1"/>
          </p:nvPr>
        </p:nvSpPr>
        <p:spPr/>
        <p:txBody>
          <a:bodyPr/>
          <a:lstStyle/>
          <a:p>
            <a:r>
              <a:rPr lang="en-US" sz="2500" b="1" dirty="0" smtClean="0"/>
              <a:t>Continuing Week 5</a:t>
            </a:r>
          </a:p>
          <a:p>
            <a:r>
              <a:rPr lang="en-US" dirty="0" smtClean="0"/>
              <a:t>As there will be a lot of work on Week 5, so further work of Week 5 will be done on Week 6.</a:t>
            </a:r>
            <a:endParaRPr lang="en-IN" dirty="0"/>
          </a:p>
        </p:txBody>
      </p:sp>
    </p:spTree>
    <p:extLst>
      <p:ext uri="{BB962C8B-B14F-4D97-AF65-F5344CB8AC3E}">
        <p14:creationId xmlns:p14="http://schemas.microsoft.com/office/powerpoint/2010/main" val="2465208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465</Words>
  <Application>Microsoft Office PowerPoint</Application>
  <PresentationFormat>Widescreen</PresentationFormat>
  <Paragraphs>44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Bookman Old Style</vt:lpstr>
      <vt:lpstr>Calibri</vt:lpstr>
      <vt:lpstr>Comic Sans MS</vt:lpstr>
      <vt:lpstr>Franklin Gothic Book</vt:lpstr>
      <vt:lpstr>1_RetrospectVTI</vt:lpstr>
      <vt:lpstr>IIIT Lucknow Capstone Project</vt:lpstr>
      <vt:lpstr>Small Introduction about our Project</vt:lpstr>
      <vt:lpstr>Timeline for the Project</vt:lpstr>
      <vt:lpstr>Week 1 (25 February)</vt:lpstr>
      <vt:lpstr>Week 2 (4 March)</vt:lpstr>
      <vt:lpstr>Week 3 (11 March)</vt:lpstr>
      <vt:lpstr>Week 4 (18 March)</vt:lpstr>
      <vt:lpstr>Week 5 (25 March)</vt:lpstr>
      <vt:lpstr>Week 6 (1 April)</vt:lpstr>
      <vt:lpstr>Week 7 (8 April)</vt:lpstr>
      <vt:lpstr>Week 8 (15 April)</vt:lpstr>
      <vt:lpstr>Week 9 (22 April)</vt:lpstr>
      <vt:lpstr>Week 10 (29 April)</vt:lpstr>
      <vt:lpstr>Week 11 (6 May)</vt:lpstr>
      <vt:lpstr>Timeline Overview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2021-02-19T17:57:52Z</dcterms:created>
  <dcterms:modified xsi:type="dcterms:W3CDTF">2021-03-06T10:21:22Z</dcterms:modified>
</cp:coreProperties>
</file>