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7E29AE-A55A-45B4-96FF-828628E833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C82E6C-0187-4AB2-B4C5-9E9DDA84BD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30-Dec-20 4:29:52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3CB785E-52E4-41A3-8584-7206E2A9C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2020-12-30T10:59:53Z</dcterms:created>
  <dcterms:modified xsi:type="dcterms:W3CDTF">2020-12-30T10:59:53Z</dcterms:modified>
</cp:coreProperties>
</file>