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3E03F5A-F28E-4A93-B30F-CECCB3F9574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E507E61-590C-4B08-96E5-7036C9277F0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02-Jan-21 3:02:05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71F8161A-96B4-4CBA-B5D0-1A73DDD6A4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0"/>
            <a:ext cx="9429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2021-01-02T09:32:06Z</dcterms:created>
  <dcterms:modified xsi:type="dcterms:W3CDTF">2021-01-02T09:32:06Z</dcterms:modified>
</cp:coreProperties>
</file>