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265065-89F9-4AF5-A3CA-0D3FD42E01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FBEB94-DB9A-42C4-8714-1FCD255C580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02-Jan-21 2:45:59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10" name="slide10">
            <a:extLst>
              <a:ext uri="{FF2B5EF4-FFF2-40B4-BE49-F238E27FC236}">
                <a16:creationId xmlns:a16="http://schemas.microsoft.com/office/drawing/2014/main" id="{1A8F7152-CC39-42C1-8B2B-C93A6B068E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7" y="709612"/>
            <a:ext cx="80486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1EACBE58-97E3-449A-AF54-494356D61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90725"/>
            <a:ext cx="15240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1FE42A70-A868-404C-8696-F2BF03D3C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14575"/>
            <a:ext cx="1524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2EB707BC-3255-44B7-BF9F-DD946C6367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343025"/>
            <a:ext cx="98298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9DDA860A-56F8-4835-B29B-8413A37A6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76375"/>
            <a:ext cx="9677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6A02D7F0-B26E-44F2-9AEE-27BBA62FDA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1871662"/>
            <a:ext cx="96964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" id="7" name="slide7">
            <a:extLst>
              <a:ext uri="{FF2B5EF4-FFF2-40B4-BE49-F238E27FC236}">
                <a16:creationId xmlns:a16="http://schemas.microsoft.com/office/drawing/2014/main" id="{48D4FCF0-5780-4FCA-B4E5-820DF54CEF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109787"/>
            <a:ext cx="96202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8" name="slide8">
            <a:extLst>
              <a:ext uri="{FF2B5EF4-FFF2-40B4-BE49-F238E27FC236}">
                <a16:creationId xmlns:a16="http://schemas.microsoft.com/office/drawing/2014/main" id="{EA8D5CE2-9B2A-4180-B8AF-6F4DFDE8F5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628900"/>
            <a:ext cx="2305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9" name="slide9">
            <a:extLst>
              <a:ext uri="{FF2B5EF4-FFF2-40B4-BE49-F238E27FC236}">
                <a16:creationId xmlns:a16="http://schemas.microsoft.com/office/drawing/2014/main" id="{2B16E54F-26E4-42B1-9439-FF06CDA271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033712"/>
            <a:ext cx="68770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2021-01-02T09:16:16Z</dcterms:created>
  <dcterms:modified xsi:type="dcterms:W3CDTF">2021-01-02T09:16:16Z</dcterms:modified>
</cp:coreProperties>
</file>