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kashpaswan09/Sign-language-detection-using-deep-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6892" y="1141847"/>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dirty="0"/>
              <a:t>Sign language detection using deep learning</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607302" y="3373712"/>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AKASH KUMAR PASWAN</a:t>
            </a:r>
          </a:p>
          <a:p>
            <a:pPr algn="l">
              <a:spcAft>
                <a:spcPts val="600"/>
              </a:spcAft>
            </a:pPr>
            <a:r>
              <a:rPr lang="en-US" sz="1600" b="1" cap="all" dirty="0"/>
              <a:t>College Name: ITM COLLEGE OF MANAGEMENT</a:t>
            </a:r>
            <a:endParaRPr lang="en-US" sz="1050" b="1" cap="all" dirty="0"/>
          </a:p>
          <a:p>
            <a:pPr algn="l">
              <a:spcAft>
                <a:spcPts val="600"/>
              </a:spcAft>
            </a:pPr>
            <a:r>
              <a:rPr lang="en-US" sz="1600" b="1" cap="all" dirty="0"/>
              <a:t>Department: BCA (</a:t>
            </a:r>
            <a:r>
              <a:rPr lang="en-US" sz="1600" b="1" dirty="0"/>
              <a:t>Bachelor of Computer Application</a:t>
            </a:r>
            <a:r>
              <a:rPr lang="en-US" sz="1600" b="1" cap="all" dirty="0"/>
              <a:t>)</a:t>
            </a:r>
          </a:p>
          <a:p>
            <a:pPr algn="l">
              <a:spcAft>
                <a:spcPts val="600"/>
              </a:spcAft>
            </a:pPr>
            <a:r>
              <a:rPr lang="en-US" sz="1600" b="1" cap="all" dirty="0"/>
              <a:t>Email ID: </a:t>
            </a:r>
            <a:r>
              <a:rPr lang="en-US" sz="1600" b="1" dirty="0"/>
              <a:t>paswanakashkumar1@gmail.com</a:t>
            </a:r>
          </a:p>
          <a:p>
            <a:pPr algn="l">
              <a:spcAft>
                <a:spcPts val="600"/>
              </a:spcAft>
            </a:pPr>
            <a:r>
              <a:rPr lang="en-US" sz="1600" b="1" cap="all" dirty="0"/>
              <a:t>AICTE Student ID: STU67664589</a:t>
            </a:r>
            <a:r>
              <a:rPr lang="en-US" sz="1600" b="1" dirty="0"/>
              <a:t>de</a:t>
            </a:r>
            <a:r>
              <a:rPr lang="en-US" sz="1600" b="1" cap="all" dirty="0"/>
              <a:t>0881734755721</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76344" y="557360"/>
            <a:ext cx="5137284"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Aptos" panose="020B0004020202020204"/>
              </a:rPr>
              <a:t>"Deep Learning for Computer Vision with Python" by Adrian Rosebrock.</a:t>
            </a:r>
          </a:p>
          <a:p>
            <a:r>
              <a:rPr lang="en-US" sz="2200" dirty="0">
                <a:latin typeface="Aptos" panose="020B0004020202020204"/>
              </a:rPr>
              <a:t>"Hands-On Machine Learning with Scikit-Learn, </a:t>
            </a:r>
            <a:r>
              <a:rPr lang="en-US" sz="2200" dirty="0" err="1">
                <a:latin typeface="Aptos" panose="020B0004020202020204"/>
              </a:rPr>
              <a:t>Keras</a:t>
            </a:r>
            <a:r>
              <a:rPr lang="en-US" sz="2200" dirty="0">
                <a:latin typeface="Aptos" panose="020B0004020202020204"/>
              </a:rPr>
              <a:t>, and TensorFlow" by Aurélien Geron.</a:t>
            </a:r>
          </a:p>
          <a:p>
            <a:r>
              <a:rPr lang="en-US" sz="2200" dirty="0">
                <a:latin typeface="Aptos" panose="020B0004020202020204"/>
              </a:rPr>
              <a:t>"Sign Language Recognition: A Review" in the Journal of Computer Vision and Image Understanding.</a:t>
            </a:r>
          </a:p>
          <a:p>
            <a:pPr marL="0" indent="0">
              <a:buNone/>
            </a:pPr>
            <a:r>
              <a:rPr lang="en-IN" sz="2200" dirty="0">
                <a:latin typeface="Franklin Gothic Book"/>
              </a:rPr>
              <a:t>GitHub Link: </a:t>
            </a:r>
            <a:r>
              <a:rPr lang="en-IN" sz="2200" dirty="0">
                <a:latin typeface="Franklin Gothic Book"/>
                <a:hlinkClick r:id="rId2"/>
              </a:rPr>
              <a:t>https://github.com/akashpaswan09/Sign-language-detection-using-deep-learning-</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19552"/>
            <a:ext cx="10515600" cy="4251960"/>
          </a:xfrm>
        </p:spPr>
        <p:txBody>
          <a:bodyPr vert="horz" lIns="91440" tIns="45720" rIns="91440" bIns="45720" rtlCol="0">
            <a:normAutofit/>
          </a:bodyPr>
          <a:lstStyle/>
          <a:p>
            <a:pPr marL="0" indent="0">
              <a:buNone/>
            </a:pPr>
            <a:r>
              <a:rPr lang="en-US" sz="2200" dirty="0"/>
              <a:t>Sign language is a crucial mode of communication for the deaf and hard-of-hearing community. However, there is a significant barrier in communication between sign language users and those who do not understand it. Traditional methods of interpreting sign language are often limited by the availability of skilled interpreters and can be time-consuming. This creates a need for an automated system that can accurately detect and interpret sign language gestures in real-time, facilitating better communication and inclusivity.</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US" sz="1400" dirty="0"/>
              <a:t>We propose the development of a sign language detection system using deep learning techniques. This system will utilize computer vision and machine learning algorithms to recognize and interpret sign language gestures from video input, providing real-time translation into text or speech. The goal is to create an accessible tool that bridges the communication gap between sign language users and non-users.</a:t>
            </a:r>
            <a:endParaRPr lang="en-GB" sz="14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US" sz="2200" dirty="0"/>
              <a:t>The system will be developed using the following technologies:</a:t>
            </a:r>
          </a:p>
          <a:p>
            <a:pPr marL="0" indent="0">
              <a:spcBef>
                <a:spcPct val="20000"/>
              </a:spcBef>
              <a:spcAft>
                <a:spcPts val="600"/>
              </a:spcAft>
              <a:buNone/>
            </a:pPr>
            <a:endParaRPr lang="en-US" sz="2200" dirty="0"/>
          </a:p>
          <a:p>
            <a:pPr marL="0" indent="0">
              <a:spcBef>
                <a:spcPct val="20000"/>
              </a:spcBef>
              <a:spcAft>
                <a:spcPts val="600"/>
              </a:spcAft>
              <a:buNone/>
            </a:pPr>
            <a:r>
              <a:rPr lang="en-US" sz="2200" dirty="0"/>
              <a:t>Programming Languages: Python for implementing machine learning models and data processing.</a:t>
            </a:r>
          </a:p>
          <a:p>
            <a:pPr marL="0" indent="0">
              <a:spcBef>
                <a:spcPct val="20000"/>
              </a:spcBef>
              <a:spcAft>
                <a:spcPts val="600"/>
              </a:spcAft>
              <a:buNone/>
            </a:pPr>
            <a:r>
              <a:rPr lang="en-US" sz="2200" dirty="0"/>
              <a:t>Deep Learning Frameworks: TensorFlow and Kera's for building and training neural networks.</a:t>
            </a:r>
          </a:p>
          <a:p>
            <a:pPr marL="0" indent="0">
              <a:spcBef>
                <a:spcPct val="20000"/>
              </a:spcBef>
              <a:spcAft>
                <a:spcPts val="600"/>
              </a:spcAft>
              <a:buNone/>
            </a:pPr>
            <a:r>
              <a:rPr lang="en-US" sz="2200" dirty="0"/>
              <a:t>Computer Vision Libraries: OpenCV for image processing and video analysis.</a:t>
            </a:r>
          </a:p>
          <a:p>
            <a:pPr marL="0" indent="0">
              <a:spcBef>
                <a:spcPct val="20000"/>
              </a:spcBef>
              <a:spcAft>
                <a:spcPts val="600"/>
              </a:spcAft>
              <a:buNone/>
            </a:pPr>
            <a:r>
              <a:rPr lang="en-US" sz="2200" dirty="0"/>
              <a:t>Data Annotation Tools: Labeling or similar tools for annotating sign language gesture datasets.</a:t>
            </a:r>
          </a:p>
          <a:p>
            <a:pPr marL="0" indent="0">
              <a:spcBef>
                <a:spcPct val="20000"/>
              </a:spcBef>
              <a:spcAft>
                <a:spcPts val="600"/>
              </a:spcAft>
              <a:buNone/>
            </a:pPr>
            <a:r>
              <a:rPr lang="en-US" sz="2200" dirty="0"/>
              <a:t>User Interface: Flask or Django for creating a web-based application to interact with the system.</a:t>
            </a: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US" sz="1500" dirty="0"/>
              <a:t>The core of the system will employ convolutional neural networks (CNNs) for gesture recognition. The deployment process will involve:</a:t>
            </a:r>
          </a:p>
          <a:p>
            <a:pPr marL="305435" indent="-305435">
              <a:spcBef>
                <a:spcPct val="20000"/>
              </a:spcBef>
              <a:spcAft>
                <a:spcPts val="600"/>
              </a:spcAft>
              <a:buFont typeface="Arial"/>
              <a:buChar char="•"/>
            </a:pPr>
            <a:endParaRPr lang="en-US" sz="1500" dirty="0"/>
          </a:p>
          <a:p>
            <a:pPr marL="305435" indent="-305435">
              <a:spcBef>
                <a:spcPct val="20000"/>
              </a:spcBef>
              <a:spcAft>
                <a:spcPts val="600"/>
              </a:spcAft>
              <a:buFont typeface="Arial"/>
              <a:buChar char="•"/>
            </a:pPr>
            <a:r>
              <a:rPr lang="en-US" sz="1500" dirty="0"/>
              <a:t>Data Collection: Gathering a diverse dataset of sign language gestures.</a:t>
            </a:r>
          </a:p>
          <a:p>
            <a:pPr marL="305435" indent="-305435">
              <a:spcBef>
                <a:spcPct val="20000"/>
              </a:spcBef>
              <a:spcAft>
                <a:spcPts val="600"/>
              </a:spcAft>
              <a:buFont typeface="Arial"/>
              <a:buChar char="•"/>
            </a:pPr>
            <a:r>
              <a:rPr lang="en-US" sz="1500" dirty="0"/>
              <a:t>Model Training: Training the CNN on the annotated dataset to recognize various signs.</a:t>
            </a:r>
          </a:p>
          <a:p>
            <a:pPr marL="305435" indent="-305435">
              <a:spcBef>
                <a:spcPct val="20000"/>
              </a:spcBef>
              <a:spcAft>
                <a:spcPts val="600"/>
              </a:spcAft>
              <a:buFont typeface="Arial"/>
              <a:buChar char="•"/>
            </a:pPr>
            <a:r>
              <a:rPr lang="en-US" sz="1500" dirty="0"/>
              <a:t>Real-time Processing: Implementing the model in a web application that captures video input and processes it in real-time.</a:t>
            </a:r>
          </a:p>
          <a:p>
            <a:pPr marL="305435" indent="-305435">
              <a:spcBef>
                <a:spcPct val="20000"/>
              </a:spcBef>
              <a:spcAft>
                <a:spcPts val="600"/>
              </a:spcAft>
              <a:buFont typeface="Arial"/>
              <a:buChar char="•"/>
            </a:pPr>
            <a:r>
              <a:rPr lang="en-US" sz="1500" dirty="0"/>
              <a:t>Deployment: Hosting the application on cloud platforms like AWS or Azure for scalability and accessibility.</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pic>
        <p:nvPicPr>
          <p:cNvPr id="5" name="Picture 4">
            <a:extLst>
              <a:ext uri="{FF2B5EF4-FFF2-40B4-BE49-F238E27FC236}">
                <a16:creationId xmlns:a16="http://schemas.microsoft.com/office/drawing/2014/main" id="{78D56B03-30C9-0E0E-77FD-EA69E1587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652" y="3478261"/>
            <a:ext cx="3424238" cy="1938338"/>
          </a:xfrm>
          <a:prstGeom prst="rect">
            <a:avLst/>
          </a:prstGeom>
        </p:spPr>
      </p:pic>
      <p:pic>
        <p:nvPicPr>
          <p:cNvPr id="7" name="Picture 6">
            <a:extLst>
              <a:ext uri="{FF2B5EF4-FFF2-40B4-BE49-F238E27FC236}">
                <a16:creationId xmlns:a16="http://schemas.microsoft.com/office/drawing/2014/main" id="{D65B7944-8BE6-7406-F036-1F9E87ADF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984" y="3478261"/>
            <a:ext cx="3441148" cy="1938338"/>
          </a:xfrm>
          <a:prstGeom prst="rect">
            <a:avLst/>
          </a:prstGeom>
        </p:spPr>
      </p:pic>
      <p:pic>
        <p:nvPicPr>
          <p:cNvPr id="11" name="Picture 10">
            <a:extLst>
              <a:ext uri="{FF2B5EF4-FFF2-40B4-BE49-F238E27FC236}">
                <a16:creationId xmlns:a16="http://schemas.microsoft.com/office/drawing/2014/main" id="{2F29C7E2-9AF6-7E26-86FE-404AF1B7C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238" y="3478261"/>
            <a:ext cx="3458226" cy="1938338"/>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The proposed sign language detection system aims to enhance communication between sign language users and non-users by providing an automated, real-time interpretation of gestures. By leveraging deep learning and computer vision technologies, the system has the potential to significantly improve accessibility and inclusivity for the deaf and hard-of-hearing community.</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771832" y="2055813"/>
            <a:ext cx="10515600" cy="4251960"/>
          </a:xfrm>
        </p:spPr>
        <p:txBody>
          <a:bodyPr vert="horz" lIns="91440" tIns="45720" rIns="91440" bIns="45720" rtlCol="0">
            <a:normAutofit/>
          </a:bodyPr>
          <a:lstStyle/>
          <a:p>
            <a:r>
              <a:rPr lang="en-US" sz="2200" dirty="0"/>
              <a:t>Future developments may include:</a:t>
            </a:r>
          </a:p>
          <a:p>
            <a:pPr marL="0" indent="0">
              <a:buNone/>
            </a:pPr>
            <a:endParaRPr lang="en-US" sz="2200" dirty="0"/>
          </a:p>
          <a:p>
            <a:r>
              <a:rPr lang="en-US" sz="2200" dirty="0"/>
              <a:t>Expanding the system to support multiple sign languages.</a:t>
            </a:r>
          </a:p>
          <a:p>
            <a:r>
              <a:rPr lang="en-US" sz="2200" dirty="0"/>
              <a:t>Enhancing the model's accuracy with more diverse datasets and advanced algorithms.</a:t>
            </a:r>
          </a:p>
          <a:p>
            <a:r>
              <a:rPr lang="en-US" sz="2200" dirty="0"/>
              <a:t>Integrating voice synthesis for spoken output of detected signs.</a:t>
            </a:r>
          </a:p>
          <a:p>
            <a:r>
              <a:rPr lang="en-US" sz="2200" dirty="0"/>
              <a:t>Developing mobile applications to increase accessibility and usability.</a:t>
            </a: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601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Sign language detection using deep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Akash Paswan</cp:lastModifiedBy>
  <cp:revision>12</cp:revision>
  <dcterms:created xsi:type="dcterms:W3CDTF">2013-07-15T20:26:40Z</dcterms:created>
  <dcterms:modified xsi:type="dcterms:W3CDTF">2025-05-15T09:37:54Z</dcterms:modified>
</cp:coreProperties>
</file>