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14/05/2024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14/05/2024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8229600" cy="2971800"/>
          </a:xfrm>
        </p:spPr>
        <p:txBody>
          <a:bodyPr>
            <a:normAutofit fontScale="90000"/>
          </a:bodyPr>
          <a:lstStyle/>
          <a:p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Project Report: </a:t>
            </a:r>
            <a:r>
              <a:rPr lang="en-US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AtliQ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Hospitality Analysis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-  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Akash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Shital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Patil</a:t>
            </a: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  UMIP5670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Project Report: Enhancing Business Performance in the Hospitality Industry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of Contents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Brief Overview of the Project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Exploration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Insights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Notebook Analysis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Overview of Datasets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Visualization and Analysis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Tableau Dashboard Insights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Visualizations and Findings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Insights and Recommendations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Extracted Insights from Data Analysis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Actionable Recommendations for Business Improvement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Summary of Key Findings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Impact and Future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971800" cy="86995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1. Introduction</a:t>
            </a:r>
            <a:r>
              <a:rPr lang="en-US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</a:t>
            </a:r>
            <a:endParaRPr lang="en-US"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Content Placeholder 4" descr="Screenshot (3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49" y="762000"/>
            <a:ext cx="5416551" cy="586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Brief </a:t>
            </a:r>
            <a:r>
              <a:rPr lang="en-US" b="1" dirty="0" smtClean="0"/>
              <a:t>Overview:</a:t>
            </a:r>
          </a:p>
          <a:p>
            <a:r>
              <a:rPr lang="en-US" dirty="0" smtClean="0"/>
              <a:t>Our project focuses on leveraging data analytics and business intelligence to enhance business performance within the hospitality industry. We aim to provide actionable insights to </a:t>
            </a:r>
            <a:r>
              <a:rPr lang="en-US" dirty="0" err="1" smtClean="0"/>
              <a:t>Atliq</a:t>
            </a:r>
            <a:r>
              <a:rPr lang="en-US" dirty="0" smtClean="0"/>
              <a:t> </a:t>
            </a:r>
            <a:r>
              <a:rPr lang="en-US" dirty="0" err="1" smtClean="0"/>
              <a:t>Grands</a:t>
            </a:r>
            <a:r>
              <a:rPr lang="en-US" dirty="0" smtClean="0"/>
              <a:t>, a leading hotel chain, to regain their competitive edge and improve revenue generation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Objectives:</a:t>
            </a:r>
          </a:p>
          <a:p>
            <a:r>
              <a:rPr lang="en-US" dirty="0" smtClean="0"/>
              <a:t>Analyze provided datasets to identify key trends and patterns.</a:t>
            </a:r>
          </a:p>
          <a:p>
            <a:r>
              <a:rPr lang="en-US" dirty="0" smtClean="0"/>
              <a:t>Develop visualizations and dashboards for clear data representation.</a:t>
            </a:r>
          </a:p>
          <a:p>
            <a:r>
              <a:rPr lang="en-US" dirty="0" smtClean="0"/>
              <a:t>Derive actionable recommendations to improve business operations and decision-making.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2. Data Exploration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7912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Insights </a:t>
            </a:r>
            <a:r>
              <a:rPr lang="en-US" b="1" dirty="0" smtClean="0"/>
              <a:t>from </a:t>
            </a:r>
            <a:r>
              <a:rPr lang="en-US" b="1" dirty="0" err="1" smtClean="0"/>
              <a:t>Jupyter</a:t>
            </a:r>
            <a:r>
              <a:rPr lang="en-US" b="1" dirty="0" smtClean="0"/>
              <a:t> Notebook Analysis:</a:t>
            </a:r>
          </a:p>
          <a:p>
            <a:r>
              <a:rPr lang="en-US" dirty="0" smtClean="0"/>
              <a:t>Explored five datasets including </a:t>
            </a:r>
            <a:r>
              <a:rPr lang="en-US" dirty="0" err="1" smtClean="0"/>
              <a:t>dim_date</a:t>
            </a:r>
            <a:r>
              <a:rPr lang="en-US" dirty="0" smtClean="0"/>
              <a:t>, </a:t>
            </a:r>
            <a:r>
              <a:rPr lang="en-US" dirty="0" err="1" smtClean="0"/>
              <a:t>dim_rooms</a:t>
            </a:r>
            <a:r>
              <a:rPr lang="en-US" dirty="0" smtClean="0"/>
              <a:t>, </a:t>
            </a:r>
            <a:r>
              <a:rPr lang="en-US" dirty="0" err="1" smtClean="0"/>
              <a:t>dim_hotels</a:t>
            </a:r>
            <a:r>
              <a:rPr lang="en-US" dirty="0" smtClean="0"/>
              <a:t>, </a:t>
            </a:r>
            <a:r>
              <a:rPr lang="en-US" dirty="0" err="1" smtClean="0"/>
              <a:t>fact_aggregated_bookings</a:t>
            </a:r>
            <a:r>
              <a:rPr lang="en-US" dirty="0" smtClean="0"/>
              <a:t>, and </a:t>
            </a:r>
            <a:r>
              <a:rPr lang="en-US" dirty="0" err="1" smtClean="0"/>
              <a:t>fact_bookings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Combined and preprocessed data for analysis, merging relevant information from multiple datasets.</a:t>
            </a:r>
          </a:p>
          <a:p>
            <a:r>
              <a:rPr lang="en-US" dirty="0" smtClean="0"/>
              <a:t>Conducted exploratory data analysis to understand dataset structures and characteristics.</a:t>
            </a:r>
          </a:p>
          <a:p>
            <a:r>
              <a:rPr lang="en-US" dirty="0" smtClean="0"/>
              <a:t>Identified key variables and potential areas for analysis.</a:t>
            </a:r>
          </a:p>
          <a:p>
            <a:r>
              <a:rPr lang="en-US" b="1" dirty="0" smtClean="0"/>
              <a:t>Overview of Combined Datasets:</a:t>
            </a:r>
          </a:p>
          <a:p>
            <a:r>
              <a:rPr lang="en-US" dirty="0" smtClean="0"/>
              <a:t>Detailed analysis of combined datasets, highlighting dimensions, key columns, and observations.</a:t>
            </a:r>
          </a:p>
          <a:p>
            <a:r>
              <a:rPr lang="en-US" dirty="0" smtClean="0"/>
              <a:t>Insights obtained from each dataset, emphasizing their contribution to the overall analysis.</a:t>
            </a:r>
          </a:p>
          <a:p>
            <a:r>
              <a:rPr lang="en-US" dirty="0" smtClean="0"/>
              <a:t>Preprocessing steps performed to ensure data consistency and integrity.</a:t>
            </a:r>
          </a:p>
          <a:p>
            <a:endParaRPr lang="en-US" dirty="0"/>
          </a:p>
        </p:txBody>
      </p:sp>
      <p:pic>
        <p:nvPicPr>
          <p:cNvPr id="5" name="Content Placeholder 4" descr="Screenshot (36)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5400000">
            <a:off x="4097190" y="1846412"/>
            <a:ext cx="5521620" cy="42671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3. Data Visualization and Analysis</a:t>
            </a:r>
            <a:r>
              <a:rPr lang="en-US" sz="24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</a:t>
            </a:r>
            <a:endParaRPr lang="en-US" sz="24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Content Placeholder 4" descr="Screenshot (3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457200"/>
            <a:ext cx="4800600" cy="617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581400" cy="5118100"/>
          </a:xfrm>
        </p:spPr>
        <p:txBody>
          <a:bodyPr>
            <a:normAutofit fontScale="70000" lnSpcReduction="20000"/>
          </a:bodyPr>
          <a:lstStyle/>
          <a:p>
            <a:r>
              <a:rPr lang="en-US" sz="2600" b="1" dirty="0" smtClean="0"/>
              <a:t>Tableau </a:t>
            </a:r>
            <a:r>
              <a:rPr lang="en-US" sz="2600" b="1" dirty="0" smtClean="0"/>
              <a:t>Dashboard Insights:</a:t>
            </a:r>
          </a:p>
          <a:p>
            <a:r>
              <a:rPr lang="en-US" sz="2600" dirty="0" smtClean="0"/>
              <a:t>Utilized Tableau for data visualization and analysis.</a:t>
            </a:r>
          </a:p>
          <a:p>
            <a:r>
              <a:rPr lang="en-US" sz="2600" dirty="0" smtClean="0"/>
              <a:t>Created interactive dashboards to explore various aspects of business performance.</a:t>
            </a:r>
          </a:p>
          <a:p>
            <a:r>
              <a:rPr lang="en-US" sz="2600" dirty="0" smtClean="0"/>
              <a:t>Extracted insights related to revenue generation, customer satisfaction, booking patterns, and property performance</a:t>
            </a:r>
            <a:r>
              <a:rPr lang="en-US" sz="2600" dirty="0" smtClean="0"/>
              <a:t>.</a:t>
            </a:r>
            <a:endParaRPr lang="en-US" sz="2600" dirty="0" smtClean="0"/>
          </a:p>
          <a:p>
            <a:r>
              <a:rPr lang="en-US" sz="2600" b="1" dirty="0" smtClean="0"/>
              <a:t>Key Visualizations and Findings:</a:t>
            </a:r>
          </a:p>
          <a:p>
            <a:r>
              <a:rPr lang="en-US" sz="2600" dirty="0" smtClean="0"/>
              <a:t>Revenue analysis across different properties, cities, and room categories.</a:t>
            </a:r>
          </a:p>
          <a:p>
            <a:r>
              <a:rPr lang="en-US" sz="2600" dirty="0" smtClean="0"/>
              <a:t>Occupancy trends, booking patterns, and revenue per available room.</a:t>
            </a:r>
          </a:p>
          <a:p>
            <a:r>
              <a:rPr lang="en-US" sz="2600" dirty="0" smtClean="0"/>
              <a:t>Customer satisfaction ratings and their impact on revenue.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4. Insights and Recommendations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300" b="1" dirty="0" smtClean="0"/>
              <a:t>Extracted </a:t>
            </a:r>
            <a:r>
              <a:rPr lang="en-US" sz="3300" b="1" dirty="0" smtClean="0"/>
              <a:t>Insights from Data Analysis:</a:t>
            </a:r>
          </a:p>
          <a:p>
            <a:r>
              <a:rPr lang="en-US" sz="3300" dirty="0" smtClean="0"/>
              <a:t>Identified revenue trends, including revenue loss due to cancellations.</a:t>
            </a:r>
          </a:p>
          <a:p>
            <a:r>
              <a:rPr lang="en-US" sz="3300" dirty="0" smtClean="0"/>
              <a:t>Analyzed occupancy rates, booking patterns, and revenue drivers.</a:t>
            </a:r>
          </a:p>
          <a:p>
            <a:r>
              <a:rPr lang="en-US" sz="3300" dirty="0" smtClean="0"/>
              <a:t>Explored correlations between variables and their impact on business performance.</a:t>
            </a:r>
          </a:p>
          <a:p>
            <a:r>
              <a:rPr lang="en-US" sz="3300" b="1" dirty="0" smtClean="0"/>
              <a:t>Actionable Recommendations for Business Improvement:</a:t>
            </a:r>
          </a:p>
          <a:p>
            <a:r>
              <a:rPr lang="en-US" sz="3300" dirty="0" smtClean="0"/>
              <a:t>Enhance booking management with dynamic pricing and flexible cancellation policies.</a:t>
            </a:r>
          </a:p>
          <a:p>
            <a:r>
              <a:rPr lang="en-US" sz="3300" dirty="0" smtClean="0"/>
              <a:t>Optimize revenue streams through diversified offerings and targeted marketing strategies.</a:t>
            </a:r>
          </a:p>
          <a:p>
            <a:r>
              <a:rPr lang="en-US" sz="3300" dirty="0" smtClean="0"/>
              <a:t>Maximize property performance with upgrades and operational efficiencies.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 descr="Screenshot (38)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828800"/>
            <a:ext cx="4364300" cy="4800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5. Conclusion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Summary </a:t>
            </a:r>
            <a:r>
              <a:rPr lang="en-US" b="1" dirty="0" smtClean="0"/>
              <a:t>of Key Findings:</a:t>
            </a:r>
          </a:p>
          <a:p>
            <a:r>
              <a:rPr lang="en-US" dirty="0" smtClean="0"/>
              <a:t>Provided a comprehensive overview of insights derived from data analysis.</a:t>
            </a:r>
          </a:p>
          <a:p>
            <a:r>
              <a:rPr lang="en-US" dirty="0" smtClean="0"/>
              <a:t>Highlighted key areas for business improvement and revenue optimization.</a:t>
            </a:r>
          </a:p>
          <a:p>
            <a:r>
              <a:rPr lang="en-US" dirty="0" smtClean="0"/>
              <a:t>Demonstrated the value of data-driven decision-making in the hospitality industry.</a:t>
            </a:r>
          </a:p>
          <a:p>
            <a:r>
              <a:rPr lang="en-US" b="1" dirty="0" smtClean="0"/>
              <a:t>Project Impact and Future Steps:</a:t>
            </a:r>
          </a:p>
          <a:p>
            <a:r>
              <a:rPr lang="en-US" dirty="0" smtClean="0"/>
              <a:t>Discussed the potential impact of recommendations on business performance.</a:t>
            </a:r>
          </a:p>
          <a:p>
            <a:r>
              <a:rPr lang="en-US" dirty="0" smtClean="0"/>
              <a:t>Outlined future steps for implementation and further analysis.</a:t>
            </a:r>
          </a:p>
          <a:p>
            <a:r>
              <a:rPr lang="en-US" dirty="0" smtClean="0"/>
              <a:t>Concluded with the importance of ongoing data analysis and business intelligence in maintaining a competitive edge.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!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Akash</a:t>
            </a:r>
            <a:r>
              <a:rPr lang="en-US" b="1" dirty="0" smtClean="0"/>
              <a:t> </a:t>
            </a:r>
            <a:r>
              <a:rPr lang="en-US" b="1" dirty="0" err="1" smtClean="0"/>
              <a:t>Shital</a:t>
            </a:r>
            <a:r>
              <a:rPr lang="en-US" b="1" dirty="0" smtClean="0"/>
              <a:t> </a:t>
            </a:r>
            <a:r>
              <a:rPr lang="en-US" b="1" dirty="0" err="1" smtClean="0"/>
              <a:t>Patil</a:t>
            </a:r>
            <a:endParaRPr lang="en-US" b="1" dirty="0" smtClean="0"/>
          </a:p>
          <a:p>
            <a:r>
              <a:rPr lang="en-US" b="1" dirty="0" smtClean="0"/>
              <a:t>UMIP5670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522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Project Report: AtliQ Hospitality Analysis </vt:lpstr>
      <vt:lpstr>Project Report: Enhancing Business Performance in the Hospitality Industry </vt:lpstr>
      <vt:lpstr>1. Introduction:</vt:lpstr>
      <vt:lpstr>2. Data Exploration:</vt:lpstr>
      <vt:lpstr>3. Data Visualization and Analysis:</vt:lpstr>
      <vt:lpstr>4. Insights and Recommendations:</vt:lpstr>
      <vt:lpstr>5. Conclusion:</vt:lpstr>
      <vt:lpstr>Thank You!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Report: AtliQ Hospitality Analysis </dc:title>
  <dc:creator>Admin</dc:creator>
  <cp:lastModifiedBy>Admin</cp:lastModifiedBy>
  <cp:revision>3</cp:revision>
  <dcterms:created xsi:type="dcterms:W3CDTF">2006-08-16T00:00:00Z</dcterms:created>
  <dcterms:modified xsi:type="dcterms:W3CDTF">2024-05-14T16:24:57Z</dcterms:modified>
</cp:coreProperties>
</file>