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Crop </a:t>
            </a:r>
            <a:r>
              <a:rPr lang="en-US" sz="7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Production Analysis in </a:t>
            </a:r>
            <a:r>
              <a:rPr lang="en-US" sz="7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India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 smtClean="0"/>
              <a:t>Presented </a:t>
            </a:r>
            <a:r>
              <a:rPr lang="en-US" sz="2400" dirty="0" smtClean="0"/>
              <a:t>by: </a:t>
            </a:r>
            <a:r>
              <a:rPr lang="en-US" sz="2400" dirty="0" err="1" smtClean="0"/>
              <a:t>Akash</a:t>
            </a:r>
            <a:r>
              <a:rPr lang="en-US" sz="2400" dirty="0" smtClean="0"/>
              <a:t> </a:t>
            </a:r>
            <a:r>
              <a:rPr lang="en-US" sz="2400" dirty="0" err="1" smtClean="0"/>
              <a:t>Shital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endParaRPr lang="en-US" sz="2400" dirty="0" smtClean="0"/>
          </a:p>
          <a:p>
            <a:pPr algn="r"/>
            <a:r>
              <a:rPr lang="en-US" sz="2400" dirty="0" smtClean="0"/>
              <a:t>UM ID : UMIP5670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4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7812" t="11116" r="7813" b="11068"/>
          <a:stretch>
            <a:fillRect/>
          </a:stretch>
        </p:blipFill>
        <p:spPr>
          <a:xfrm>
            <a:off x="3505200" y="533400"/>
            <a:ext cx="5334000" cy="632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Analyze agricultural data to understand production trends, crop distribution, and seasonal variations in India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Importance: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Inform policymaking, resource allocation, and market strategies.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 Coconut crop data excluded as it represents count of nuts, not weight.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Insights Summary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Distribution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Top states: Uttar Pradesh, Maharashtra, Tamil Nadu.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Sugarcane dominates production (48.80%), followed by rice and wheat.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Seasonal Analysis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Kharif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season accounts for 37.79% of production.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season contributes 18.66%.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Winter and summer seasons contribute 3.98% and 1.58% respectively.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State-specific Insights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Uttar Pradesh: Major crops include sugarcane, wheat, rice, and potato.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Maharashtra: Dominated by sugarcane (75%), cotton lint, soybean, and rice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4. Crop-wise Analysis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- Major crops during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kharif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season: Sugarcane, rice, cotton lint, maize, jute.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 - Throughout the year: Sugarcane, potato, banana.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"/>
            <a:ext cx="6705600" cy="6019800"/>
          </a:xfrm>
        </p:spPr>
        <p:txBody>
          <a:bodyPr/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Crop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Yield and Yearly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Trends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- Highest yield per hectare: Sugarcane, papaya, banana, cabbage, grapes, tapioca.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- Top years for sugarcane: 2013, 2011, 2008.</a:t>
            </a:r>
          </a:p>
          <a:p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Dataset Completeness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- Availability varies across years, highest in 2002 (84 crops).</a:t>
            </a:r>
          </a:p>
          <a:p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Regional Production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Kharif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season: 45% of total production, North India contributes 41%.</a:t>
            </a:r>
          </a:p>
          <a:p>
            <a:endParaRPr lang="en-US" b="1" dirty="0"/>
          </a:p>
        </p:txBody>
      </p:sp>
      <p:pic>
        <p:nvPicPr>
          <p:cNvPr id="7" name="Picture 6" descr="Screenshot (42).png"/>
          <p:cNvPicPr>
            <a:picLocks noChangeAspect="1"/>
          </p:cNvPicPr>
          <p:nvPr/>
        </p:nvPicPr>
        <p:blipFill>
          <a:blip r:embed="rId3"/>
          <a:srcRect l="8333" t="13153" r="8333" b="12736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Agricultural sector dynamics influenced by seasonal variations, crop types, and regions.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production trends crucial for informed decision-making.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44).png"/>
          <p:cNvPicPr>
            <a:picLocks noChangeAspect="1"/>
          </p:cNvPicPr>
          <p:nvPr/>
        </p:nvPicPr>
        <p:blipFill>
          <a:blip r:embed="rId2"/>
          <a:srcRect l="7222" t="13043" r="8444" b="8696"/>
          <a:stretch>
            <a:fillRect/>
          </a:stretch>
        </p:blipFill>
        <p:spPr>
          <a:xfrm>
            <a:off x="0" y="3352800"/>
            <a:ext cx="9144000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Documentation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Cleaning: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Removed unnecessary columns, handled missing values.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EDA: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Analyzed production trends, crop distribution, and seasonal variations.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Chose regression model, split data, trained and evaluated model.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 and Documentation: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Summarized findings, drew conclusions,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mented workflow.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any queries or further information, please contact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Akash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aakashgolu1008@gmail.com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Crop Production Analysis in India </vt:lpstr>
      <vt:lpstr>Introduction</vt:lpstr>
      <vt:lpstr>Insights Summary</vt:lpstr>
      <vt:lpstr>Slide 4</vt:lpstr>
      <vt:lpstr> Conclusion</vt:lpstr>
      <vt:lpstr>Documentation</vt:lpstr>
      <vt:lpstr> 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 </dc:title>
  <dc:creator>Admin</dc:creator>
  <cp:lastModifiedBy>Admin</cp:lastModifiedBy>
  <cp:revision>5</cp:revision>
  <dcterms:created xsi:type="dcterms:W3CDTF">2006-08-16T00:00:00Z</dcterms:created>
  <dcterms:modified xsi:type="dcterms:W3CDTF">2024-05-15T04:11:50Z</dcterms:modified>
</cp:coreProperties>
</file>