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848600" cy="1752600"/>
          </a:xfrm>
        </p:spPr>
        <p:txBody>
          <a:bodyPr>
            <a:normAutofit fontScale="90000"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Amazon Sales Analysis 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84582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Subtitle: Insights and Strategies for Cost Reduction and Profit Maximization</a:t>
            </a:r>
          </a:p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– </a:t>
            </a:r>
            <a:r>
              <a:rPr lang="en-US" dirty="0" err="1" smtClean="0"/>
              <a:t>Akash</a:t>
            </a:r>
            <a:r>
              <a:rPr lang="en-US" dirty="0" smtClean="0"/>
              <a:t> </a:t>
            </a:r>
            <a:r>
              <a:rPr lang="en-US" dirty="0" err="1" smtClean="0"/>
              <a:t>Shital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U.M. ID – UMIP5670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Akash</a:t>
            </a:r>
            <a:r>
              <a:rPr lang="en-US" dirty="0" smtClean="0"/>
              <a:t> </a:t>
            </a:r>
            <a:r>
              <a:rPr lang="en-US" dirty="0" err="1" smtClean="0"/>
              <a:t>Shital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 smtClean="0"/>
          </a:p>
          <a:p>
            <a:pPr algn="l"/>
            <a:r>
              <a:rPr lang="en-US" dirty="0" smtClean="0"/>
              <a:t>UMIP5670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The Executive Summary provides a concise overview of the Sales Management Report.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It encapsulates key insights and recommendations derived from the analysis of the Amazon dataset.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Key Findings: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 Monthly Sales Trend: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Highlighted opportunities for targeted promotions and marketing strategies to capitalize on peak sales months.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 Yearly Sales Trend: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- Revealed variations in revenue and profit across different years.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 Monthly-Year Sales Trend: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- Highlighted nuanced variations in sales performance within specific months of each year.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 Region-wise Analysis: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- Identified least profitable regions for targeted interventions.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5. Order Priority and Shipping: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- Proposed strategies to optimize shipping costs while maintaining service quality.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Recommendations: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Implement targeted promotions and marketing strategies during peak sales months.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Allocate resources towards peak years to maximize profitability.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Tailor promotional activities based on specific months within each year.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Offer region-specific discounts or incentives to stimulate sales in underperforming regions.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Introduce additional charges for expedited shipping options on high-priority orders to optimize shipping costs.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Monthly Sales Trend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(30)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7547" t="10743" r="9434" b="12071"/>
          <a:stretch>
            <a:fillRect/>
          </a:stretch>
        </p:blipFill>
        <p:spPr>
          <a:xfrm>
            <a:off x="152400" y="990599"/>
            <a:ext cx="8763000" cy="422217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5257800"/>
            <a:ext cx="8991600" cy="14478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The 2nd month consistently shows higher revenue and profit sales, followed by the 11th month and then the 7th month.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Unit sales peak in the 7th month, followed by the 2nd month and then the 5th month.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High-priced units are predominantly sold in the 11th month, while low-priced units dominate sales in the 5th month.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Yearly Sales Trend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(30)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7891" t="12633" r="6876" b="11567"/>
          <a:stretch>
            <a:fillRect/>
          </a:stretch>
        </p:blipFill>
        <p:spPr>
          <a:xfrm>
            <a:off x="152400" y="914400"/>
            <a:ext cx="8991600" cy="4343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5257800"/>
            <a:ext cx="8991600" cy="14478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Revenue and profit were highest in the year 2012, followed by 2013 and then 2010.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Years 2011 and 2015 had comparatively lower revenue and profit.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There is a slight decrease in overall revenue and profit over the years.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Monthly-Year Sales Trend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(33)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7546" t="12245" r="7546" b="12245"/>
          <a:stretch>
            <a:fillRect/>
          </a:stretch>
        </p:blipFill>
        <p:spPr>
          <a:xfrm>
            <a:off x="0" y="914400"/>
            <a:ext cx="9144000" cy="44577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5486400"/>
            <a:ext cx="9144000" cy="13716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Focusing on specific months within years reveals interesting variations in sales performance.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Revenue, profit, and unit sales exhibit fluctuations across different months within each year.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July 2013 had high revenue and profit but relatively lower unit sales compared to October 2014 and July 2012.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October 2014 and July 2012 saw high unit sales but comparatively lower revenue and profit.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Region-wise Analysis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Regions such as Australia, Oceania, Central America, the Caribbean, and North America exhibit lower total profit relative to other regions, considering the number of units sold.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Unit cost remains consistent across all regions.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priorities vary geographically: Australia tends to have more high and medium priority orders, while Asia and the Middle East lean toward low priority orders.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regions experience varied high sales days, suggesting potential cultural or economic influences on consumer behavior.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Visual Representation: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Tableau screenshots highlighting regional performance and insights.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Utilize maps, bar charts, or pie charts to visualize key metrics such as total profit, unit cost, and order priorities across different regions.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the visuals effectively convey the regional variations in sales performance and order characteristics.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color coding or annotations to draw attention to significant insights within the visuals.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(34)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24000"/>
            <a:ext cx="4191000" cy="518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Order Priority and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Shipping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of order priority and shipping reveals insights into customer preferences and shipping efficiency.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 and median shipping times exhibit slight variations across different order priorities.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priority orders tend to be shipped faster on average, indicating efficient handling of urgent orders.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Model Performance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Training without Total Revenue and Total Cost Features: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Used: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GradientBoostingRegressor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RMSE: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54887.1971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R2 Score: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0.98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Training with Total Revenue and Total Cost Features: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Used: </a:t>
            </a:r>
            <a:r>
              <a:rPr lang="en-US" dirty="0" smtClean="0"/>
              <a:t>Lasso Least Angle </a:t>
            </a:r>
            <a:r>
              <a:rPr lang="en-US" dirty="0" smtClean="0"/>
              <a:t>Regression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RMSE: 0.0813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R2 Score: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1.0000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Lasso Least Angle Regression model achieved the best performance with the lowest RMSE value of 0.0584 and an R2 score of 1.000.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demonstrates high accuracy in predicting the target variable, indicating its effectiveness in the sales management context.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inclusion of Total Revenue and Total Cost features significantly improved the model's performance, leading to more accurate predictions.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Lasso Least Angle Regression model emerged as the top performer, showcasing its potential for accurate sales forecasting in the project context.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Points: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Sales Management Report provides valuable insights into sales trends, regional performance, and order characteristics derived from the analysis of the Amazon dataset.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findings include variations in sales performance across different months and years, regional disparities in profitability, and insights into order priority and shipping efficiency.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Recommendations include implementing targeted promotions, allocating resources towards peak years and regions, and optimizing shipping processes to enhance profitability.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839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Amazon Sales Analysis Report </vt:lpstr>
      <vt:lpstr>Summary</vt:lpstr>
      <vt:lpstr>Monthly Sales Trend</vt:lpstr>
      <vt:lpstr>Yearly Sales Trend</vt:lpstr>
      <vt:lpstr>Monthly-Year Sales Trend</vt:lpstr>
      <vt:lpstr>Region-wise Analysis</vt:lpstr>
      <vt:lpstr>Order Priority and Shipping</vt:lpstr>
      <vt:lpstr>Model Performance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 Report  </dc:title>
  <dc:creator>Admin</dc:creator>
  <cp:lastModifiedBy>Admin</cp:lastModifiedBy>
  <cp:revision>8</cp:revision>
  <dcterms:created xsi:type="dcterms:W3CDTF">2006-08-16T00:00:00Z</dcterms:created>
  <dcterms:modified xsi:type="dcterms:W3CDTF">2024-05-15T05:44:48Z</dcterms:modified>
</cp:coreProperties>
</file>