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5" r:id="rId9"/>
    <p:sldId id="266" r:id="rId10"/>
    <p:sldId id="268"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4660"/>
  </p:normalViewPr>
  <p:slideViewPr>
    <p:cSldViewPr>
      <p:cViewPr varScale="1">
        <p:scale>
          <a:sx n="58" d="100"/>
          <a:sy n="58" d="100"/>
        </p:scale>
        <p:origin x="1584"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57F2A4-DF8C-46EA-B6B3-90D32EB6082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407489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7F2A4-DF8C-46EA-B6B3-90D32EB6082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276512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7F2A4-DF8C-46EA-B6B3-90D32EB6082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158134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7F2A4-DF8C-46EA-B6B3-90D32EB6082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631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7F2A4-DF8C-46EA-B6B3-90D32EB6082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168921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57F2A4-DF8C-46EA-B6B3-90D32EB60827}"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320646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57F2A4-DF8C-46EA-B6B3-90D32EB60827}"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375194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57F2A4-DF8C-46EA-B6B3-90D32EB60827}"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65157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7F2A4-DF8C-46EA-B6B3-90D32EB60827}"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240056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7F2A4-DF8C-46EA-B6B3-90D32EB60827}"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212304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7F2A4-DF8C-46EA-B6B3-90D32EB60827}"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F6C6E-6757-49C6-8529-77B05471C378}" type="slidenum">
              <a:rPr lang="en-US" smtClean="0"/>
              <a:t>‹#›</a:t>
            </a:fld>
            <a:endParaRPr lang="en-US"/>
          </a:p>
        </p:txBody>
      </p:sp>
    </p:spTree>
    <p:extLst>
      <p:ext uri="{BB962C8B-B14F-4D97-AF65-F5344CB8AC3E}">
        <p14:creationId xmlns:p14="http://schemas.microsoft.com/office/powerpoint/2010/main" val="142802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7F2A4-DF8C-46EA-B6B3-90D32EB60827}" type="datetimeFigureOut">
              <a:rPr lang="en-US" smtClean="0"/>
              <a:t>8/27/2021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F6C6E-6757-49C6-8529-77B05471C378}" type="slidenum">
              <a:rPr lang="en-US" smtClean="0"/>
              <a:t>‹#›</a:t>
            </a:fld>
            <a:endParaRPr lang="en-US"/>
          </a:p>
        </p:txBody>
      </p:sp>
    </p:spTree>
    <p:extLst>
      <p:ext uri="{BB962C8B-B14F-4D97-AF65-F5344CB8AC3E}">
        <p14:creationId xmlns:p14="http://schemas.microsoft.com/office/powerpoint/2010/main" val="142349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noAutofit/>
          </a:bodyPr>
          <a:lstStyle/>
          <a:p>
            <a:r>
              <a:rPr lang="en-US" sz="4800" b="1" dirty="0"/>
              <a:t>OVERSEAS RECRUITMENT SYSTEM</a:t>
            </a:r>
          </a:p>
        </p:txBody>
      </p:sp>
      <p:sp>
        <p:nvSpPr>
          <p:cNvPr id="3" name="Subtitle 2"/>
          <p:cNvSpPr>
            <a:spLocks noGrp="1"/>
          </p:cNvSpPr>
          <p:nvPr>
            <p:ph type="subTitle" idx="1"/>
          </p:nvPr>
        </p:nvSpPr>
        <p:spPr>
          <a:xfrm>
            <a:off x="457200" y="2590800"/>
            <a:ext cx="8153400" cy="4495800"/>
          </a:xfrm>
        </p:spPr>
        <p:txBody>
          <a:bodyPr/>
          <a:lstStyle/>
          <a:p>
            <a:r>
              <a:rPr lang="en-US" dirty="0">
                <a:solidFill>
                  <a:schemeClr val="tx1"/>
                </a:solidFill>
              </a:rPr>
              <a:t> </a:t>
            </a:r>
          </a:p>
        </p:txBody>
      </p:sp>
    </p:spTree>
    <p:extLst>
      <p:ext uri="{BB962C8B-B14F-4D97-AF65-F5344CB8AC3E}">
        <p14:creationId xmlns:p14="http://schemas.microsoft.com/office/powerpoint/2010/main" val="1878587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EMPLOYER:REGISTER DRIVE</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954218"/>
            <a:ext cx="8229600" cy="3817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498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r>
              <a:rPr lang="en-US" dirty="0"/>
              <a:t>This project can be enhanced further by adding feedback system,  in which both job seeker and employer can post their feedback.</a:t>
            </a:r>
          </a:p>
          <a:p>
            <a:r>
              <a:rPr lang="en-US" dirty="0"/>
              <a:t>Admin can see the feedbacks given.</a:t>
            </a:r>
          </a:p>
          <a:p>
            <a:r>
              <a:rPr lang="en-US" dirty="0"/>
              <a:t>If the admin sees any violating/explicit feedback by any user, then he will have the authority to report that user.</a:t>
            </a:r>
          </a:p>
        </p:txBody>
      </p:sp>
    </p:spTree>
    <p:extLst>
      <p:ext uri="{BB962C8B-B14F-4D97-AF65-F5344CB8AC3E}">
        <p14:creationId xmlns:p14="http://schemas.microsoft.com/office/powerpoint/2010/main" val="233447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676400" y="1676400"/>
            <a:ext cx="8229600" cy="4525963"/>
          </a:xfrm>
        </p:spPr>
        <p:txBody>
          <a:bodyPr>
            <a:normAutofit/>
          </a:bodyPr>
          <a:lstStyle/>
          <a:p>
            <a:pPr marL="0" indent="0">
              <a:buNone/>
            </a:pPr>
            <a:r>
              <a:rPr lang="en-US" sz="13800" dirty="0">
                <a:solidFill>
                  <a:schemeClr val="accent3">
                    <a:lumMod val="50000"/>
                  </a:schemeClr>
                </a:solidFill>
                <a:latin typeface="Algerian" panose="04020705040A02060702" pitchFamily="82" charset="0"/>
              </a:rPr>
              <a:t>THANK    	YOU</a:t>
            </a:r>
          </a:p>
        </p:txBody>
      </p:sp>
    </p:spTree>
    <p:extLst>
      <p:ext uri="{BB962C8B-B14F-4D97-AF65-F5344CB8AC3E}">
        <p14:creationId xmlns:p14="http://schemas.microsoft.com/office/powerpoint/2010/main" val="32134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0" y="1295400"/>
            <a:ext cx="9144000" cy="5105400"/>
          </a:xfrm>
        </p:spPr>
        <p:txBody>
          <a:bodyPr>
            <a:noAutofit/>
          </a:bodyPr>
          <a:lstStyle/>
          <a:p>
            <a:r>
              <a:rPr lang="en-US" sz="2800" dirty="0"/>
              <a:t>The project ‘Overseas Recruitment System’ is developed to maintain the details of student information, trace the details of student also maintain the information about the company availability.</a:t>
            </a:r>
          </a:p>
          <a:p>
            <a:r>
              <a:rPr lang="en-US" sz="2800" dirty="0"/>
              <a:t>Using this project user may know all the details which are provided by this project.</a:t>
            </a:r>
          </a:p>
          <a:p>
            <a:r>
              <a:rPr lang="en-US" sz="2800" dirty="0"/>
              <a:t>Users can view the availability of company and dates of passing. In the same  way in this project one  more user is involved he is most important person who is able to controlling all the information and also makes the necessary changes when they raised is called ‘Administrator’</a:t>
            </a:r>
          </a:p>
        </p:txBody>
      </p:sp>
    </p:spTree>
    <p:extLst>
      <p:ext uri="{BB962C8B-B14F-4D97-AF65-F5344CB8AC3E}">
        <p14:creationId xmlns:p14="http://schemas.microsoft.com/office/powerpoint/2010/main" val="102995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a:t>          PROBLEM STATEMENT		</a:t>
            </a:r>
          </a:p>
        </p:txBody>
      </p:sp>
      <p:sp>
        <p:nvSpPr>
          <p:cNvPr id="3" name="Content Placeholder 2"/>
          <p:cNvSpPr>
            <a:spLocks noGrp="1"/>
          </p:cNvSpPr>
          <p:nvPr>
            <p:ph idx="1"/>
          </p:nvPr>
        </p:nvSpPr>
        <p:spPr>
          <a:xfrm>
            <a:off x="0" y="1447800"/>
            <a:ext cx="9144000" cy="5410200"/>
          </a:xfrm>
        </p:spPr>
        <p:txBody>
          <a:bodyPr>
            <a:normAutofit/>
          </a:bodyPr>
          <a:lstStyle/>
          <a:p>
            <a:r>
              <a:rPr lang="en-US" sz="2800" dirty="0"/>
              <a:t>The company recruits graduates by maintaining manual records which involves many loop holes.</a:t>
            </a:r>
          </a:p>
          <a:p>
            <a:r>
              <a:rPr lang="en-US" sz="2800" dirty="0"/>
              <a:t>Manual records tend to contain data which are redundant. This is because Normalization followed is consistent data base is missing feature in manual records. Because of redundant data, there is no consistency in the data .</a:t>
            </a:r>
            <a:endParaRPr lang="en-US" sz="2800" b="1" u="sng" dirty="0"/>
          </a:p>
          <a:p>
            <a:r>
              <a:rPr lang="en-US" sz="2800" dirty="0"/>
              <a:t>Maintaining each students and employees data with much number of fields is a tedious process and takes more time to retrieve back. An organization data base goes through many numbers of updates each day which is hard to maintain in registers.</a:t>
            </a:r>
            <a:endParaRPr lang="en-US" sz="2800" b="1" u="sng" dirty="0"/>
          </a:p>
          <a:p>
            <a:endParaRPr lang="en-US" dirty="0"/>
          </a:p>
        </p:txBody>
      </p:sp>
    </p:spTree>
    <p:extLst>
      <p:ext uri="{BB962C8B-B14F-4D97-AF65-F5344CB8AC3E}">
        <p14:creationId xmlns:p14="http://schemas.microsoft.com/office/powerpoint/2010/main" val="111253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1143000"/>
          </a:xfrm>
        </p:spPr>
        <p:txBody>
          <a:bodyPr/>
          <a:lstStyle/>
          <a:p>
            <a:r>
              <a:rPr lang="en-US" dirty="0"/>
              <a:t>OBJECTIVES</a:t>
            </a:r>
          </a:p>
        </p:txBody>
      </p:sp>
      <p:sp>
        <p:nvSpPr>
          <p:cNvPr id="3" name="Content Placeholder 2"/>
          <p:cNvSpPr>
            <a:spLocks noGrp="1"/>
          </p:cNvSpPr>
          <p:nvPr>
            <p:ph idx="1"/>
          </p:nvPr>
        </p:nvSpPr>
        <p:spPr>
          <a:xfrm>
            <a:off x="0" y="1524000"/>
            <a:ext cx="9144000" cy="5334000"/>
          </a:xfrm>
        </p:spPr>
        <p:txBody>
          <a:bodyPr>
            <a:normAutofit fontScale="92500"/>
          </a:bodyPr>
          <a:lstStyle/>
          <a:p>
            <a:pPr lvl="0"/>
            <a:r>
              <a:rPr lang="en-US" dirty="0"/>
              <a:t>Registered graduates should be eligible to apply for one or many available jobs only if the given job requirements match with their skill sets. To ease jobseekers by providing different functionalities to it.</a:t>
            </a:r>
          </a:p>
          <a:p>
            <a:pPr lvl="0"/>
            <a:r>
              <a:rPr lang="en-US" dirty="0"/>
              <a:t>New graduates cannot access the system functionality until they are registered</a:t>
            </a:r>
          </a:p>
          <a:p>
            <a:pPr lvl="0"/>
            <a:r>
              <a:rPr lang="en-US" dirty="0"/>
              <a:t>The employer is responsible to post the job requirements along with the selected student information after the complete recruitment process.</a:t>
            </a:r>
            <a:br>
              <a:rPr lang="en-US" dirty="0"/>
            </a:br>
            <a:endParaRPr lang="en-US" dirty="0"/>
          </a:p>
        </p:txBody>
      </p:sp>
    </p:spTree>
    <p:extLst>
      <p:ext uri="{BB962C8B-B14F-4D97-AF65-F5344CB8AC3E}">
        <p14:creationId xmlns:p14="http://schemas.microsoft.com/office/powerpoint/2010/main" val="180939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PAGE:JOBSEEKER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829856"/>
            <a:ext cx="8229600" cy="4066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48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REGISTER PAGE:EMPLOYER</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680353"/>
            <a:ext cx="8229600" cy="4365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72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1143000"/>
          </a:xfrm>
        </p:spPr>
        <p:txBody>
          <a:bodyPr/>
          <a:lstStyle/>
          <a:p>
            <a:r>
              <a:rPr lang="en-US" dirty="0"/>
              <a:t>LOGIN PAGE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883317"/>
            <a:ext cx="8229600" cy="3959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31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JOBSEEKER:VIEW EMPLOYERS BY COUNTRY AND FIELD</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89145"/>
            <a:ext cx="8229600" cy="41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470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JOBSEEKER:VIEW EMPLOYER</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62645"/>
            <a:ext cx="8229600" cy="4201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7582"/>
            <a:ext cx="91440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00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TotalTime>
  <Words>358</Words>
  <Application>Microsoft Office PowerPoint</Application>
  <PresentationFormat>On-screen Show (4:3)</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Calibri</vt:lpstr>
      <vt:lpstr>Office Theme</vt:lpstr>
      <vt:lpstr>OVERSEAS RECRUITMENT SYSTEM</vt:lpstr>
      <vt:lpstr>INTRODUCTION</vt:lpstr>
      <vt:lpstr>          PROBLEM STATEMENT  </vt:lpstr>
      <vt:lpstr>OBJECTIVES</vt:lpstr>
      <vt:lpstr>REGISTER PAGE:JOBSEEKER</vt:lpstr>
      <vt:lpstr>REGISTER PAGE:EMPLOYER</vt:lpstr>
      <vt:lpstr>LOGIN PAGE</vt:lpstr>
      <vt:lpstr>JOBSEEKER:VIEW EMPLOYERS BY COUNTRY AND FIELD</vt:lpstr>
      <vt:lpstr>JOBSEEKER:VIEW EMPLOYER</vt:lpstr>
      <vt:lpstr>EMPLOYER:REGISTER DRIVE</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dac</dc:creator>
  <cp:lastModifiedBy>Akash Pawar</cp:lastModifiedBy>
  <cp:revision>22</cp:revision>
  <dcterms:created xsi:type="dcterms:W3CDTF">2020-01-29T00:06:26Z</dcterms:created>
  <dcterms:modified xsi:type="dcterms:W3CDTF">2021-08-27T15:25:29Z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2021-08-27T15:23:43Z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045db244-4298-4f8d-b08e-ca5c9fad21a0</vt:lpwstr>
  </property>
  <property fmtid="{D5CDD505-2E9C-101B-9397-08002B2CF9AE}" pid="8" name="MSIP_Label_9386b39a-f873-4afb-95b7-159453b5f857_ContentBits">
    <vt:lpwstr>0</vt:lpwstr>
  </property>
</Properties>
</file>