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74" r:id="rId2"/>
    <p:sldId id="289" r:id="rId3"/>
    <p:sldId id="278" r:id="rId4"/>
    <p:sldId id="271" r:id="rId5"/>
    <p:sldId id="291" r:id="rId6"/>
    <p:sldId id="275" r:id="rId7"/>
    <p:sldId id="290" r:id="rId8"/>
    <p:sldId id="292" r:id="rId9"/>
    <p:sldId id="310" r:id="rId10"/>
    <p:sldId id="302" r:id="rId11"/>
    <p:sldId id="305" r:id="rId12"/>
    <p:sldId id="306" r:id="rId13"/>
    <p:sldId id="307" r:id="rId14"/>
    <p:sldId id="308" r:id="rId15"/>
    <p:sldId id="318" r:id="rId16"/>
    <p:sldId id="332" r:id="rId17"/>
    <p:sldId id="333" r:id="rId18"/>
    <p:sldId id="334" r:id="rId19"/>
    <p:sldId id="335" r:id="rId20"/>
    <p:sldId id="311" r:id="rId21"/>
    <p:sldId id="312" r:id="rId22"/>
    <p:sldId id="313" r:id="rId23"/>
    <p:sldId id="314" r:id="rId24"/>
    <p:sldId id="315" r:id="rId25"/>
    <p:sldId id="316" r:id="rId26"/>
    <p:sldId id="317" r:id="rId27"/>
    <p:sldId id="319" r:id="rId28"/>
    <p:sldId id="336" r:id="rId29"/>
    <p:sldId id="330" r:id="rId30"/>
    <p:sldId id="331" r:id="rId31"/>
    <p:sldId id="329" r:id="rId32"/>
    <p:sldId id="30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83" d="100"/>
          <a:sy n="83" d="100"/>
        </p:scale>
        <p:origin x="614" y="67"/>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1#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2">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3633CBA-2502-434A-928C-6EC6967F259D}" type="doc">
      <dgm:prSet loTypeId="urn:microsoft.com/office/officeart/2005/8/layout/cycle5" loCatId="cycle" qsTypeId="urn:microsoft.com/office/officeart/2005/8/quickstyle/simple1#1" qsCatId="simple" csTypeId="urn:microsoft.com/office/officeart/2005/8/colors/accent1_1#1" csCatId="accent1" phldr="1"/>
      <dgm:spPr/>
      <dgm:t>
        <a:bodyPr/>
        <a:lstStyle/>
        <a:p>
          <a:endParaRPr lang="en-US"/>
        </a:p>
      </dgm:t>
    </dgm:pt>
    <dgm:pt modelId="{012EDDC6-207F-4EE3-9DEB-146599520561}">
      <dgm:prSet phldrT="[Text]"/>
      <dgm:spPr/>
      <dgm:t>
        <a:bodyPr/>
        <a:lstStyle/>
        <a:p>
          <a:r>
            <a:rPr lang="en-US" dirty="0"/>
            <a:t>Step 1 </a:t>
          </a:r>
          <a:br>
            <a:rPr lang="en-US" dirty="0"/>
          </a:br>
          <a:r>
            <a:rPr lang="en-US" dirty="0"/>
            <a:t>Data Collection from Repositories</a:t>
          </a:r>
        </a:p>
      </dgm:t>
    </dgm:pt>
    <dgm:pt modelId="{1850CBD5-1A99-4F4F-897C-451AA66F1516}" type="parTrans" cxnId="{A9676025-22BC-4F10-8860-B270A6112553}">
      <dgm:prSet/>
      <dgm:spPr/>
      <dgm:t>
        <a:bodyPr/>
        <a:lstStyle/>
        <a:p>
          <a:endParaRPr lang="en-US"/>
        </a:p>
      </dgm:t>
    </dgm:pt>
    <dgm:pt modelId="{7985EE53-BD3D-4DB3-B5BD-6B9FFA75B9E6}" type="sibTrans" cxnId="{A9676025-22BC-4F10-8860-B270A6112553}">
      <dgm:prSet/>
      <dgm:spPr/>
      <dgm:t>
        <a:bodyPr/>
        <a:lstStyle/>
        <a:p>
          <a:endParaRPr lang="en-US" dirty="0"/>
        </a:p>
      </dgm:t>
    </dgm:pt>
    <dgm:pt modelId="{38FB0022-09EC-4D6F-86C0-C813C6F2F39A}">
      <dgm:prSet phldrT="[Text]"/>
      <dgm:spPr/>
      <dgm:t>
        <a:bodyPr/>
        <a:lstStyle/>
        <a:p>
          <a:r>
            <a:rPr lang="en-US" dirty="0"/>
            <a:t>Step 4</a:t>
          </a:r>
          <a:br>
            <a:rPr lang="en-US" dirty="0"/>
          </a:br>
          <a:r>
            <a:rPr lang="en-US" dirty="0"/>
            <a:t>Training</a:t>
          </a:r>
        </a:p>
      </dgm:t>
    </dgm:pt>
    <dgm:pt modelId="{A0BBE5C2-C8CF-4F12-974F-53039E6D00EC}" type="parTrans" cxnId="{9A1C775D-7DDB-48F9-97D9-490A63DE2A86}">
      <dgm:prSet/>
      <dgm:spPr/>
      <dgm:t>
        <a:bodyPr/>
        <a:lstStyle/>
        <a:p>
          <a:endParaRPr lang="en-US"/>
        </a:p>
      </dgm:t>
    </dgm:pt>
    <dgm:pt modelId="{EA86A114-EBD1-49CF-AB76-042FF3D636A5}" type="sibTrans" cxnId="{9A1C775D-7DDB-48F9-97D9-490A63DE2A86}">
      <dgm:prSet/>
      <dgm:spPr/>
      <dgm:t>
        <a:bodyPr/>
        <a:lstStyle/>
        <a:p>
          <a:endParaRPr lang="en-US"/>
        </a:p>
      </dgm:t>
    </dgm:pt>
    <dgm:pt modelId="{9131EDB8-27A6-42FD-A541-052EFC01D4C6}">
      <dgm:prSet phldrT="[Text]"/>
      <dgm:spPr/>
      <dgm:t>
        <a:bodyPr/>
        <a:lstStyle/>
        <a:p>
          <a:r>
            <a:rPr lang="en-US" dirty="0"/>
            <a:t>Step 5</a:t>
          </a:r>
          <a:br>
            <a:rPr lang="en-US" dirty="0"/>
          </a:br>
          <a:r>
            <a:rPr lang="en-US" dirty="0"/>
            <a:t>Classifier</a:t>
          </a:r>
        </a:p>
      </dgm:t>
    </dgm:pt>
    <dgm:pt modelId="{6EC3601D-D6CE-49D7-9229-0442323129DA}" type="parTrans" cxnId="{198EE807-14A4-40FA-B030-5F9F79A9713E}">
      <dgm:prSet/>
      <dgm:spPr/>
      <dgm:t>
        <a:bodyPr/>
        <a:lstStyle/>
        <a:p>
          <a:endParaRPr lang="en-US"/>
        </a:p>
      </dgm:t>
    </dgm:pt>
    <dgm:pt modelId="{13A2EB04-B868-427A-B17F-16729BFA55DA}" type="sibTrans" cxnId="{198EE807-14A4-40FA-B030-5F9F79A9713E}">
      <dgm:prSet/>
      <dgm:spPr/>
      <dgm:t>
        <a:bodyPr/>
        <a:lstStyle/>
        <a:p>
          <a:endParaRPr lang="en-US"/>
        </a:p>
      </dgm:t>
    </dgm:pt>
    <dgm:pt modelId="{23116FF9-AEB9-43F5-882D-9ECB1FD5DE18}">
      <dgm:prSet phldrT="[Text]"/>
      <dgm:spPr/>
      <dgm:t>
        <a:bodyPr/>
        <a:lstStyle/>
        <a:p>
          <a:r>
            <a:rPr lang="en-US" dirty="0"/>
            <a:t>Step 6</a:t>
          </a:r>
          <a:br>
            <a:rPr lang="en-US" dirty="0"/>
          </a:br>
          <a:r>
            <a:rPr lang="en-US" dirty="0"/>
            <a:t>Music Recommendation</a:t>
          </a:r>
        </a:p>
      </dgm:t>
    </dgm:pt>
    <dgm:pt modelId="{86229775-B50F-4220-B88B-07C4BA05CEAC}" type="parTrans" cxnId="{97323DE5-E2BF-422D-8188-D2445F20223B}">
      <dgm:prSet/>
      <dgm:spPr/>
      <dgm:t>
        <a:bodyPr/>
        <a:lstStyle/>
        <a:p>
          <a:endParaRPr lang="en-US"/>
        </a:p>
      </dgm:t>
    </dgm:pt>
    <dgm:pt modelId="{BEE765C7-6165-4808-9B3B-A6627557B77F}" type="sibTrans" cxnId="{97323DE5-E2BF-422D-8188-D2445F20223B}">
      <dgm:prSet/>
      <dgm:spPr/>
      <dgm:t>
        <a:bodyPr/>
        <a:lstStyle/>
        <a:p>
          <a:endParaRPr lang="en-US"/>
        </a:p>
      </dgm:t>
    </dgm:pt>
    <dgm:pt modelId="{DA2EE66E-1894-4E15-A659-CCDCFE4DAD65}">
      <dgm:prSet phldrT="[Text]"/>
      <dgm:spPr/>
      <dgm:t>
        <a:bodyPr/>
        <a:lstStyle/>
        <a:p>
          <a:r>
            <a:rPr lang="en-US" dirty="0"/>
            <a:t>Step 2</a:t>
          </a:r>
          <a:br>
            <a:rPr lang="en-US" dirty="0"/>
          </a:br>
          <a:r>
            <a:rPr lang="en-US" dirty="0"/>
            <a:t>Pre-Processing</a:t>
          </a:r>
        </a:p>
      </dgm:t>
    </dgm:pt>
    <dgm:pt modelId="{21005F9D-878A-4CC9-A13A-8A9C577A9239}" type="parTrans" cxnId="{64DAF508-E1BA-4EDC-A97D-EE1A011CB9E0}">
      <dgm:prSet/>
      <dgm:spPr/>
      <dgm:t>
        <a:bodyPr/>
        <a:lstStyle/>
        <a:p>
          <a:endParaRPr lang="en-US"/>
        </a:p>
      </dgm:t>
    </dgm:pt>
    <dgm:pt modelId="{612BA10D-4F4F-4BF6-9059-06A94BDAF34E}" type="sibTrans" cxnId="{64DAF508-E1BA-4EDC-A97D-EE1A011CB9E0}">
      <dgm:prSet/>
      <dgm:spPr/>
      <dgm:t>
        <a:bodyPr/>
        <a:lstStyle/>
        <a:p>
          <a:endParaRPr lang="en-US"/>
        </a:p>
      </dgm:t>
    </dgm:pt>
    <dgm:pt modelId="{CE42D772-DE93-4B93-A0FB-B684A1069247}">
      <dgm:prSet phldrT="[Text]"/>
      <dgm:spPr/>
      <dgm:t>
        <a:bodyPr/>
        <a:lstStyle/>
        <a:p>
          <a:r>
            <a:rPr lang="en-US" dirty="0"/>
            <a:t>Step 3</a:t>
          </a:r>
          <a:br>
            <a:rPr lang="en-US" dirty="0"/>
          </a:br>
          <a:r>
            <a:rPr lang="en-US" dirty="0"/>
            <a:t>Model Construction</a:t>
          </a:r>
        </a:p>
      </dgm:t>
    </dgm:pt>
    <dgm:pt modelId="{307C57AE-186E-4EF4-AEF8-51091BCAFF2C}" type="parTrans" cxnId="{EFB62C0F-8A9A-44CE-A01C-0E081EA12A50}">
      <dgm:prSet/>
      <dgm:spPr/>
      <dgm:t>
        <a:bodyPr/>
        <a:lstStyle/>
        <a:p>
          <a:endParaRPr lang="en-IN"/>
        </a:p>
      </dgm:t>
    </dgm:pt>
    <dgm:pt modelId="{3510009D-12DB-4A40-8327-67507DB99B0C}" type="sibTrans" cxnId="{EFB62C0F-8A9A-44CE-A01C-0E081EA12A50}">
      <dgm:prSet/>
      <dgm:spPr/>
      <dgm:t>
        <a:bodyPr/>
        <a:lstStyle/>
        <a:p>
          <a:endParaRPr lang="en-IN"/>
        </a:p>
      </dgm:t>
    </dgm:pt>
    <dgm:pt modelId="{18CF159A-8643-4AC3-A738-DEBCF767D94A}" type="pres">
      <dgm:prSet presAssocID="{13633CBA-2502-434A-928C-6EC6967F259D}" presName="cycle" presStyleCnt="0">
        <dgm:presLayoutVars>
          <dgm:dir/>
          <dgm:resizeHandles val="exact"/>
        </dgm:presLayoutVars>
      </dgm:prSet>
      <dgm:spPr/>
    </dgm:pt>
    <dgm:pt modelId="{64C70F4D-0BF6-4A11-849B-3C9228B0C1FB}" type="pres">
      <dgm:prSet presAssocID="{012EDDC6-207F-4EE3-9DEB-146599520561}" presName="node" presStyleLbl="node1" presStyleIdx="0" presStyleCnt="6">
        <dgm:presLayoutVars>
          <dgm:bulletEnabled val="1"/>
        </dgm:presLayoutVars>
      </dgm:prSet>
      <dgm:spPr/>
    </dgm:pt>
    <dgm:pt modelId="{D77A9ED3-06B9-4C04-954C-D5F16406926A}" type="pres">
      <dgm:prSet presAssocID="{012EDDC6-207F-4EE3-9DEB-146599520561}" presName="spNode" presStyleCnt="0"/>
      <dgm:spPr/>
    </dgm:pt>
    <dgm:pt modelId="{378E4F57-63C2-49FE-8ABA-7420AA101010}" type="pres">
      <dgm:prSet presAssocID="{7985EE53-BD3D-4DB3-B5BD-6B9FFA75B9E6}" presName="sibTrans" presStyleLbl="sibTrans1D1" presStyleIdx="0" presStyleCnt="6"/>
      <dgm:spPr/>
    </dgm:pt>
    <dgm:pt modelId="{30E2F8C2-0CD8-4187-8988-1EE538E42EAA}" type="pres">
      <dgm:prSet presAssocID="{DA2EE66E-1894-4E15-A659-CCDCFE4DAD65}" presName="node" presStyleLbl="node1" presStyleIdx="1" presStyleCnt="6">
        <dgm:presLayoutVars>
          <dgm:bulletEnabled val="1"/>
        </dgm:presLayoutVars>
      </dgm:prSet>
      <dgm:spPr/>
    </dgm:pt>
    <dgm:pt modelId="{9DE5A4E9-8F57-4E73-9DED-D12F7CF42A74}" type="pres">
      <dgm:prSet presAssocID="{DA2EE66E-1894-4E15-A659-CCDCFE4DAD65}" presName="spNode" presStyleCnt="0"/>
      <dgm:spPr/>
    </dgm:pt>
    <dgm:pt modelId="{5BF567EC-629D-4446-BA77-F521F161449F}" type="pres">
      <dgm:prSet presAssocID="{612BA10D-4F4F-4BF6-9059-06A94BDAF34E}" presName="sibTrans" presStyleLbl="sibTrans1D1" presStyleIdx="1" presStyleCnt="6"/>
      <dgm:spPr/>
    </dgm:pt>
    <dgm:pt modelId="{DFC9898C-8F52-46C1-8741-1D85B87D3C41}" type="pres">
      <dgm:prSet presAssocID="{CE42D772-DE93-4B93-A0FB-B684A1069247}" presName="node" presStyleLbl="node1" presStyleIdx="2" presStyleCnt="6">
        <dgm:presLayoutVars>
          <dgm:bulletEnabled val="1"/>
        </dgm:presLayoutVars>
      </dgm:prSet>
      <dgm:spPr/>
    </dgm:pt>
    <dgm:pt modelId="{FF088422-EF7D-40A6-8C62-CCD588C6035C}" type="pres">
      <dgm:prSet presAssocID="{CE42D772-DE93-4B93-A0FB-B684A1069247}" presName="spNode" presStyleCnt="0"/>
      <dgm:spPr/>
    </dgm:pt>
    <dgm:pt modelId="{E5F863DF-9D80-4BD4-A93B-BDE57FC0F4AC}" type="pres">
      <dgm:prSet presAssocID="{3510009D-12DB-4A40-8327-67507DB99B0C}" presName="sibTrans" presStyleLbl="sibTrans1D1" presStyleIdx="2" presStyleCnt="6"/>
      <dgm:spPr/>
    </dgm:pt>
    <dgm:pt modelId="{FDE52466-DB59-44BC-8DD0-42F2D0120331}" type="pres">
      <dgm:prSet presAssocID="{38FB0022-09EC-4D6F-86C0-C813C6F2F39A}" presName="node" presStyleLbl="node1" presStyleIdx="3" presStyleCnt="6">
        <dgm:presLayoutVars>
          <dgm:bulletEnabled val="1"/>
        </dgm:presLayoutVars>
      </dgm:prSet>
      <dgm:spPr/>
    </dgm:pt>
    <dgm:pt modelId="{947EBB35-7D13-494C-89FD-A8786A0AFA55}" type="pres">
      <dgm:prSet presAssocID="{38FB0022-09EC-4D6F-86C0-C813C6F2F39A}" presName="spNode" presStyleCnt="0"/>
      <dgm:spPr/>
    </dgm:pt>
    <dgm:pt modelId="{0CB64772-2AE4-45B2-9C0A-16F7EEDD9FA7}" type="pres">
      <dgm:prSet presAssocID="{EA86A114-EBD1-49CF-AB76-042FF3D636A5}" presName="sibTrans" presStyleLbl="sibTrans1D1" presStyleIdx="3" presStyleCnt="6"/>
      <dgm:spPr/>
    </dgm:pt>
    <dgm:pt modelId="{87EBEEA6-06D5-4D31-B1A7-4053567BADF8}" type="pres">
      <dgm:prSet presAssocID="{9131EDB8-27A6-42FD-A541-052EFC01D4C6}" presName="node" presStyleLbl="node1" presStyleIdx="4" presStyleCnt="6">
        <dgm:presLayoutVars>
          <dgm:bulletEnabled val="1"/>
        </dgm:presLayoutVars>
      </dgm:prSet>
      <dgm:spPr/>
    </dgm:pt>
    <dgm:pt modelId="{E58A7880-AD88-498D-B3FB-71E7E8C2AE29}" type="pres">
      <dgm:prSet presAssocID="{9131EDB8-27A6-42FD-A541-052EFC01D4C6}" presName="spNode" presStyleCnt="0"/>
      <dgm:spPr/>
    </dgm:pt>
    <dgm:pt modelId="{419598CB-4D6F-40B1-A470-B2BA64457F34}" type="pres">
      <dgm:prSet presAssocID="{13A2EB04-B868-427A-B17F-16729BFA55DA}" presName="sibTrans" presStyleLbl="sibTrans1D1" presStyleIdx="4" presStyleCnt="6"/>
      <dgm:spPr/>
    </dgm:pt>
    <dgm:pt modelId="{8324E23B-F81C-459A-8033-FC4876F3C855}" type="pres">
      <dgm:prSet presAssocID="{23116FF9-AEB9-43F5-882D-9ECB1FD5DE18}" presName="node" presStyleLbl="node1" presStyleIdx="5" presStyleCnt="6">
        <dgm:presLayoutVars>
          <dgm:bulletEnabled val="1"/>
        </dgm:presLayoutVars>
      </dgm:prSet>
      <dgm:spPr/>
    </dgm:pt>
    <dgm:pt modelId="{BEFFD303-FAD5-4BEC-8262-6B216164211B}" type="pres">
      <dgm:prSet presAssocID="{23116FF9-AEB9-43F5-882D-9ECB1FD5DE18}" presName="spNode" presStyleCnt="0"/>
      <dgm:spPr/>
    </dgm:pt>
    <dgm:pt modelId="{911D7852-0F10-4D81-AFDA-C8C64340E6DD}" type="pres">
      <dgm:prSet presAssocID="{BEE765C7-6165-4808-9B3B-A6627557B77F}" presName="sibTrans" presStyleLbl="sibTrans1D1" presStyleIdx="5" presStyleCnt="6"/>
      <dgm:spPr/>
    </dgm:pt>
  </dgm:ptLst>
  <dgm:cxnLst>
    <dgm:cxn modelId="{198EE807-14A4-40FA-B030-5F9F79A9713E}" srcId="{13633CBA-2502-434A-928C-6EC6967F259D}" destId="{9131EDB8-27A6-42FD-A541-052EFC01D4C6}" srcOrd="4" destOrd="0" parTransId="{6EC3601D-D6CE-49D7-9229-0442323129DA}" sibTransId="{13A2EB04-B868-427A-B17F-16729BFA55DA}"/>
    <dgm:cxn modelId="{64DAF508-E1BA-4EDC-A97D-EE1A011CB9E0}" srcId="{13633CBA-2502-434A-928C-6EC6967F259D}" destId="{DA2EE66E-1894-4E15-A659-CCDCFE4DAD65}" srcOrd="1" destOrd="0" parTransId="{21005F9D-878A-4CC9-A13A-8A9C577A9239}" sibTransId="{612BA10D-4F4F-4BF6-9059-06A94BDAF34E}"/>
    <dgm:cxn modelId="{EFB62C0F-8A9A-44CE-A01C-0E081EA12A50}" srcId="{13633CBA-2502-434A-928C-6EC6967F259D}" destId="{CE42D772-DE93-4B93-A0FB-B684A1069247}" srcOrd="2" destOrd="0" parTransId="{307C57AE-186E-4EF4-AEF8-51091BCAFF2C}" sibTransId="{3510009D-12DB-4A40-8327-67507DB99B0C}"/>
    <dgm:cxn modelId="{A9676025-22BC-4F10-8860-B270A6112553}" srcId="{13633CBA-2502-434A-928C-6EC6967F259D}" destId="{012EDDC6-207F-4EE3-9DEB-146599520561}" srcOrd="0" destOrd="0" parTransId="{1850CBD5-1A99-4F4F-897C-451AA66F1516}" sibTransId="{7985EE53-BD3D-4DB3-B5BD-6B9FFA75B9E6}"/>
    <dgm:cxn modelId="{34627529-6E85-49A7-9849-985639F2D9F7}" type="presOf" srcId="{7985EE53-BD3D-4DB3-B5BD-6B9FFA75B9E6}" destId="{378E4F57-63C2-49FE-8ABA-7420AA101010}" srcOrd="0" destOrd="0" presId="urn:microsoft.com/office/officeart/2005/8/layout/cycle5"/>
    <dgm:cxn modelId="{E6FBAE33-275F-4AF9-A683-E26668FC0966}" type="presOf" srcId="{13A2EB04-B868-427A-B17F-16729BFA55DA}" destId="{419598CB-4D6F-40B1-A470-B2BA64457F34}" srcOrd="0" destOrd="0" presId="urn:microsoft.com/office/officeart/2005/8/layout/cycle5"/>
    <dgm:cxn modelId="{7FD5B73F-CE51-40EF-A433-17C89BBABA41}" type="presOf" srcId="{EA86A114-EBD1-49CF-AB76-042FF3D636A5}" destId="{0CB64772-2AE4-45B2-9C0A-16F7EEDD9FA7}" srcOrd="0" destOrd="0" presId="urn:microsoft.com/office/officeart/2005/8/layout/cycle5"/>
    <dgm:cxn modelId="{48BB795B-38B1-4667-9752-BCF96F99571C}" type="presOf" srcId="{13633CBA-2502-434A-928C-6EC6967F259D}" destId="{18CF159A-8643-4AC3-A738-DEBCF767D94A}" srcOrd="0" destOrd="0" presId="urn:microsoft.com/office/officeart/2005/8/layout/cycle5"/>
    <dgm:cxn modelId="{9A1C775D-7DDB-48F9-97D9-490A63DE2A86}" srcId="{13633CBA-2502-434A-928C-6EC6967F259D}" destId="{38FB0022-09EC-4D6F-86C0-C813C6F2F39A}" srcOrd="3" destOrd="0" parTransId="{A0BBE5C2-C8CF-4F12-974F-53039E6D00EC}" sibTransId="{EA86A114-EBD1-49CF-AB76-042FF3D636A5}"/>
    <dgm:cxn modelId="{2B1A1C44-9919-4893-9AB3-8B9BAA3110FE}" type="presOf" srcId="{3510009D-12DB-4A40-8327-67507DB99B0C}" destId="{E5F863DF-9D80-4BD4-A93B-BDE57FC0F4AC}" srcOrd="0" destOrd="0" presId="urn:microsoft.com/office/officeart/2005/8/layout/cycle5"/>
    <dgm:cxn modelId="{F3697C74-3915-4842-A1F6-34BAB1A9AEA4}" type="presOf" srcId="{9131EDB8-27A6-42FD-A541-052EFC01D4C6}" destId="{87EBEEA6-06D5-4D31-B1A7-4053567BADF8}" srcOrd="0" destOrd="0" presId="urn:microsoft.com/office/officeart/2005/8/layout/cycle5"/>
    <dgm:cxn modelId="{F914FE57-5DFD-4117-9D60-866630C7EEAD}" type="presOf" srcId="{38FB0022-09EC-4D6F-86C0-C813C6F2F39A}" destId="{FDE52466-DB59-44BC-8DD0-42F2D0120331}" srcOrd="0" destOrd="0" presId="urn:microsoft.com/office/officeart/2005/8/layout/cycle5"/>
    <dgm:cxn modelId="{B1E76359-04DB-41CD-8686-3E8718A44FF3}" type="presOf" srcId="{612BA10D-4F4F-4BF6-9059-06A94BDAF34E}" destId="{5BF567EC-629D-4446-BA77-F521F161449F}" srcOrd="0" destOrd="0" presId="urn:microsoft.com/office/officeart/2005/8/layout/cycle5"/>
    <dgm:cxn modelId="{50DA6DA2-032F-4A76-BE1B-96779AE926A2}" type="presOf" srcId="{012EDDC6-207F-4EE3-9DEB-146599520561}" destId="{64C70F4D-0BF6-4A11-849B-3C9228B0C1FB}" srcOrd="0" destOrd="0" presId="urn:microsoft.com/office/officeart/2005/8/layout/cycle5"/>
    <dgm:cxn modelId="{674413B2-3221-4E16-877E-43C6EBAD8733}" type="presOf" srcId="{CE42D772-DE93-4B93-A0FB-B684A1069247}" destId="{DFC9898C-8F52-46C1-8741-1D85B87D3C41}" srcOrd="0" destOrd="0" presId="urn:microsoft.com/office/officeart/2005/8/layout/cycle5"/>
    <dgm:cxn modelId="{A48C42BC-C433-4161-B091-103F5F6AB80C}" type="presOf" srcId="{23116FF9-AEB9-43F5-882D-9ECB1FD5DE18}" destId="{8324E23B-F81C-459A-8033-FC4876F3C855}" srcOrd="0" destOrd="0" presId="urn:microsoft.com/office/officeart/2005/8/layout/cycle5"/>
    <dgm:cxn modelId="{D88647CC-4CDE-4240-9473-A4699C299D77}" type="presOf" srcId="{DA2EE66E-1894-4E15-A659-CCDCFE4DAD65}" destId="{30E2F8C2-0CD8-4187-8988-1EE538E42EAA}" srcOrd="0" destOrd="0" presId="urn:microsoft.com/office/officeart/2005/8/layout/cycle5"/>
    <dgm:cxn modelId="{97323DE5-E2BF-422D-8188-D2445F20223B}" srcId="{13633CBA-2502-434A-928C-6EC6967F259D}" destId="{23116FF9-AEB9-43F5-882D-9ECB1FD5DE18}" srcOrd="5" destOrd="0" parTransId="{86229775-B50F-4220-B88B-07C4BA05CEAC}" sibTransId="{BEE765C7-6165-4808-9B3B-A6627557B77F}"/>
    <dgm:cxn modelId="{D37184E8-4F79-4574-8B8A-533A3903D75E}" type="presOf" srcId="{BEE765C7-6165-4808-9B3B-A6627557B77F}" destId="{911D7852-0F10-4D81-AFDA-C8C64340E6DD}" srcOrd="0" destOrd="0" presId="urn:microsoft.com/office/officeart/2005/8/layout/cycle5"/>
    <dgm:cxn modelId="{69EFC291-9B9B-4122-BDCF-C220664ED995}" type="presParOf" srcId="{18CF159A-8643-4AC3-A738-DEBCF767D94A}" destId="{64C70F4D-0BF6-4A11-849B-3C9228B0C1FB}" srcOrd="0" destOrd="0" presId="urn:microsoft.com/office/officeart/2005/8/layout/cycle5"/>
    <dgm:cxn modelId="{E59A83ED-EED6-40DA-87A4-80619319A1E8}" type="presParOf" srcId="{18CF159A-8643-4AC3-A738-DEBCF767D94A}" destId="{D77A9ED3-06B9-4C04-954C-D5F16406926A}" srcOrd="1" destOrd="0" presId="urn:microsoft.com/office/officeart/2005/8/layout/cycle5"/>
    <dgm:cxn modelId="{B9AF762B-BECD-4351-886E-CBD0CDBCA836}" type="presParOf" srcId="{18CF159A-8643-4AC3-A738-DEBCF767D94A}" destId="{378E4F57-63C2-49FE-8ABA-7420AA101010}" srcOrd="2" destOrd="0" presId="urn:microsoft.com/office/officeart/2005/8/layout/cycle5"/>
    <dgm:cxn modelId="{1E9D1178-5656-41BD-AAD3-4FC4BE41EC93}" type="presParOf" srcId="{18CF159A-8643-4AC3-A738-DEBCF767D94A}" destId="{30E2F8C2-0CD8-4187-8988-1EE538E42EAA}" srcOrd="3" destOrd="0" presId="urn:microsoft.com/office/officeart/2005/8/layout/cycle5"/>
    <dgm:cxn modelId="{4FC19DE2-064F-4C63-9385-E88BC69E9073}" type="presParOf" srcId="{18CF159A-8643-4AC3-A738-DEBCF767D94A}" destId="{9DE5A4E9-8F57-4E73-9DED-D12F7CF42A74}" srcOrd="4" destOrd="0" presId="urn:microsoft.com/office/officeart/2005/8/layout/cycle5"/>
    <dgm:cxn modelId="{3C551EE0-B5A4-43A2-A5B4-B385AED9934F}" type="presParOf" srcId="{18CF159A-8643-4AC3-A738-DEBCF767D94A}" destId="{5BF567EC-629D-4446-BA77-F521F161449F}" srcOrd="5" destOrd="0" presId="urn:microsoft.com/office/officeart/2005/8/layout/cycle5"/>
    <dgm:cxn modelId="{F32E53E9-2A86-4132-9721-06CE02B6259A}" type="presParOf" srcId="{18CF159A-8643-4AC3-A738-DEBCF767D94A}" destId="{DFC9898C-8F52-46C1-8741-1D85B87D3C41}" srcOrd="6" destOrd="0" presId="urn:microsoft.com/office/officeart/2005/8/layout/cycle5"/>
    <dgm:cxn modelId="{6E8AEEA3-9737-4BDE-A61B-65C1DDD702FB}" type="presParOf" srcId="{18CF159A-8643-4AC3-A738-DEBCF767D94A}" destId="{FF088422-EF7D-40A6-8C62-CCD588C6035C}" srcOrd="7" destOrd="0" presId="urn:microsoft.com/office/officeart/2005/8/layout/cycle5"/>
    <dgm:cxn modelId="{2BC53F75-92CE-4BAC-8928-EDB99C92ADB7}" type="presParOf" srcId="{18CF159A-8643-4AC3-A738-DEBCF767D94A}" destId="{E5F863DF-9D80-4BD4-A93B-BDE57FC0F4AC}" srcOrd="8" destOrd="0" presId="urn:microsoft.com/office/officeart/2005/8/layout/cycle5"/>
    <dgm:cxn modelId="{359FDB5E-68C4-41EA-B968-D09679DCD4E3}" type="presParOf" srcId="{18CF159A-8643-4AC3-A738-DEBCF767D94A}" destId="{FDE52466-DB59-44BC-8DD0-42F2D0120331}" srcOrd="9" destOrd="0" presId="urn:microsoft.com/office/officeart/2005/8/layout/cycle5"/>
    <dgm:cxn modelId="{DD295B50-1234-427C-A0BA-8B367046EEA3}" type="presParOf" srcId="{18CF159A-8643-4AC3-A738-DEBCF767D94A}" destId="{947EBB35-7D13-494C-89FD-A8786A0AFA55}" srcOrd="10" destOrd="0" presId="urn:microsoft.com/office/officeart/2005/8/layout/cycle5"/>
    <dgm:cxn modelId="{EB0099BB-C968-4207-9D5A-53ADE7936236}" type="presParOf" srcId="{18CF159A-8643-4AC3-A738-DEBCF767D94A}" destId="{0CB64772-2AE4-45B2-9C0A-16F7EEDD9FA7}" srcOrd="11" destOrd="0" presId="urn:microsoft.com/office/officeart/2005/8/layout/cycle5"/>
    <dgm:cxn modelId="{1CD76BD3-7D6E-40D1-B021-1ABF34856FCF}" type="presParOf" srcId="{18CF159A-8643-4AC3-A738-DEBCF767D94A}" destId="{87EBEEA6-06D5-4D31-B1A7-4053567BADF8}" srcOrd="12" destOrd="0" presId="urn:microsoft.com/office/officeart/2005/8/layout/cycle5"/>
    <dgm:cxn modelId="{4E03AA64-8960-4C81-943D-58A26C247D9B}" type="presParOf" srcId="{18CF159A-8643-4AC3-A738-DEBCF767D94A}" destId="{E58A7880-AD88-498D-B3FB-71E7E8C2AE29}" srcOrd="13" destOrd="0" presId="urn:microsoft.com/office/officeart/2005/8/layout/cycle5"/>
    <dgm:cxn modelId="{7940BCE3-6120-4C37-9F4F-A454BF044CD6}" type="presParOf" srcId="{18CF159A-8643-4AC3-A738-DEBCF767D94A}" destId="{419598CB-4D6F-40B1-A470-B2BA64457F34}" srcOrd="14" destOrd="0" presId="urn:microsoft.com/office/officeart/2005/8/layout/cycle5"/>
    <dgm:cxn modelId="{058ADB31-7E16-4B84-B2A6-90ADE852E0A9}" type="presParOf" srcId="{18CF159A-8643-4AC3-A738-DEBCF767D94A}" destId="{8324E23B-F81C-459A-8033-FC4876F3C855}" srcOrd="15" destOrd="0" presId="urn:microsoft.com/office/officeart/2005/8/layout/cycle5"/>
    <dgm:cxn modelId="{7A4B5A73-AEEA-478C-8850-19FAF27CE007}" type="presParOf" srcId="{18CF159A-8643-4AC3-A738-DEBCF767D94A}" destId="{BEFFD303-FAD5-4BEC-8262-6B216164211B}" srcOrd="16" destOrd="0" presId="urn:microsoft.com/office/officeart/2005/8/layout/cycle5"/>
    <dgm:cxn modelId="{B7FBD7E5-A2AD-4DA9-AB92-E4E08AF99768}" type="presParOf" srcId="{18CF159A-8643-4AC3-A738-DEBCF767D94A}" destId="{911D7852-0F10-4D81-AFDA-C8C64340E6DD}" srcOrd="17"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633CBA-2502-434A-928C-6EC6967F259D}" type="doc">
      <dgm:prSet loTypeId="urn:microsoft.com/office/officeart/2005/8/layout/cycle5" loCatId="cycle" qsTypeId="urn:microsoft.com/office/officeart/2005/8/quickstyle/simple1#2" qsCatId="simple" csTypeId="urn:microsoft.com/office/officeart/2005/8/colors/accent1_1#2" csCatId="accent1" phldr="1"/>
      <dgm:spPr/>
      <dgm:t>
        <a:bodyPr/>
        <a:lstStyle/>
        <a:p>
          <a:endParaRPr lang="en-US"/>
        </a:p>
      </dgm:t>
    </dgm:pt>
    <dgm:pt modelId="{012EDDC6-207F-4EE3-9DEB-146599520561}">
      <dgm:prSet phldrT="[Text]"/>
      <dgm:spPr/>
      <dgm:t>
        <a:bodyPr/>
        <a:lstStyle/>
        <a:p>
          <a:r>
            <a:rPr lang="en-US" dirty="0"/>
            <a:t>Data Collection</a:t>
          </a:r>
        </a:p>
      </dgm:t>
    </dgm:pt>
    <dgm:pt modelId="{1850CBD5-1A99-4F4F-897C-451AA66F1516}" type="parTrans" cxnId="{A9676025-22BC-4F10-8860-B270A6112553}">
      <dgm:prSet/>
      <dgm:spPr/>
      <dgm:t>
        <a:bodyPr/>
        <a:lstStyle/>
        <a:p>
          <a:endParaRPr lang="en-US"/>
        </a:p>
      </dgm:t>
    </dgm:pt>
    <dgm:pt modelId="{7985EE53-BD3D-4DB3-B5BD-6B9FFA75B9E6}" type="sibTrans" cxnId="{A9676025-22BC-4F10-8860-B270A6112553}">
      <dgm:prSet/>
      <dgm:spPr/>
      <dgm:t>
        <a:bodyPr/>
        <a:lstStyle/>
        <a:p>
          <a:endParaRPr lang="en-US" dirty="0"/>
        </a:p>
      </dgm:t>
    </dgm:pt>
    <dgm:pt modelId="{235FA794-BE90-471C-88B9-1EF408747CDE}">
      <dgm:prSet phldrT="[Text]"/>
      <dgm:spPr/>
      <dgm:t>
        <a:bodyPr/>
        <a:lstStyle/>
        <a:p>
          <a:r>
            <a:rPr lang="en-US" dirty="0"/>
            <a:t>DeepFace</a:t>
          </a:r>
        </a:p>
      </dgm:t>
    </dgm:pt>
    <dgm:pt modelId="{5B61DF50-1E2B-43F8-86D3-CC23CA52959A}" type="parTrans" cxnId="{5D801095-14D6-4460-86CE-FE336467E67A}">
      <dgm:prSet/>
      <dgm:spPr/>
      <dgm:t>
        <a:bodyPr/>
        <a:lstStyle/>
        <a:p>
          <a:endParaRPr lang="en-IN"/>
        </a:p>
      </dgm:t>
    </dgm:pt>
    <dgm:pt modelId="{7EF3D3B3-1F2E-4809-924F-83D9A519F8C4}" type="sibTrans" cxnId="{5D801095-14D6-4460-86CE-FE336467E67A}">
      <dgm:prSet/>
      <dgm:spPr/>
      <dgm:t>
        <a:bodyPr/>
        <a:lstStyle/>
        <a:p>
          <a:endParaRPr lang="en-IN"/>
        </a:p>
      </dgm:t>
    </dgm:pt>
    <dgm:pt modelId="{B742CB20-7847-4C3B-AB18-5E0AB361BB4B}">
      <dgm:prSet phldrT="[Text]"/>
      <dgm:spPr/>
      <dgm:t>
        <a:bodyPr/>
        <a:lstStyle/>
        <a:p>
          <a:r>
            <a:rPr lang="en-US" dirty="0"/>
            <a:t>Emotion Recognition</a:t>
          </a:r>
        </a:p>
      </dgm:t>
    </dgm:pt>
    <dgm:pt modelId="{E71E5E99-2A4F-45E6-8704-0786E98026D7}" type="parTrans" cxnId="{11E12A7F-4ECD-47AE-BD72-537BEB7AFF7B}">
      <dgm:prSet/>
      <dgm:spPr/>
      <dgm:t>
        <a:bodyPr/>
        <a:lstStyle/>
        <a:p>
          <a:endParaRPr lang="en-IN"/>
        </a:p>
      </dgm:t>
    </dgm:pt>
    <dgm:pt modelId="{C731B3B2-8285-4B11-85B2-2549013B3077}" type="sibTrans" cxnId="{11E12A7F-4ECD-47AE-BD72-537BEB7AFF7B}">
      <dgm:prSet/>
      <dgm:spPr/>
      <dgm:t>
        <a:bodyPr/>
        <a:lstStyle/>
        <a:p>
          <a:endParaRPr lang="en-IN"/>
        </a:p>
      </dgm:t>
    </dgm:pt>
    <dgm:pt modelId="{0FECDEE7-9762-4301-BBF8-BDAB73997B8E}">
      <dgm:prSet phldrT="[Text]"/>
      <dgm:spPr/>
      <dgm:t>
        <a:bodyPr/>
        <a:lstStyle/>
        <a:p>
          <a:r>
            <a:rPr lang="en-US" dirty="0"/>
            <a:t>Music Recommendation</a:t>
          </a:r>
          <a:br>
            <a:rPr lang="en-US" dirty="0"/>
          </a:br>
          <a:endParaRPr lang="en-US" dirty="0"/>
        </a:p>
      </dgm:t>
    </dgm:pt>
    <dgm:pt modelId="{48BE7E0F-C3C3-41FF-ACFD-AA6C0202BD44}" type="parTrans" cxnId="{83E15F2A-60DD-48CF-A1CA-07DF65D2B299}">
      <dgm:prSet/>
      <dgm:spPr/>
      <dgm:t>
        <a:bodyPr/>
        <a:lstStyle/>
        <a:p>
          <a:endParaRPr lang="en-IN"/>
        </a:p>
      </dgm:t>
    </dgm:pt>
    <dgm:pt modelId="{E7F5F851-498F-41D1-BBC8-D0E2B51CD431}" type="sibTrans" cxnId="{83E15F2A-60DD-48CF-A1CA-07DF65D2B299}">
      <dgm:prSet/>
      <dgm:spPr/>
      <dgm:t>
        <a:bodyPr/>
        <a:lstStyle/>
        <a:p>
          <a:endParaRPr lang="en-IN"/>
        </a:p>
      </dgm:t>
    </dgm:pt>
    <dgm:pt modelId="{18CF159A-8643-4AC3-A738-DEBCF767D94A}" type="pres">
      <dgm:prSet presAssocID="{13633CBA-2502-434A-928C-6EC6967F259D}" presName="cycle" presStyleCnt="0">
        <dgm:presLayoutVars>
          <dgm:dir/>
          <dgm:resizeHandles val="exact"/>
        </dgm:presLayoutVars>
      </dgm:prSet>
      <dgm:spPr/>
    </dgm:pt>
    <dgm:pt modelId="{64C70F4D-0BF6-4A11-849B-3C9228B0C1FB}" type="pres">
      <dgm:prSet presAssocID="{012EDDC6-207F-4EE3-9DEB-146599520561}" presName="node" presStyleLbl="node1" presStyleIdx="0" presStyleCnt="4">
        <dgm:presLayoutVars>
          <dgm:bulletEnabled val="1"/>
        </dgm:presLayoutVars>
      </dgm:prSet>
      <dgm:spPr/>
    </dgm:pt>
    <dgm:pt modelId="{640745FB-4EF7-441F-AC1A-9C10859BEE4D}" type="pres">
      <dgm:prSet presAssocID="{012EDDC6-207F-4EE3-9DEB-146599520561}" presName="spNode" presStyleCnt="0"/>
      <dgm:spPr/>
    </dgm:pt>
    <dgm:pt modelId="{B22BA37B-B91B-4E22-8F3B-E807C6ECFB52}" type="pres">
      <dgm:prSet presAssocID="{7985EE53-BD3D-4DB3-B5BD-6B9FFA75B9E6}" presName="sibTrans" presStyleLbl="sibTrans1D1" presStyleIdx="0" presStyleCnt="4"/>
      <dgm:spPr/>
    </dgm:pt>
    <dgm:pt modelId="{856CC0D2-3DC9-4BFB-8D05-E028FF235A7E}" type="pres">
      <dgm:prSet presAssocID="{235FA794-BE90-471C-88B9-1EF408747CDE}" presName="node" presStyleLbl="node1" presStyleIdx="1" presStyleCnt="4">
        <dgm:presLayoutVars>
          <dgm:bulletEnabled val="1"/>
        </dgm:presLayoutVars>
      </dgm:prSet>
      <dgm:spPr/>
    </dgm:pt>
    <dgm:pt modelId="{6A1315F3-3330-4281-B312-14F3C8C5208C}" type="pres">
      <dgm:prSet presAssocID="{235FA794-BE90-471C-88B9-1EF408747CDE}" presName="spNode" presStyleCnt="0"/>
      <dgm:spPr/>
    </dgm:pt>
    <dgm:pt modelId="{7A426BF4-8EF5-4452-9A9D-30B9C29A9369}" type="pres">
      <dgm:prSet presAssocID="{7EF3D3B3-1F2E-4809-924F-83D9A519F8C4}" presName="sibTrans" presStyleLbl="sibTrans1D1" presStyleIdx="1" presStyleCnt="4"/>
      <dgm:spPr/>
    </dgm:pt>
    <dgm:pt modelId="{4146C3D3-C3C7-457E-A016-E7D78979B2B0}" type="pres">
      <dgm:prSet presAssocID="{B742CB20-7847-4C3B-AB18-5E0AB361BB4B}" presName="node" presStyleLbl="node1" presStyleIdx="2" presStyleCnt="4">
        <dgm:presLayoutVars>
          <dgm:bulletEnabled val="1"/>
        </dgm:presLayoutVars>
      </dgm:prSet>
      <dgm:spPr/>
    </dgm:pt>
    <dgm:pt modelId="{57342051-22CD-4DF1-92F9-2007580CFB80}" type="pres">
      <dgm:prSet presAssocID="{B742CB20-7847-4C3B-AB18-5E0AB361BB4B}" presName="spNode" presStyleCnt="0"/>
      <dgm:spPr/>
    </dgm:pt>
    <dgm:pt modelId="{7F11C97A-6A88-40E5-AC27-2FAD88C547E4}" type="pres">
      <dgm:prSet presAssocID="{C731B3B2-8285-4B11-85B2-2549013B3077}" presName="sibTrans" presStyleLbl="sibTrans1D1" presStyleIdx="2" presStyleCnt="4"/>
      <dgm:spPr/>
    </dgm:pt>
    <dgm:pt modelId="{958C8748-F069-429B-972D-FB19E52AFE9C}" type="pres">
      <dgm:prSet presAssocID="{0FECDEE7-9762-4301-BBF8-BDAB73997B8E}" presName="node" presStyleLbl="node1" presStyleIdx="3" presStyleCnt="4">
        <dgm:presLayoutVars>
          <dgm:bulletEnabled val="1"/>
        </dgm:presLayoutVars>
      </dgm:prSet>
      <dgm:spPr/>
    </dgm:pt>
    <dgm:pt modelId="{5F42AC42-0D23-42B2-8FAB-6CD5227BEBAC}" type="pres">
      <dgm:prSet presAssocID="{0FECDEE7-9762-4301-BBF8-BDAB73997B8E}" presName="spNode" presStyleCnt="0"/>
      <dgm:spPr/>
    </dgm:pt>
    <dgm:pt modelId="{E0CFD8F9-4866-49B8-8979-5E49CBE75FF8}" type="pres">
      <dgm:prSet presAssocID="{E7F5F851-498F-41D1-BBC8-D0E2B51CD431}" presName="sibTrans" presStyleLbl="sibTrans1D1" presStyleIdx="3" presStyleCnt="4"/>
      <dgm:spPr/>
    </dgm:pt>
  </dgm:ptLst>
  <dgm:cxnLst>
    <dgm:cxn modelId="{A9676025-22BC-4F10-8860-B270A6112553}" srcId="{13633CBA-2502-434A-928C-6EC6967F259D}" destId="{012EDDC6-207F-4EE3-9DEB-146599520561}" srcOrd="0" destOrd="0" parTransId="{1850CBD5-1A99-4F4F-897C-451AA66F1516}" sibTransId="{7985EE53-BD3D-4DB3-B5BD-6B9FFA75B9E6}"/>
    <dgm:cxn modelId="{83E15F2A-60DD-48CF-A1CA-07DF65D2B299}" srcId="{13633CBA-2502-434A-928C-6EC6967F259D}" destId="{0FECDEE7-9762-4301-BBF8-BDAB73997B8E}" srcOrd="3" destOrd="0" parTransId="{48BE7E0F-C3C3-41FF-ACFD-AA6C0202BD44}" sibTransId="{E7F5F851-498F-41D1-BBC8-D0E2B51CD431}"/>
    <dgm:cxn modelId="{16FB4B5B-16AA-4B21-A0B9-673C55C08846}" type="presOf" srcId="{B742CB20-7847-4C3B-AB18-5E0AB361BB4B}" destId="{4146C3D3-C3C7-457E-A016-E7D78979B2B0}" srcOrd="0" destOrd="0" presId="urn:microsoft.com/office/officeart/2005/8/layout/cycle5"/>
    <dgm:cxn modelId="{48BB795B-38B1-4667-9752-BCF96F99571C}" type="presOf" srcId="{13633CBA-2502-434A-928C-6EC6967F259D}" destId="{18CF159A-8643-4AC3-A738-DEBCF767D94A}" srcOrd="0" destOrd="0" presId="urn:microsoft.com/office/officeart/2005/8/layout/cycle5"/>
    <dgm:cxn modelId="{16C2E250-7572-4852-886B-0840C37EA597}" type="presOf" srcId="{235FA794-BE90-471C-88B9-1EF408747CDE}" destId="{856CC0D2-3DC9-4BFB-8D05-E028FF235A7E}" srcOrd="0" destOrd="0" presId="urn:microsoft.com/office/officeart/2005/8/layout/cycle5"/>
    <dgm:cxn modelId="{3E895652-DDED-40AF-9D43-F6C168B2D660}" type="presOf" srcId="{C731B3B2-8285-4B11-85B2-2549013B3077}" destId="{7F11C97A-6A88-40E5-AC27-2FAD88C547E4}" srcOrd="0" destOrd="0" presId="urn:microsoft.com/office/officeart/2005/8/layout/cycle5"/>
    <dgm:cxn modelId="{11E12A7F-4ECD-47AE-BD72-537BEB7AFF7B}" srcId="{13633CBA-2502-434A-928C-6EC6967F259D}" destId="{B742CB20-7847-4C3B-AB18-5E0AB361BB4B}" srcOrd="2" destOrd="0" parTransId="{E71E5E99-2A4F-45E6-8704-0786E98026D7}" sibTransId="{C731B3B2-8285-4B11-85B2-2549013B3077}"/>
    <dgm:cxn modelId="{5D801095-14D6-4460-86CE-FE336467E67A}" srcId="{13633CBA-2502-434A-928C-6EC6967F259D}" destId="{235FA794-BE90-471C-88B9-1EF408747CDE}" srcOrd="1" destOrd="0" parTransId="{5B61DF50-1E2B-43F8-86D3-CC23CA52959A}" sibTransId="{7EF3D3B3-1F2E-4809-924F-83D9A519F8C4}"/>
    <dgm:cxn modelId="{50DA6DA2-032F-4A76-BE1B-96779AE926A2}" type="presOf" srcId="{012EDDC6-207F-4EE3-9DEB-146599520561}" destId="{64C70F4D-0BF6-4A11-849B-3C9228B0C1FB}" srcOrd="0" destOrd="0" presId="urn:microsoft.com/office/officeart/2005/8/layout/cycle5"/>
    <dgm:cxn modelId="{3F435BA5-2B8C-4BF3-B7F6-87A18A3FE9D4}" type="presOf" srcId="{7985EE53-BD3D-4DB3-B5BD-6B9FFA75B9E6}" destId="{B22BA37B-B91B-4E22-8F3B-E807C6ECFB52}" srcOrd="0" destOrd="0" presId="urn:microsoft.com/office/officeart/2005/8/layout/cycle5"/>
    <dgm:cxn modelId="{300C92D8-943B-48D9-A26D-8B1D556C3E15}" type="presOf" srcId="{E7F5F851-498F-41D1-BBC8-D0E2B51CD431}" destId="{E0CFD8F9-4866-49B8-8979-5E49CBE75FF8}" srcOrd="0" destOrd="0" presId="urn:microsoft.com/office/officeart/2005/8/layout/cycle5"/>
    <dgm:cxn modelId="{6F48DBDD-263A-4199-8DA8-F79C456DC158}" type="presOf" srcId="{7EF3D3B3-1F2E-4809-924F-83D9A519F8C4}" destId="{7A426BF4-8EF5-4452-9A9D-30B9C29A9369}" srcOrd="0" destOrd="0" presId="urn:microsoft.com/office/officeart/2005/8/layout/cycle5"/>
    <dgm:cxn modelId="{F98AC4E0-E1AC-44F9-9F41-CE9C7DFA0ABA}" type="presOf" srcId="{0FECDEE7-9762-4301-BBF8-BDAB73997B8E}" destId="{958C8748-F069-429B-972D-FB19E52AFE9C}" srcOrd="0" destOrd="0" presId="urn:microsoft.com/office/officeart/2005/8/layout/cycle5"/>
    <dgm:cxn modelId="{69EFC291-9B9B-4122-BDCF-C220664ED995}" type="presParOf" srcId="{18CF159A-8643-4AC3-A738-DEBCF767D94A}" destId="{64C70F4D-0BF6-4A11-849B-3C9228B0C1FB}" srcOrd="0" destOrd="0" presId="urn:microsoft.com/office/officeart/2005/8/layout/cycle5"/>
    <dgm:cxn modelId="{5F76C726-1D6F-46B2-9990-DBE4DBEF0942}" type="presParOf" srcId="{18CF159A-8643-4AC3-A738-DEBCF767D94A}" destId="{640745FB-4EF7-441F-AC1A-9C10859BEE4D}" srcOrd="1" destOrd="0" presId="urn:microsoft.com/office/officeart/2005/8/layout/cycle5"/>
    <dgm:cxn modelId="{220A3A51-A5B2-4128-9F9D-70E6521A7BBB}" type="presParOf" srcId="{18CF159A-8643-4AC3-A738-DEBCF767D94A}" destId="{B22BA37B-B91B-4E22-8F3B-E807C6ECFB52}" srcOrd="2" destOrd="0" presId="urn:microsoft.com/office/officeart/2005/8/layout/cycle5"/>
    <dgm:cxn modelId="{5B982519-07C8-4581-93EA-F0EA8C07424D}" type="presParOf" srcId="{18CF159A-8643-4AC3-A738-DEBCF767D94A}" destId="{856CC0D2-3DC9-4BFB-8D05-E028FF235A7E}" srcOrd="3" destOrd="0" presId="urn:microsoft.com/office/officeart/2005/8/layout/cycle5"/>
    <dgm:cxn modelId="{E8765F69-4C0A-444B-A79C-55E5AF95F748}" type="presParOf" srcId="{18CF159A-8643-4AC3-A738-DEBCF767D94A}" destId="{6A1315F3-3330-4281-B312-14F3C8C5208C}" srcOrd="4" destOrd="0" presId="urn:microsoft.com/office/officeart/2005/8/layout/cycle5"/>
    <dgm:cxn modelId="{03AA7ADC-AB93-42FB-904D-D87E5B9DE79C}" type="presParOf" srcId="{18CF159A-8643-4AC3-A738-DEBCF767D94A}" destId="{7A426BF4-8EF5-4452-9A9D-30B9C29A9369}" srcOrd="5" destOrd="0" presId="urn:microsoft.com/office/officeart/2005/8/layout/cycle5"/>
    <dgm:cxn modelId="{FFA34A4E-0974-4066-81BE-77D0DCE2FB32}" type="presParOf" srcId="{18CF159A-8643-4AC3-A738-DEBCF767D94A}" destId="{4146C3D3-C3C7-457E-A016-E7D78979B2B0}" srcOrd="6" destOrd="0" presId="urn:microsoft.com/office/officeart/2005/8/layout/cycle5"/>
    <dgm:cxn modelId="{A4132F0C-2038-45CD-B930-45DA4B49BAF4}" type="presParOf" srcId="{18CF159A-8643-4AC3-A738-DEBCF767D94A}" destId="{57342051-22CD-4DF1-92F9-2007580CFB80}" srcOrd="7" destOrd="0" presId="urn:microsoft.com/office/officeart/2005/8/layout/cycle5"/>
    <dgm:cxn modelId="{BC45605E-D48B-4C4A-9594-36394CD1A4AF}" type="presParOf" srcId="{18CF159A-8643-4AC3-A738-DEBCF767D94A}" destId="{7F11C97A-6A88-40E5-AC27-2FAD88C547E4}" srcOrd="8" destOrd="0" presId="urn:microsoft.com/office/officeart/2005/8/layout/cycle5"/>
    <dgm:cxn modelId="{F29616BF-7466-44EA-830C-727B6D57F0B9}" type="presParOf" srcId="{18CF159A-8643-4AC3-A738-DEBCF767D94A}" destId="{958C8748-F069-429B-972D-FB19E52AFE9C}" srcOrd="9" destOrd="0" presId="urn:microsoft.com/office/officeart/2005/8/layout/cycle5"/>
    <dgm:cxn modelId="{2EAEB688-4105-4623-BCEC-51EE317063EF}" type="presParOf" srcId="{18CF159A-8643-4AC3-A738-DEBCF767D94A}" destId="{5F42AC42-0D23-42B2-8FAB-6CD5227BEBAC}" srcOrd="10" destOrd="0" presId="urn:microsoft.com/office/officeart/2005/8/layout/cycle5"/>
    <dgm:cxn modelId="{76664E49-9E3B-49C7-9AD9-A50B659B7D91}" type="presParOf" srcId="{18CF159A-8643-4AC3-A738-DEBCF767D94A}" destId="{E0CFD8F9-4866-49B8-8979-5E49CBE75FF8}" srcOrd="11"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C70F4D-0BF6-4A11-849B-3C9228B0C1FB}">
      <dsp:nvSpPr>
        <dsp:cNvPr id="0" name=""/>
        <dsp:cNvSpPr/>
      </dsp:nvSpPr>
      <dsp:spPr>
        <a:xfrm>
          <a:off x="1974509" y="1127"/>
          <a:ext cx="1442708" cy="9377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Step 1 </a:t>
          </a:r>
          <a:br>
            <a:rPr lang="en-US" sz="1200" kern="1200" dirty="0"/>
          </a:br>
          <a:r>
            <a:rPr lang="en-US" sz="1200" kern="1200" dirty="0"/>
            <a:t>Data Collection from Repositories</a:t>
          </a:r>
        </a:p>
      </dsp:txBody>
      <dsp:txXfrm>
        <a:off x="2020287" y="46905"/>
        <a:ext cx="1351152" cy="846204"/>
      </dsp:txXfrm>
    </dsp:sp>
    <dsp:sp modelId="{378E4F57-63C2-49FE-8ABA-7420AA101010}">
      <dsp:nvSpPr>
        <dsp:cNvPr id="0" name=""/>
        <dsp:cNvSpPr/>
      </dsp:nvSpPr>
      <dsp:spPr>
        <a:xfrm>
          <a:off x="487339" y="470007"/>
          <a:ext cx="4417049" cy="4417049"/>
        </a:xfrm>
        <a:custGeom>
          <a:avLst/>
          <a:gdLst/>
          <a:ahLst/>
          <a:cxnLst/>
          <a:rect l="0" t="0" r="0" b="0"/>
          <a:pathLst>
            <a:path>
              <a:moveTo>
                <a:pt x="3111195" y="192894"/>
              </a:moveTo>
              <a:arcTo wR="2208524" hR="2208524" stAng="17647472" swAng="923527"/>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30E2F8C2-0CD8-4187-8988-1EE538E42EAA}">
      <dsp:nvSpPr>
        <dsp:cNvPr id="0" name=""/>
        <dsp:cNvSpPr/>
      </dsp:nvSpPr>
      <dsp:spPr>
        <a:xfrm>
          <a:off x="3887148" y="1105389"/>
          <a:ext cx="1442708" cy="9377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Step 2</a:t>
          </a:r>
          <a:br>
            <a:rPr lang="en-US" sz="1200" kern="1200" dirty="0"/>
          </a:br>
          <a:r>
            <a:rPr lang="en-US" sz="1200" kern="1200" dirty="0"/>
            <a:t>Pre-Processing</a:t>
          </a:r>
        </a:p>
      </dsp:txBody>
      <dsp:txXfrm>
        <a:off x="3932926" y="1151167"/>
        <a:ext cx="1351152" cy="846204"/>
      </dsp:txXfrm>
    </dsp:sp>
    <dsp:sp modelId="{5BF567EC-629D-4446-BA77-F521F161449F}">
      <dsp:nvSpPr>
        <dsp:cNvPr id="0" name=""/>
        <dsp:cNvSpPr/>
      </dsp:nvSpPr>
      <dsp:spPr>
        <a:xfrm>
          <a:off x="487339" y="470007"/>
          <a:ext cx="4417049" cy="4417049"/>
        </a:xfrm>
        <a:custGeom>
          <a:avLst/>
          <a:gdLst/>
          <a:ahLst/>
          <a:cxnLst/>
          <a:rect l="0" t="0" r="0" b="0"/>
          <a:pathLst>
            <a:path>
              <a:moveTo>
                <a:pt x="4382644" y="1820215"/>
              </a:moveTo>
              <a:arcTo wR="2208524" hR="2208524" stAng="20992408" swAng="1215184"/>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DFC9898C-8F52-46C1-8741-1D85B87D3C41}">
      <dsp:nvSpPr>
        <dsp:cNvPr id="0" name=""/>
        <dsp:cNvSpPr/>
      </dsp:nvSpPr>
      <dsp:spPr>
        <a:xfrm>
          <a:off x="3887148" y="3313914"/>
          <a:ext cx="1442708" cy="9377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Step 3</a:t>
          </a:r>
          <a:br>
            <a:rPr lang="en-US" sz="1200" kern="1200" dirty="0"/>
          </a:br>
          <a:r>
            <a:rPr lang="en-US" sz="1200" kern="1200" dirty="0"/>
            <a:t>Model Construction</a:t>
          </a:r>
        </a:p>
      </dsp:txBody>
      <dsp:txXfrm>
        <a:off x="3932926" y="3359692"/>
        <a:ext cx="1351152" cy="846204"/>
      </dsp:txXfrm>
    </dsp:sp>
    <dsp:sp modelId="{E5F863DF-9D80-4BD4-A93B-BDE57FC0F4AC}">
      <dsp:nvSpPr>
        <dsp:cNvPr id="0" name=""/>
        <dsp:cNvSpPr/>
      </dsp:nvSpPr>
      <dsp:spPr>
        <a:xfrm>
          <a:off x="487339" y="470007"/>
          <a:ext cx="4417049" cy="4417049"/>
        </a:xfrm>
        <a:custGeom>
          <a:avLst/>
          <a:gdLst/>
          <a:ahLst/>
          <a:cxnLst/>
          <a:rect l="0" t="0" r="0" b="0"/>
          <a:pathLst>
            <a:path>
              <a:moveTo>
                <a:pt x="3613813" y="3912268"/>
              </a:moveTo>
              <a:arcTo wR="2208524" hR="2208524" stAng="3029002" swAng="923527"/>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FDE52466-DB59-44BC-8DD0-42F2D0120331}">
      <dsp:nvSpPr>
        <dsp:cNvPr id="0" name=""/>
        <dsp:cNvSpPr/>
      </dsp:nvSpPr>
      <dsp:spPr>
        <a:xfrm>
          <a:off x="1974509" y="4418176"/>
          <a:ext cx="1442708" cy="9377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Step 4</a:t>
          </a:r>
          <a:br>
            <a:rPr lang="en-US" sz="1200" kern="1200" dirty="0"/>
          </a:br>
          <a:r>
            <a:rPr lang="en-US" sz="1200" kern="1200" dirty="0"/>
            <a:t>Training</a:t>
          </a:r>
        </a:p>
      </dsp:txBody>
      <dsp:txXfrm>
        <a:off x="2020287" y="4463954"/>
        <a:ext cx="1351152" cy="846204"/>
      </dsp:txXfrm>
    </dsp:sp>
    <dsp:sp modelId="{0CB64772-2AE4-45B2-9C0A-16F7EEDD9FA7}">
      <dsp:nvSpPr>
        <dsp:cNvPr id="0" name=""/>
        <dsp:cNvSpPr/>
      </dsp:nvSpPr>
      <dsp:spPr>
        <a:xfrm>
          <a:off x="487339" y="470007"/>
          <a:ext cx="4417049" cy="4417049"/>
        </a:xfrm>
        <a:custGeom>
          <a:avLst/>
          <a:gdLst/>
          <a:ahLst/>
          <a:cxnLst/>
          <a:rect l="0" t="0" r="0" b="0"/>
          <a:pathLst>
            <a:path>
              <a:moveTo>
                <a:pt x="1305853" y="4224154"/>
              </a:moveTo>
              <a:arcTo wR="2208524" hR="2208524" stAng="6847472" swAng="923527"/>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7EBEEA6-06D5-4D31-B1A7-4053567BADF8}">
      <dsp:nvSpPr>
        <dsp:cNvPr id="0" name=""/>
        <dsp:cNvSpPr/>
      </dsp:nvSpPr>
      <dsp:spPr>
        <a:xfrm>
          <a:off x="61871" y="3313914"/>
          <a:ext cx="1442708" cy="9377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Step 5</a:t>
          </a:r>
          <a:br>
            <a:rPr lang="en-US" sz="1200" kern="1200" dirty="0"/>
          </a:br>
          <a:r>
            <a:rPr lang="en-US" sz="1200" kern="1200" dirty="0"/>
            <a:t>Classifier</a:t>
          </a:r>
        </a:p>
      </dsp:txBody>
      <dsp:txXfrm>
        <a:off x="107649" y="3359692"/>
        <a:ext cx="1351152" cy="846204"/>
      </dsp:txXfrm>
    </dsp:sp>
    <dsp:sp modelId="{419598CB-4D6F-40B1-A470-B2BA64457F34}">
      <dsp:nvSpPr>
        <dsp:cNvPr id="0" name=""/>
        <dsp:cNvSpPr/>
      </dsp:nvSpPr>
      <dsp:spPr>
        <a:xfrm>
          <a:off x="487339" y="470007"/>
          <a:ext cx="4417049" cy="4417049"/>
        </a:xfrm>
        <a:custGeom>
          <a:avLst/>
          <a:gdLst/>
          <a:ahLst/>
          <a:cxnLst/>
          <a:rect l="0" t="0" r="0" b="0"/>
          <a:pathLst>
            <a:path>
              <a:moveTo>
                <a:pt x="34404" y="2596833"/>
              </a:moveTo>
              <a:arcTo wR="2208524" hR="2208524" stAng="10192408" swAng="1215184"/>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324E23B-F81C-459A-8033-FC4876F3C855}">
      <dsp:nvSpPr>
        <dsp:cNvPr id="0" name=""/>
        <dsp:cNvSpPr/>
      </dsp:nvSpPr>
      <dsp:spPr>
        <a:xfrm>
          <a:off x="61871" y="1105389"/>
          <a:ext cx="1442708" cy="9377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Step 6</a:t>
          </a:r>
          <a:br>
            <a:rPr lang="en-US" sz="1200" kern="1200" dirty="0"/>
          </a:br>
          <a:r>
            <a:rPr lang="en-US" sz="1200" kern="1200" dirty="0"/>
            <a:t>Music Recommendation</a:t>
          </a:r>
        </a:p>
      </dsp:txBody>
      <dsp:txXfrm>
        <a:off x="107649" y="1151167"/>
        <a:ext cx="1351152" cy="846204"/>
      </dsp:txXfrm>
    </dsp:sp>
    <dsp:sp modelId="{911D7852-0F10-4D81-AFDA-C8C64340E6DD}">
      <dsp:nvSpPr>
        <dsp:cNvPr id="0" name=""/>
        <dsp:cNvSpPr/>
      </dsp:nvSpPr>
      <dsp:spPr>
        <a:xfrm>
          <a:off x="487339" y="470007"/>
          <a:ext cx="4417049" cy="4417049"/>
        </a:xfrm>
        <a:custGeom>
          <a:avLst/>
          <a:gdLst/>
          <a:ahLst/>
          <a:cxnLst/>
          <a:rect l="0" t="0" r="0" b="0"/>
          <a:pathLst>
            <a:path>
              <a:moveTo>
                <a:pt x="803235" y="504780"/>
              </a:moveTo>
              <a:arcTo wR="2208524" hR="2208524" stAng="13829002" swAng="923527"/>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C70F4D-0BF6-4A11-849B-3C9228B0C1FB}">
      <dsp:nvSpPr>
        <dsp:cNvPr id="0" name=""/>
        <dsp:cNvSpPr/>
      </dsp:nvSpPr>
      <dsp:spPr>
        <a:xfrm>
          <a:off x="2224056" y="1551"/>
          <a:ext cx="1864940" cy="1212211"/>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Collection</a:t>
          </a:r>
        </a:p>
      </dsp:txBody>
      <dsp:txXfrm>
        <a:off x="2283231" y="60726"/>
        <a:ext cx="1746590" cy="1093861"/>
      </dsp:txXfrm>
    </dsp:sp>
    <dsp:sp modelId="{B22BA37B-B91B-4E22-8F3B-E807C6ECFB52}">
      <dsp:nvSpPr>
        <dsp:cNvPr id="0" name=""/>
        <dsp:cNvSpPr/>
      </dsp:nvSpPr>
      <dsp:spPr>
        <a:xfrm>
          <a:off x="1155295" y="607657"/>
          <a:ext cx="4002463" cy="4002463"/>
        </a:xfrm>
        <a:custGeom>
          <a:avLst/>
          <a:gdLst/>
          <a:ahLst/>
          <a:cxnLst/>
          <a:rect l="0" t="0" r="0" b="0"/>
          <a:pathLst>
            <a:path>
              <a:moveTo>
                <a:pt x="3190706" y="391859"/>
              </a:moveTo>
              <a:arcTo wR="2001231" hR="2001231" stAng="18388070" swAng="1632366"/>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56CC0D2-3DC9-4BFB-8D05-E028FF235A7E}">
      <dsp:nvSpPr>
        <dsp:cNvPr id="0" name=""/>
        <dsp:cNvSpPr/>
      </dsp:nvSpPr>
      <dsp:spPr>
        <a:xfrm>
          <a:off x="4225288" y="2002783"/>
          <a:ext cx="1864940" cy="1212211"/>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DeepFace</a:t>
          </a:r>
        </a:p>
      </dsp:txBody>
      <dsp:txXfrm>
        <a:off x="4284463" y="2061958"/>
        <a:ext cx="1746590" cy="1093861"/>
      </dsp:txXfrm>
    </dsp:sp>
    <dsp:sp modelId="{7A426BF4-8EF5-4452-9A9D-30B9C29A9369}">
      <dsp:nvSpPr>
        <dsp:cNvPr id="0" name=""/>
        <dsp:cNvSpPr/>
      </dsp:nvSpPr>
      <dsp:spPr>
        <a:xfrm>
          <a:off x="1155295" y="607657"/>
          <a:ext cx="4002463" cy="4002463"/>
        </a:xfrm>
        <a:custGeom>
          <a:avLst/>
          <a:gdLst/>
          <a:ahLst/>
          <a:cxnLst/>
          <a:rect l="0" t="0" r="0" b="0"/>
          <a:pathLst>
            <a:path>
              <a:moveTo>
                <a:pt x="3794904" y="2888735"/>
              </a:moveTo>
              <a:arcTo wR="2001231" hR="2001231" stAng="1579564" swAng="1632366"/>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4146C3D3-C3C7-457E-A016-E7D78979B2B0}">
      <dsp:nvSpPr>
        <dsp:cNvPr id="0" name=""/>
        <dsp:cNvSpPr/>
      </dsp:nvSpPr>
      <dsp:spPr>
        <a:xfrm>
          <a:off x="2224056" y="4004014"/>
          <a:ext cx="1864940" cy="1212211"/>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Emotion Recognition</a:t>
          </a:r>
        </a:p>
      </dsp:txBody>
      <dsp:txXfrm>
        <a:off x="2283231" y="4063189"/>
        <a:ext cx="1746590" cy="1093861"/>
      </dsp:txXfrm>
    </dsp:sp>
    <dsp:sp modelId="{7F11C97A-6A88-40E5-AC27-2FAD88C547E4}">
      <dsp:nvSpPr>
        <dsp:cNvPr id="0" name=""/>
        <dsp:cNvSpPr/>
      </dsp:nvSpPr>
      <dsp:spPr>
        <a:xfrm>
          <a:off x="1155295" y="607657"/>
          <a:ext cx="4002463" cy="4002463"/>
        </a:xfrm>
        <a:custGeom>
          <a:avLst/>
          <a:gdLst/>
          <a:ahLst/>
          <a:cxnLst/>
          <a:rect l="0" t="0" r="0" b="0"/>
          <a:pathLst>
            <a:path>
              <a:moveTo>
                <a:pt x="811756" y="3610603"/>
              </a:moveTo>
              <a:arcTo wR="2001231" hR="2001231" stAng="7588070" swAng="1632366"/>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958C8748-F069-429B-972D-FB19E52AFE9C}">
      <dsp:nvSpPr>
        <dsp:cNvPr id="0" name=""/>
        <dsp:cNvSpPr/>
      </dsp:nvSpPr>
      <dsp:spPr>
        <a:xfrm>
          <a:off x="222825" y="2002783"/>
          <a:ext cx="1864940" cy="1212211"/>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Music Recommendation</a:t>
          </a:r>
          <a:br>
            <a:rPr lang="en-US" sz="1500" kern="1200" dirty="0"/>
          </a:br>
          <a:endParaRPr lang="en-US" sz="1500" kern="1200" dirty="0"/>
        </a:p>
      </dsp:txBody>
      <dsp:txXfrm>
        <a:off x="282000" y="2061958"/>
        <a:ext cx="1746590" cy="1093861"/>
      </dsp:txXfrm>
    </dsp:sp>
    <dsp:sp modelId="{E0CFD8F9-4866-49B8-8979-5E49CBE75FF8}">
      <dsp:nvSpPr>
        <dsp:cNvPr id="0" name=""/>
        <dsp:cNvSpPr/>
      </dsp:nvSpPr>
      <dsp:spPr>
        <a:xfrm>
          <a:off x="1155295" y="607657"/>
          <a:ext cx="4002463" cy="4002463"/>
        </a:xfrm>
        <a:custGeom>
          <a:avLst/>
          <a:gdLst/>
          <a:ahLst/>
          <a:cxnLst/>
          <a:rect l="0" t="0" r="0" b="0"/>
          <a:pathLst>
            <a:path>
              <a:moveTo>
                <a:pt x="207558" y="1113727"/>
              </a:moveTo>
              <a:arcTo wR="2001231" hR="2001231" stAng="12379564" swAng="1632366"/>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849352-39CB-486C-AEA5-5D17795DD0C7}" type="datetimeFigureOut">
              <a:rPr lang="en-US" smtClean="0"/>
              <a:t>6/16/2021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E6F85-6220-421D-9203-84F526C4C605}"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8F3494-0491-4803-BC84-8A9DE4958074}" type="slidenum">
              <a:rPr lang="en-US" smtClean="0"/>
              <a:t>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8F3494-0491-4803-BC84-8A9DE4958074}" type="slidenum">
              <a:rPr lang="en-US" smtClean="0"/>
              <a:t>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useBgFill="1">
        <p:nvSpPr>
          <p:cNvPr id="15" name="Rectangle 14"/>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userDrawn="1"/>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19" name="Title 6"/>
          <p:cNvSpPr>
            <a:spLocks noGrp="1"/>
          </p:cNvSpPr>
          <p:nvPr>
            <p:ph type="ctrTitle"/>
          </p:nvPr>
        </p:nvSpPr>
        <p:spPr>
          <a:xfrm>
            <a:off x="782918" y="1028700"/>
            <a:ext cx="10614211" cy="1152712"/>
          </a:xfrm>
        </p:spPr>
        <p:txBody>
          <a:bodyPr/>
          <a:lstStyle>
            <a:lvl1pPr algn="ctr">
              <a:defRPr>
                <a:solidFill>
                  <a:schemeClr val="bg1"/>
                </a:solidFill>
              </a:defRPr>
            </a:lvl1pPr>
          </a:lstStyle>
          <a:p>
            <a:r>
              <a:rPr lang="en-US">
                <a:solidFill>
                  <a:schemeClr val="bg1"/>
                </a:solidFill>
              </a:rPr>
              <a:t>Click to edit Master title style</a:t>
            </a:r>
            <a:endParaRPr lang="en-US" dirty="0">
              <a:solidFill>
                <a:schemeClr val="bg1"/>
              </a:solidFill>
            </a:endParaRPr>
          </a:p>
        </p:txBody>
      </p:sp>
      <p:sp>
        <p:nvSpPr>
          <p:cNvPr id="20" name="Freeform: Shape 19"/>
          <p:cNvSpPr/>
          <p:nvPr userDrawn="1"/>
        </p:nvSpPr>
        <p:spPr>
          <a:xfrm rot="16200000" flipH="1">
            <a:off x="4063256" y="400727"/>
            <a:ext cx="4065484" cy="8849062"/>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Subtitle 7"/>
          <p:cNvSpPr>
            <a:spLocks noGrp="1"/>
          </p:cNvSpPr>
          <p:nvPr>
            <p:ph type="subTitle" idx="1"/>
          </p:nvPr>
        </p:nvSpPr>
        <p:spPr>
          <a:xfrm>
            <a:off x="1524000" y="2408518"/>
            <a:ext cx="9144000" cy="609600"/>
          </a:xfrm>
        </p:spPr>
        <p:txBody>
          <a:bodyPr>
            <a:normAutofit/>
          </a:bodyPr>
          <a:lstStyle>
            <a:lvl1pPr algn="ctr">
              <a:buNone/>
              <a:defRPr>
                <a:solidFill>
                  <a:schemeClr val="bg1"/>
                </a:solidFill>
              </a:defRPr>
            </a:lvl1pPr>
          </a:lstStyle>
          <a:p>
            <a:r>
              <a:rPr lang="en-US" sz="1400" b="0">
                <a:solidFill>
                  <a:schemeClr val="bg1"/>
                </a:solidFill>
                <a:latin typeface="+mj-lt"/>
              </a:rPr>
              <a:t>Click to edit Master subtitle style</a:t>
            </a:r>
            <a:endParaRPr lang="en-US" sz="1400" b="0" dirty="0">
              <a:solidFill>
                <a:schemeClr val="bg1"/>
              </a:solidFill>
              <a:latin typeface="+mj-lt"/>
            </a:endParaRPr>
          </a:p>
        </p:txBody>
      </p:sp>
      <p:sp>
        <p:nvSpPr>
          <p:cNvPr id="23" name="Picture Placeholder 22"/>
          <p:cNvSpPr>
            <a:spLocks noGrp="1"/>
          </p:cNvSpPr>
          <p:nvPr>
            <p:ph type="pic" sz="quarter" idx="13"/>
          </p:nvPr>
        </p:nvSpPr>
        <p:spPr>
          <a:xfrm>
            <a:off x="2343302" y="3351746"/>
            <a:ext cx="7519558" cy="3506255"/>
          </a:xfrm>
          <a:custGeom>
            <a:avLst/>
            <a:gdLst>
              <a:gd name="connsiteX0" fmla="*/ 3759779 w 7519558"/>
              <a:gd name="connsiteY0" fmla="*/ 0 h 3506255"/>
              <a:gd name="connsiteX1" fmla="*/ 7513560 w 7519558"/>
              <a:gd name="connsiteY1" fmla="*/ 3387468 h 3506255"/>
              <a:gd name="connsiteX2" fmla="*/ 7519558 w 7519558"/>
              <a:gd name="connsiteY2" fmla="*/ 3506255 h 3506255"/>
              <a:gd name="connsiteX3" fmla="*/ 0 w 7519558"/>
              <a:gd name="connsiteY3" fmla="*/ 3506255 h 3506255"/>
              <a:gd name="connsiteX4" fmla="*/ 5998 w 7519558"/>
              <a:gd name="connsiteY4" fmla="*/ 3387468 h 3506255"/>
              <a:gd name="connsiteX5" fmla="*/ 3759779 w 7519558"/>
              <a:gd name="connsiteY5" fmla="*/ 0 h 3506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19558" h="3506255">
                <a:moveTo>
                  <a:pt x="3759779" y="0"/>
                </a:moveTo>
                <a:cubicBezTo>
                  <a:pt x="5713450" y="0"/>
                  <a:pt x="7320331" y="1484777"/>
                  <a:pt x="7513560" y="3387468"/>
                </a:cubicBezTo>
                <a:lnTo>
                  <a:pt x="7519558" y="3506255"/>
                </a:lnTo>
                <a:lnTo>
                  <a:pt x="0" y="3506255"/>
                </a:lnTo>
                <a:lnTo>
                  <a:pt x="5998" y="3387468"/>
                </a:lnTo>
                <a:cubicBezTo>
                  <a:pt x="199227" y="1484777"/>
                  <a:pt x="1806109" y="0"/>
                  <a:pt x="3759779" y="0"/>
                </a:cubicBezTo>
                <a:close/>
              </a:path>
            </a:pathLst>
          </a:custGeom>
          <a:solidFill>
            <a:schemeClr val="accent6"/>
          </a:solidFill>
        </p:spPr>
        <p:txBody>
          <a:bodyPr wrap="square" anchor="ctr">
            <a:noAutofit/>
          </a:bodyPr>
          <a:lstStyle>
            <a:lvl1pPr algn="ctr">
              <a:defRPr/>
            </a:lvl1pPr>
          </a:lstStyle>
          <a:p>
            <a:r>
              <a:rPr lang="en-US" dirty="0"/>
              <a:t>Click icon to add picture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2 column (comparison slid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018472"/>
            <a:ext cx="4841076" cy="3104856"/>
          </a:xfrm>
        </p:spPr>
        <p:txBody>
          <a:bodyPr/>
          <a:lstStyle>
            <a:lvl1pPr marL="283210" indent="-283210">
              <a:defRPr/>
            </a:lvl1pPr>
            <a:lvl2pPr marL="283210" indent="-283210">
              <a:defRPr/>
            </a:lvl2pPr>
            <a:lvl3pPr marL="283210" indent="-283210">
              <a:defRPr/>
            </a:lvl3pPr>
            <a:lvl4pPr marL="283210" indent="-283210">
              <a:defRPr/>
            </a:lvl4pPr>
            <a:lvl5pPr marL="283210" indent="-28321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766560" y="3018471"/>
            <a:ext cx="4841076" cy="3104857"/>
          </a:xfrm>
        </p:spPr>
        <p:txBody>
          <a:bodyPr/>
          <a:lstStyle>
            <a:lvl1pPr marL="283210" indent="-283210">
              <a:defRPr/>
            </a:lvl1pPr>
            <a:lvl2pPr marL="283210" indent="-283210">
              <a:defRPr/>
            </a:lvl2pPr>
            <a:lvl3pPr marL="283210" indent="-283210">
              <a:defRPr/>
            </a:lvl3pPr>
            <a:lvl4pPr marL="283210" indent="-283210">
              <a:defRPr/>
            </a:lvl4pPr>
            <a:lvl5pPr marL="283210" indent="-28321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dirty="0"/>
              <a:t>JUNE 16, 2021</a:t>
            </a:r>
          </a:p>
        </p:txBody>
      </p:sp>
      <p:sp>
        <p:nvSpPr>
          <p:cNvPr id="9" name="Slide Number Placeholder 8"/>
          <p:cNvSpPr>
            <a:spLocks noGrp="1"/>
          </p:cNvSpPr>
          <p:nvPr>
            <p:ph type="sldNum" sz="quarter" idx="12"/>
          </p:nvPr>
        </p:nvSpPr>
        <p:spPr/>
        <p:txBody>
          <a:bodyPr/>
          <a:lstStyle/>
          <a:p>
            <a:fld id="{C01389E6-C847-4AD0-B56D-D205B2EAB1EE}" type="slidenum">
              <a:rPr lang="en-US" smtClean="0"/>
              <a:t>‹#›</a:t>
            </a:fld>
            <a:endParaRPr lang="en-US" dirty="0"/>
          </a:p>
        </p:txBody>
      </p:sp>
      <p:sp>
        <p:nvSpPr>
          <p:cNvPr id="11" name="Rectangle 10">
            <a:extLst>
              <a:ext uri="{FF2B5EF4-FFF2-40B4-BE49-F238E27FC236}">
                <a16:creationId xmlns:a16="http://schemas.microsoft.com/office/drawing/2014/main" id="{0656B800-1E5F-48C5-A439-0E0DABCD0533}"/>
              </a:ext>
            </a:extLst>
          </p:cNvPr>
          <p:cNvSpPr/>
          <p:nvPr userDrawn="1"/>
        </p:nvSpPr>
        <p:spPr>
          <a:xfrm rot="10800000" flipH="1">
            <a:off x="0" y="1"/>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8" name="Footer Placeholder 7"/>
          <p:cNvSpPr>
            <a:spLocks noGrp="1"/>
          </p:cNvSpPr>
          <p:nvPr>
            <p:ph type="ftr" sz="quarter" idx="11"/>
          </p:nvPr>
        </p:nvSpPr>
        <p:spPr/>
        <p:txBody>
          <a:bodyPr/>
          <a:lstStyle/>
          <a:p>
            <a:endParaRPr lang="en-US" dirty="0"/>
          </a:p>
        </p:txBody>
      </p:sp>
      <p:sp>
        <p:nvSpPr>
          <p:cNvPr id="3" name="Text Placeholder 2"/>
          <p:cNvSpPr>
            <a:spLocks noGrp="1"/>
          </p:cNvSpPr>
          <p:nvPr>
            <p:ph type="body" idx="1"/>
          </p:nvPr>
        </p:nvSpPr>
        <p:spPr>
          <a:xfrm>
            <a:off x="1371600" y="2112264"/>
            <a:ext cx="3200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018472"/>
            <a:ext cx="3200400" cy="3104856"/>
          </a:xfrm>
        </p:spPr>
        <p:txBody>
          <a:bodyPr/>
          <a:lstStyle>
            <a:lvl1pPr marL="283210" indent="-283210">
              <a:defRPr/>
            </a:lvl1pPr>
            <a:lvl2pPr marL="283210" indent="-283210">
              <a:defRPr/>
            </a:lvl2pPr>
            <a:lvl3pPr marL="283210" indent="-283210">
              <a:defRPr/>
            </a:lvl3pPr>
            <a:lvl4pPr marL="283210" indent="-283210">
              <a:defRPr/>
            </a:lvl4pPr>
            <a:lvl5pPr marL="283210" indent="-28321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2040" y="2109976"/>
            <a:ext cx="3200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92040" y="3016183"/>
            <a:ext cx="3200400" cy="3104857"/>
          </a:xfrm>
        </p:spPr>
        <p:txBody>
          <a:bodyPr/>
          <a:lstStyle>
            <a:lvl1pPr marL="283210" indent="-283210">
              <a:defRPr/>
            </a:lvl1pPr>
            <a:lvl2pPr marL="283210" indent="-283210">
              <a:defRPr/>
            </a:lvl2pPr>
            <a:lvl3pPr marL="283210" indent="-283210">
              <a:defRPr/>
            </a:lvl3pPr>
            <a:lvl4pPr marL="283210" indent="-283210">
              <a:defRPr/>
            </a:lvl4pPr>
            <a:lvl5pPr marL="283210" indent="-28321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8412480" y="2112263"/>
            <a:ext cx="3200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p:cNvSpPr>
            <a:spLocks noGrp="1"/>
          </p:cNvSpPr>
          <p:nvPr>
            <p:ph sz="quarter" idx="14"/>
          </p:nvPr>
        </p:nvSpPr>
        <p:spPr>
          <a:xfrm>
            <a:off x="8412480" y="3018470"/>
            <a:ext cx="3200400" cy="3104857"/>
          </a:xfrm>
        </p:spPr>
        <p:txBody>
          <a:bodyPr/>
          <a:lstStyle>
            <a:lvl1pPr marL="283210" indent="-283210">
              <a:defRPr/>
            </a:lvl1pPr>
            <a:lvl2pPr marL="283210" indent="-283210">
              <a:defRPr/>
            </a:lvl2pPr>
            <a:lvl3pPr marL="283210" indent="-283210">
              <a:defRPr/>
            </a:lvl3pPr>
            <a:lvl4pPr marL="283210" indent="-283210">
              <a:defRPr/>
            </a:lvl4pPr>
            <a:lvl5pPr marL="283210" indent="-28321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dirty="0"/>
              <a:t>JUNE 16, 2021</a:t>
            </a:r>
          </a:p>
        </p:txBody>
      </p:sp>
      <p:sp>
        <p:nvSpPr>
          <p:cNvPr id="9" name="Slide Number Placeholder 8"/>
          <p:cNvSpPr>
            <a:spLocks noGrp="1"/>
          </p:cNvSpPr>
          <p:nvPr>
            <p:ph type="sldNum" sz="quarter" idx="12"/>
          </p:nvPr>
        </p:nvSpPr>
        <p:spPr/>
        <p:txBody>
          <a:bodyPr/>
          <a:lstStyle/>
          <a:p>
            <a:fld id="{C01389E6-C847-4AD0-B56D-D205B2EAB1EE}"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Rectangle 4"/>
          <p:cNvSpPr/>
          <p:nvPr userDrawn="1"/>
        </p:nvSpPr>
        <p:spPr>
          <a:xfrm flipH="1">
            <a:off x="0" y="0"/>
            <a:ext cx="6096000" cy="6867136"/>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flipH="1">
            <a:off x="457200" y="17416"/>
            <a:ext cx="5638800" cy="6840584"/>
          </a:xfrm>
          <a:prstGeom prst="rect">
            <a:avLst/>
          </a:prstGeom>
          <a:gradFill>
            <a:gsLst>
              <a:gs pos="24000">
                <a:schemeClr val="accent5">
                  <a:lumMod val="60000"/>
                  <a:lumOff val="40000"/>
                  <a:alpha val="0"/>
                </a:schemeClr>
              </a:gs>
              <a:gs pos="99000">
                <a:schemeClr val="accent2">
                  <a:alpha val="8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rot="5400000" flipH="1">
            <a:off x="-170122" y="389706"/>
            <a:ext cx="6422401" cy="6096002"/>
          </a:xfrm>
          <a:prstGeom prst="rect">
            <a:avLst/>
          </a:prstGeom>
          <a:gradFill>
            <a:gsLst>
              <a:gs pos="2000">
                <a:schemeClr val="accent5">
                  <a:alpha val="28000"/>
                </a:schemeClr>
              </a:gs>
              <a:gs pos="78000">
                <a:schemeClr val="accent4">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rot="16200000">
            <a:off x="517670" y="1253114"/>
            <a:ext cx="6840582" cy="4316082"/>
          </a:xfrm>
          <a:prstGeom prst="rect">
            <a:avLst/>
          </a:prstGeom>
          <a:gradFill>
            <a:gsLst>
              <a:gs pos="44000">
                <a:schemeClr val="tx2">
                  <a:lumMod val="75000"/>
                  <a:lumOff val="25000"/>
                  <a:alpha val="11000"/>
                </a:schemeClr>
              </a:gs>
              <a:gs pos="99000">
                <a:schemeClr val="accent2">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title"/>
          </p:nvPr>
        </p:nvSpPr>
        <p:spPr>
          <a:xfrm>
            <a:off x="914400" y="758997"/>
            <a:ext cx="3319895" cy="5381177"/>
          </a:xfrm>
        </p:spPr>
        <p:txBody>
          <a:bodyPr anchor="ctr">
            <a:normAutofit/>
          </a:bodyPr>
          <a:lstStyle>
            <a:lvl1pPr>
              <a:defRPr>
                <a:solidFill>
                  <a:schemeClr val="bg1"/>
                </a:solidFill>
              </a:defRPr>
            </a:lvl1pPr>
          </a:lstStyle>
          <a:p>
            <a:r>
              <a:rPr lang="en-US" sz="3200">
                <a:solidFill>
                  <a:schemeClr val="bg1"/>
                </a:solidFill>
              </a:rPr>
              <a:t>Click to edit Master title style</a:t>
            </a:r>
            <a:endParaRPr lang="en-US" sz="3200" dirty="0">
              <a:solidFill>
                <a:schemeClr val="bg1"/>
              </a:solidFill>
            </a:endParaRPr>
          </a:p>
        </p:txBody>
      </p:sp>
      <p:sp>
        <p:nvSpPr>
          <p:cNvPr id="8" name="Freeform: Shape 7"/>
          <p:cNvSpPr/>
          <p:nvPr userDrawn="1"/>
        </p:nvSpPr>
        <p:spPr>
          <a:xfrm rot="14907757">
            <a:off x="-619013" y="1524958"/>
            <a:ext cx="4648282" cy="4433301"/>
          </a:xfrm>
          <a:custGeom>
            <a:avLst/>
            <a:gdLst>
              <a:gd name="connsiteX0" fmla="*/ 4465639 w 4648282"/>
              <a:gd name="connsiteY0" fmla="*/ 3013821 h 4433301"/>
              <a:gd name="connsiteX1" fmla="*/ 2324141 w 4648282"/>
              <a:gd name="connsiteY1" fmla="*/ 4433301 h 4433301"/>
              <a:gd name="connsiteX2" fmla="*/ 0 w 4648282"/>
              <a:gd name="connsiteY2" fmla="*/ 2109160 h 4433301"/>
              <a:gd name="connsiteX3" fmla="*/ 1216317 w 4648282"/>
              <a:gd name="connsiteY3" fmla="*/ 65530 h 4433301"/>
              <a:gd name="connsiteX4" fmla="*/ 1352350 w 4648282"/>
              <a:gd name="connsiteY4" fmla="*/ 0 h 4433301"/>
              <a:gd name="connsiteX5" fmla="*/ 4475994 w 4648282"/>
              <a:gd name="connsiteY5" fmla="*/ 1232791 h 4433301"/>
              <a:gd name="connsiteX6" fmla="*/ 4543793 w 4648282"/>
              <a:gd name="connsiteY6" fmla="*/ 1418031 h 4433301"/>
              <a:gd name="connsiteX7" fmla="*/ 4648282 w 4648282"/>
              <a:gd name="connsiteY7" fmla="*/ 2109160 h 4433301"/>
              <a:gd name="connsiteX8" fmla="*/ 4465639 w 4648282"/>
              <a:gd name="connsiteY8" fmla="*/ 3013821 h 4433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48282" h="4433301">
                <a:moveTo>
                  <a:pt x="4465639" y="3013821"/>
                </a:moveTo>
                <a:cubicBezTo>
                  <a:pt x="4112816" y="3847990"/>
                  <a:pt x="3286832" y="4433301"/>
                  <a:pt x="2324141" y="4433301"/>
                </a:cubicBezTo>
                <a:cubicBezTo>
                  <a:pt x="1040553" y="4433301"/>
                  <a:pt x="0" y="3392748"/>
                  <a:pt x="0" y="2109160"/>
                </a:cubicBezTo>
                <a:cubicBezTo>
                  <a:pt x="0" y="1226693"/>
                  <a:pt x="491824" y="459098"/>
                  <a:pt x="1216317" y="65530"/>
                </a:cubicBezTo>
                <a:lnTo>
                  <a:pt x="1352350" y="0"/>
                </a:lnTo>
                <a:lnTo>
                  <a:pt x="4475994" y="1232791"/>
                </a:lnTo>
                <a:lnTo>
                  <a:pt x="4543793" y="1418031"/>
                </a:lnTo>
                <a:cubicBezTo>
                  <a:pt x="4611700" y="1636359"/>
                  <a:pt x="4648282" y="1868487"/>
                  <a:pt x="4648282" y="2109160"/>
                </a:cubicBezTo>
                <a:cubicBezTo>
                  <a:pt x="4648282" y="2430057"/>
                  <a:pt x="4583247" y="2735764"/>
                  <a:pt x="4465639" y="3013821"/>
                </a:cubicBezTo>
                <a:close/>
              </a:path>
            </a:pathLst>
          </a:custGeom>
          <a:gradFill>
            <a:gsLst>
              <a:gs pos="31000">
                <a:schemeClr val="accent6">
                  <a:alpha val="10000"/>
                </a:schemeClr>
              </a:gs>
              <a:gs pos="85000">
                <a:schemeClr val="accent6">
                  <a:lumMod val="60000"/>
                  <a:lumOff val="40000"/>
                  <a:alpha val="21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Picture Placeholder 15"/>
          <p:cNvSpPr>
            <a:spLocks noGrp="1"/>
          </p:cNvSpPr>
          <p:nvPr>
            <p:ph type="pic" sz="quarter" idx="13"/>
          </p:nvPr>
        </p:nvSpPr>
        <p:spPr>
          <a:xfrm>
            <a:off x="4608576" y="758952"/>
            <a:ext cx="2962656" cy="2514600"/>
          </a:xfrm>
          <a:solidFill>
            <a:schemeClr val="accent6"/>
          </a:solidFill>
        </p:spPr>
        <p:txBody>
          <a:bodyPr/>
          <a:lstStyle/>
          <a:p>
            <a:r>
              <a:rPr lang="en-US" dirty="0"/>
              <a:t>Click icon to add picture</a:t>
            </a:r>
          </a:p>
        </p:txBody>
      </p:sp>
      <p:sp>
        <p:nvSpPr>
          <p:cNvPr id="17" name="Picture Placeholder 15"/>
          <p:cNvSpPr>
            <a:spLocks noGrp="1"/>
          </p:cNvSpPr>
          <p:nvPr>
            <p:ph type="pic" sz="quarter" idx="14"/>
          </p:nvPr>
        </p:nvSpPr>
        <p:spPr>
          <a:xfrm>
            <a:off x="4608576" y="3593592"/>
            <a:ext cx="2962656" cy="2514600"/>
          </a:xfrm>
          <a:solidFill>
            <a:schemeClr val="accent6"/>
          </a:solidFill>
        </p:spPr>
        <p:txBody>
          <a:bodyPr/>
          <a:lstStyle/>
          <a:p>
            <a:r>
              <a:rPr lang="en-US" dirty="0"/>
              <a:t>Click icon to add picture</a:t>
            </a:r>
          </a:p>
        </p:txBody>
      </p:sp>
      <p:sp>
        <p:nvSpPr>
          <p:cNvPr id="12" name="Content Placeholder 11"/>
          <p:cNvSpPr>
            <a:spLocks noGrp="1"/>
          </p:cNvSpPr>
          <p:nvPr>
            <p:ph sz="quarter" idx="15" hasCustomPrompt="1"/>
          </p:nvPr>
        </p:nvSpPr>
        <p:spPr>
          <a:xfrm>
            <a:off x="8089901" y="693738"/>
            <a:ext cx="3522980" cy="5446712"/>
          </a:xfrm>
        </p:spPr>
        <p:txBody>
          <a:bodyPr anchor="ctr"/>
          <a:lstStyle>
            <a:lvl1pPr marL="0" indent="0">
              <a:buNone/>
              <a:defRPr sz="1800"/>
            </a:lvl1pPr>
            <a:lvl2pPr>
              <a:buNone/>
              <a:defRPr sz="1800"/>
            </a:lvl2pPr>
            <a:lvl3pPr>
              <a:buNone/>
              <a:defRPr sz="1800"/>
            </a:lvl3pPr>
            <a:lvl4pPr>
              <a:buNone/>
              <a:defRPr sz="1800"/>
            </a:lvl4pPr>
            <a:lvl5pPr>
              <a:buNone/>
              <a:defRPr sz="1800"/>
            </a:lvl5pPr>
          </a:lstStyle>
          <a:p>
            <a:pPr lvl="0"/>
            <a:r>
              <a:rPr lang="en-US" dirty="0"/>
              <a:t>Object</a:t>
            </a:r>
          </a:p>
        </p:txBody>
      </p:sp>
      <p:sp>
        <p:nvSpPr>
          <p:cNvPr id="2" name="Date Placeholder 1"/>
          <p:cNvSpPr>
            <a:spLocks noGrp="1"/>
          </p:cNvSpPr>
          <p:nvPr>
            <p:ph type="dt" sz="half" idx="10"/>
          </p:nvPr>
        </p:nvSpPr>
        <p:spPr/>
        <p:txBody>
          <a:bodyPr/>
          <a:lstStyle/>
          <a:p>
            <a:r>
              <a:rPr lang="en-US" dirty="0"/>
              <a:t>JUNE 16, 2021</a:t>
            </a:r>
          </a:p>
        </p:txBody>
      </p:sp>
      <p:sp>
        <p:nvSpPr>
          <p:cNvPr id="4" name="Slide Number Placeholder 3"/>
          <p:cNvSpPr>
            <a:spLocks noGrp="1"/>
          </p:cNvSpPr>
          <p:nvPr>
            <p:ph type="sldNum" sz="quarter" idx="12"/>
          </p:nvPr>
        </p:nvSpPr>
        <p:spPr/>
        <p:txBody>
          <a:bodyPr/>
          <a:lstStyle/>
          <a:p>
            <a:fld id="{C01389E6-C847-4AD0-B56D-D205B2EAB1EE}"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p:cNvSpPr>
            <a:spLocks noGrp="1"/>
          </p:cNvSpPr>
          <p:nvPr>
            <p:ph type="title"/>
          </p:nvPr>
        </p:nvSpPr>
        <p:spPr>
          <a:xfrm>
            <a:off x="8643193" y="457201"/>
            <a:ext cx="3091607" cy="1727643"/>
          </a:xfrm>
        </p:spPr>
        <p:txBody>
          <a:bodyPr anchor="b">
            <a:normAutofit/>
          </a:bodyPr>
          <a:lstStyle/>
          <a:p>
            <a:r>
              <a:rPr lang="en-US" sz="2800"/>
              <a:t>Click to edit Master title style</a:t>
            </a:r>
            <a:endParaRPr lang="en-US" sz="2800" dirty="0"/>
          </a:p>
        </p:txBody>
      </p:sp>
      <p:sp>
        <p:nvSpPr>
          <p:cNvPr id="9" name="Picture Placeholder 8"/>
          <p:cNvSpPr>
            <a:spLocks noGrp="1"/>
          </p:cNvSpPr>
          <p:nvPr>
            <p:ph type="pic" sz="quarter" idx="13"/>
          </p:nvPr>
        </p:nvSpPr>
        <p:spPr>
          <a:xfrm>
            <a:off x="0" y="0"/>
            <a:ext cx="8119872" cy="6409944"/>
          </a:xfrm>
          <a:solidFill>
            <a:schemeClr val="accent6"/>
          </a:solidFill>
        </p:spPr>
        <p:txBody>
          <a:bodyPr anchor="ctr"/>
          <a:lstStyle>
            <a:lvl1pPr algn="ctr">
              <a:defRPr/>
            </a:lvl1pPr>
          </a:lstStyle>
          <a:p>
            <a:r>
              <a:rPr lang="en-US" dirty="0"/>
              <a:t>Click icon to add picture</a:t>
            </a:r>
          </a:p>
        </p:txBody>
      </p:sp>
      <p:sp>
        <p:nvSpPr>
          <p:cNvPr id="3" name="Footer Placeholder 2"/>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8" name="Content Placeholder 7"/>
          <p:cNvSpPr>
            <a:spLocks noGrp="1"/>
          </p:cNvSpPr>
          <p:nvPr>
            <p:ph sz="quarter" idx="14" hasCustomPrompt="1"/>
          </p:nvPr>
        </p:nvSpPr>
        <p:spPr>
          <a:xfrm>
            <a:off x="8643938" y="2530475"/>
            <a:ext cx="3023806" cy="3427413"/>
          </a:xfrm>
        </p:spPr>
        <p:txBody>
          <a:bodyPr/>
          <a:lstStyle>
            <a:lvl1pPr>
              <a:buNone/>
              <a:defRPr sz="2000"/>
            </a:lvl1pPr>
            <a:lvl2pPr>
              <a:buNone/>
              <a:defRPr sz="2000"/>
            </a:lvl2pPr>
            <a:lvl3pPr>
              <a:buNone/>
              <a:defRPr sz="2000"/>
            </a:lvl3pPr>
            <a:lvl4pPr>
              <a:buNone/>
              <a:defRPr sz="2000"/>
            </a:lvl4pPr>
            <a:lvl5pPr>
              <a:buNone/>
              <a:defRPr sz="2000"/>
            </a:lvl5pPr>
          </a:lstStyle>
          <a:p>
            <a:pPr lvl="0"/>
            <a:r>
              <a:rPr lang="en-US" dirty="0"/>
              <a:t>Object</a:t>
            </a:r>
          </a:p>
        </p:txBody>
      </p:sp>
      <p:sp>
        <p:nvSpPr>
          <p:cNvPr id="2" name="Date Placeholder 1"/>
          <p:cNvSpPr>
            <a:spLocks noGrp="1"/>
          </p:cNvSpPr>
          <p:nvPr>
            <p:ph type="dt" sz="half" idx="10"/>
          </p:nvPr>
        </p:nvSpPr>
        <p:spPr/>
        <p:txBody>
          <a:bodyPr/>
          <a:lstStyle/>
          <a:p>
            <a:r>
              <a:rPr lang="en-US" dirty="0"/>
              <a:t>JUNE 16, 2021</a:t>
            </a:r>
          </a:p>
        </p:txBody>
      </p:sp>
      <p:sp>
        <p:nvSpPr>
          <p:cNvPr id="4" name="Slide Number Placeholder 3"/>
          <p:cNvSpPr>
            <a:spLocks noGrp="1"/>
          </p:cNvSpPr>
          <p:nvPr>
            <p:ph type="sldNum" sz="quarter" idx="12"/>
          </p:nvPr>
        </p:nvSpPr>
        <p:spPr/>
        <p:txBody>
          <a:bodyPr/>
          <a:lstStyle/>
          <a:p>
            <a:fld id="{C01389E6-C847-4AD0-B56D-D205B2EAB1EE}"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JUNE 16, 2021</a:t>
            </a:r>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01389E6-C847-4AD0-B56D-D205B2EAB1EE}"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JUNE 16, 2021</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JUNE 16, 2021</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grpSp>
        <p:nvGrpSpPr>
          <p:cNvPr id="43" name="Group 42"/>
          <p:cNvGrpSpPr/>
          <p:nvPr userDrawn="1"/>
        </p:nvGrpSpPr>
        <p:grpSpPr>
          <a:xfrm>
            <a:off x="0" y="6409177"/>
            <a:ext cx="12192000" cy="456774"/>
            <a:chOff x="0" y="6401226"/>
            <a:chExt cx="12192000" cy="456774"/>
          </a:xfrm>
        </p:grpSpPr>
        <p:sp>
          <p:nvSpPr>
            <p:cNvPr id="44" name="Rectangle 43"/>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8" name="Rectangle 37"/>
          <p:cNvSpPr/>
          <p:nvPr userDrawn="1"/>
        </p:nvSpPr>
        <p:spPr>
          <a:xfrm rot="16200000" flipH="1">
            <a:off x="-1184687" y="1185453"/>
            <a:ext cx="6408742"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userDrawn="1"/>
        </p:nvSpPr>
        <p:spPr>
          <a:xfrm rot="16200000" flipH="1">
            <a:off x="1043780" y="3413921"/>
            <a:ext cx="1951041"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p:cNvSpPr/>
          <p:nvPr userDrawn="1"/>
        </p:nvSpPr>
        <p:spPr>
          <a:xfrm rot="20635413">
            <a:off x="-364225" y="1757079"/>
            <a:ext cx="3900087" cy="4178958"/>
          </a:xfrm>
          <a:custGeom>
            <a:avLst/>
            <a:gdLst>
              <a:gd name="connsiteX0" fmla="*/ 2431955 w 3900087"/>
              <a:gd name="connsiteY0" fmla="*/ 93939 h 4178958"/>
              <a:gd name="connsiteX1" fmla="*/ 3900087 w 3900087"/>
              <a:gd name="connsiteY1" fmla="*/ 2089479 h 4178958"/>
              <a:gd name="connsiteX2" fmla="*/ 1810608 w 3900087"/>
              <a:gd name="connsiteY2" fmla="*/ 4178958 h 4178958"/>
              <a:gd name="connsiteX3" fmla="*/ 77979 w 3900087"/>
              <a:gd name="connsiteY3" fmla="*/ 3257727 h 4178958"/>
              <a:gd name="connsiteX4" fmla="*/ 0 w 3900087"/>
              <a:gd name="connsiteY4" fmla="*/ 3129368 h 4178958"/>
              <a:gd name="connsiteX5" fmla="*/ 831517 w 3900087"/>
              <a:gd name="connsiteY5" fmla="*/ 244058 h 4178958"/>
              <a:gd name="connsiteX6" fmla="*/ 997289 w 3900087"/>
              <a:gd name="connsiteY6" fmla="*/ 164202 h 4178958"/>
              <a:gd name="connsiteX7" fmla="*/ 1810608 w 3900087"/>
              <a:gd name="connsiteY7" fmla="*/ 0 h 4178958"/>
              <a:gd name="connsiteX8" fmla="*/ 2431955 w 390008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7" h="4178958">
                <a:moveTo>
                  <a:pt x="2431955" y="93939"/>
                </a:moveTo>
                <a:cubicBezTo>
                  <a:pt x="3282516" y="358491"/>
                  <a:pt x="3900087" y="1151865"/>
                  <a:pt x="3900087" y="2089479"/>
                </a:cubicBezTo>
                <a:cubicBezTo>
                  <a:pt x="3900087" y="3243466"/>
                  <a:pt x="2964595" y="4178958"/>
                  <a:pt x="1810608" y="4178958"/>
                </a:cubicBezTo>
                <a:cubicBezTo>
                  <a:pt x="1089366" y="4178958"/>
                  <a:pt x="453474" y="3813531"/>
                  <a:pt x="77979" y="3257727"/>
                </a:cubicBezTo>
                <a:lnTo>
                  <a:pt x="0" y="3129368"/>
                </a:lnTo>
                <a:lnTo>
                  <a:pt x="831517" y="244058"/>
                </a:lnTo>
                <a:lnTo>
                  <a:pt x="997289" y="164202"/>
                </a:lnTo>
                <a:cubicBezTo>
                  <a:pt x="1247270" y="58468"/>
                  <a:pt x="1522111" y="0"/>
                  <a:pt x="1810608" y="0"/>
                </a:cubicBezTo>
                <a:cubicBezTo>
                  <a:pt x="2026981" y="0"/>
                  <a:pt x="2235672" y="32888"/>
                  <a:pt x="2431955" y="93939"/>
                </a:cubicBezTo>
                <a:close/>
              </a:path>
            </a:pathLst>
          </a:custGeom>
          <a:gradFill>
            <a:gsLst>
              <a:gs pos="34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p:cNvSpPr/>
          <p:nvPr userDrawn="1"/>
        </p:nvSpPr>
        <p:spPr>
          <a:xfrm rot="5400000" flipH="1">
            <a:off x="47595" y="413658"/>
            <a:ext cx="4400609"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p:cNvSpPr>
            <a:spLocks noGrp="1"/>
          </p:cNvSpPr>
          <p:nvPr>
            <p:ph type="title"/>
          </p:nvPr>
        </p:nvSpPr>
        <p:spPr>
          <a:xfrm>
            <a:off x="518616" y="586633"/>
            <a:ext cx="3125336" cy="3611584"/>
          </a:xfrm>
        </p:spPr>
        <p:txBody>
          <a:bodyPr/>
          <a:lstStyle>
            <a:lvl1pPr>
              <a:defRPr>
                <a:solidFill>
                  <a:schemeClr val="bg1"/>
                </a:solidFill>
              </a:defRPr>
            </a:lvl1pPr>
          </a:lstStyle>
          <a:p>
            <a:r>
              <a:rPr lang="en-US">
                <a:solidFill>
                  <a:schemeClr val="bg1"/>
                </a:solidFill>
              </a:rPr>
              <a:t>Click to edit Master title style</a:t>
            </a:r>
            <a:endParaRPr lang="en-US" dirty="0">
              <a:solidFill>
                <a:schemeClr val="bg1"/>
              </a:solidFill>
            </a:endParaRPr>
          </a:p>
        </p:txBody>
      </p:sp>
      <p:sp>
        <p:nvSpPr>
          <p:cNvPr id="30" name="Footer Placeholder 4"/>
          <p:cNvSpPr>
            <a:spLocks noGrp="1"/>
          </p:cNvSpPr>
          <p:nvPr>
            <p:ph type="ftr" sz="quarter" idx="11"/>
          </p:nvPr>
        </p:nvSpPr>
        <p:spPr>
          <a:xfrm rot="5400000">
            <a:off x="-1828801" y="1912217"/>
            <a:ext cx="4114800" cy="457200"/>
          </a:xfrm>
        </p:spPr>
        <p:txBody>
          <a:bodyPr/>
          <a:lstStyle>
            <a:lvl1pPr>
              <a:defRPr>
                <a:solidFill>
                  <a:schemeClr val="bg1"/>
                </a:solidFill>
              </a:defRPr>
            </a:lvl1pPr>
          </a:lstStyle>
          <a:p>
            <a:endParaRPr lang="en-US" dirty="0">
              <a:solidFill>
                <a:schemeClr val="bg1"/>
              </a:solidFill>
            </a:endParaRPr>
          </a:p>
        </p:txBody>
      </p:sp>
      <p:sp>
        <p:nvSpPr>
          <p:cNvPr id="3" name="Content Placeholder 2"/>
          <p:cNvSpPr>
            <a:spLocks noGrp="1"/>
          </p:cNvSpPr>
          <p:nvPr>
            <p:ph sz="quarter" idx="16" hasCustomPrompt="1"/>
          </p:nvPr>
        </p:nvSpPr>
        <p:spPr>
          <a:xfrm>
            <a:off x="4778375" y="863600"/>
            <a:ext cx="3441700" cy="5130800"/>
          </a:xfrm>
        </p:spPr>
        <p:txBody>
          <a:bodyPr anchor="ctr">
            <a:normAutofit/>
          </a:bodyPr>
          <a:lstStyle>
            <a:lvl1pPr>
              <a:buNone/>
              <a:defRPr sz="1800"/>
            </a:lvl1pPr>
            <a:lvl2pPr>
              <a:buNone/>
              <a:defRPr/>
            </a:lvl2pPr>
            <a:lvl3pPr>
              <a:buNone/>
              <a:defRPr/>
            </a:lvl3pPr>
            <a:lvl4pPr>
              <a:buNone/>
              <a:defRPr/>
            </a:lvl4pPr>
            <a:lvl5pPr>
              <a:buNone/>
              <a:defRPr/>
            </a:lvl5pPr>
          </a:lstStyle>
          <a:p>
            <a:pPr lvl="0"/>
            <a:r>
              <a:rPr lang="en-US" dirty="0"/>
              <a:t>Object</a:t>
            </a:r>
          </a:p>
        </p:txBody>
      </p:sp>
      <p:sp>
        <p:nvSpPr>
          <p:cNvPr id="40" name="Picture Placeholder 39"/>
          <p:cNvSpPr>
            <a:spLocks noGrp="1"/>
          </p:cNvSpPr>
          <p:nvPr>
            <p:ph type="pic" sz="quarter" idx="13"/>
          </p:nvPr>
        </p:nvSpPr>
        <p:spPr>
          <a:xfrm>
            <a:off x="8787384" y="868680"/>
            <a:ext cx="2505456" cy="1499616"/>
          </a:xfrm>
          <a:solidFill>
            <a:schemeClr val="accent6"/>
          </a:solidFill>
        </p:spPr>
        <p:txBody>
          <a:bodyPr/>
          <a:lstStyle>
            <a:lvl1pPr>
              <a:defRPr>
                <a:solidFill>
                  <a:schemeClr val="bg1"/>
                </a:solidFill>
              </a:defRPr>
            </a:lvl1pPr>
          </a:lstStyle>
          <a:p>
            <a:r>
              <a:rPr lang="en-US" dirty="0"/>
              <a:t>Click icon to add picture</a:t>
            </a:r>
          </a:p>
        </p:txBody>
      </p:sp>
      <p:sp>
        <p:nvSpPr>
          <p:cNvPr id="41" name="Picture Placeholder 39"/>
          <p:cNvSpPr>
            <a:spLocks noGrp="1"/>
          </p:cNvSpPr>
          <p:nvPr>
            <p:ph type="pic" sz="quarter" idx="14"/>
          </p:nvPr>
        </p:nvSpPr>
        <p:spPr>
          <a:xfrm>
            <a:off x="8787384" y="2688336"/>
            <a:ext cx="2505456" cy="1499616"/>
          </a:xfrm>
          <a:solidFill>
            <a:schemeClr val="accent6"/>
          </a:solidFill>
        </p:spPr>
        <p:txBody>
          <a:bodyPr/>
          <a:lstStyle>
            <a:lvl1pPr>
              <a:defRPr>
                <a:solidFill>
                  <a:schemeClr val="bg1"/>
                </a:solidFill>
              </a:defRPr>
            </a:lvl1pPr>
          </a:lstStyle>
          <a:p>
            <a:r>
              <a:rPr lang="en-US" dirty="0"/>
              <a:t>Click icon to add picture</a:t>
            </a:r>
          </a:p>
        </p:txBody>
      </p:sp>
      <p:sp>
        <p:nvSpPr>
          <p:cNvPr id="42" name="Picture Placeholder 39"/>
          <p:cNvSpPr>
            <a:spLocks noGrp="1"/>
          </p:cNvSpPr>
          <p:nvPr>
            <p:ph type="pic" sz="quarter" idx="15"/>
          </p:nvPr>
        </p:nvSpPr>
        <p:spPr>
          <a:xfrm>
            <a:off x="8787384" y="4526280"/>
            <a:ext cx="2505456" cy="1499616"/>
          </a:xfrm>
          <a:solidFill>
            <a:schemeClr val="accent6"/>
          </a:solidFill>
        </p:spPr>
        <p:txBody>
          <a:bodyPr/>
          <a:lstStyle>
            <a:lvl1pPr>
              <a:defRPr>
                <a:solidFill>
                  <a:schemeClr val="bg1"/>
                </a:solidFill>
              </a:defRPr>
            </a:lvl1pPr>
          </a:lstStyle>
          <a:p>
            <a:r>
              <a:rPr lang="en-US" dirty="0"/>
              <a:t>Click icon to add picture</a:t>
            </a:r>
          </a:p>
        </p:txBody>
      </p:sp>
      <p:sp>
        <p:nvSpPr>
          <p:cNvPr id="35" name="Date Placeholder 3"/>
          <p:cNvSpPr>
            <a:spLocks noGrp="1"/>
          </p:cNvSpPr>
          <p:nvPr>
            <p:ph type="dt" sz="half" idx="10"/>
          </p:nvPr>
        </p:nvSpPr>
        <p:spPr>
          <a:xfrm>
            <a:off x="7910111" y="6409170"/>
            <a:ext cx="3702392" cy="448830"/>
          </a:xfrm>
        </p:spPr>
        <p:txBody>
          <a:bodyPr/>
          <a:lstStyle>
            <a:lvl1pPr>
              <a:defRPr>
                <a:solidFill>
                  <a:schemeClr val="bg1"/>
                </a:solidFill>
              </a:defRPr>
            </a:lvl1pPr>
          </a:lstStyle>
          <a:p>
            <a:r>
              <a:rPr lang="en-US" dirty="0"/>
              <a:t>JUNE 16, 2021</a:t>
            </a:r>
          </a:p>
        </p:txBody>
      </p:sp>
      <p:sp>
        <p:nvSpPr>
          <p:cNvPr id="36" name="Slide Number Placeholder 5"/>
          <p:cNvSpPr>
            <a:spLocks noGrp="1"/>
          </p:cNvSpPr>
          <p:nvPr>
            <p:ph type="sldNum" sz="quarter" idx="12"/>
          </p:nvPr>
        </p:nvSpPr>
        <p:spPr>
          <a:xfrm>
            <a:off x="11669678" y="6408742"/>
            <a:ext cx="438652" cy="448830"/>
          </a:xfrm>
        </p:spPr>
        <p:txBody>
          <a:bodyPr/>
          <a:lstStyle>
            <a:lvl1pPr>
              <a:defRPr>
                <a:solidFill>
                  <a:schemeClr val="bg1"/>
                </a:solidFill>
              </a:defRPr>
            </a:lvl1pPr>
          </a:lstStyle>
          <a:p>
            <a:fld id="{39A857F5-96C8-461D-A78C-38E92FE1C522}"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5" name="Title 1"/>
          <p:cNvSpPr>
            <a:spLocks noGrp="1"/>
          </p:cNvSpPr>
          <p:nvPr>
            <p:ph type="title"/>
          </p:nvPr>
        </p:nvSpPr>
        <p:spPr>
          <a:xfrm>
            <a:off x="4769893" y="457200"/>
            <a:ext cx="6230956" cy="1569368"/>
          </a:xfrm>
        </p:spPr>
        <p:txBody>
          <a:bodyPr/>
          <a:lstStyle/>
          <a:p>
            <a:r>
              <a:rPr lang="en-US"/>
              <a:t>Click to edit Master title style</a:t>
            </a:r>
            <a:endParaRPr lang="en-US" dirty="0"/>
          </a:p>
        </p:txBody>
      </p:sp>
      <p:sp>
        <p:nvSpPr>
          <p:cNvPr id="12" name="Picture Placeholder 11"/>
          <p:cNvSpPr>
            <a:spLocks noGrp="1"/>
          </p:cNvSpPr>
          <p:nvPr>
            <p:ph type="pic" sz="quarter" idx="13"/>
          </p:nvPr>
        </p:nvSpPr>
        <p:spPr>
          <a:xfrm>
            <a:off x="0" y="0"/>
            <a:ext cx="4041648" cy="1600200"/>
          </a:xfrm>
          <a:solidFill>
            <a:schemeClr val="accent6"/>
          </a:solidFill>
        </p:spPr>
        <p:txBody>
          <a:bodyPr anchor="ctr"/>
          <a:lstStyle>
            <a:lvl1pPr algn="ctr">
              <a:defRPr/>
            </a:lvl1pPr>
          </a:lstStyle>
          <a:p>
            <a:r>
              <a:rPr lang="en-US" dirty="0"/>
              <a:t>Click icon to add picture</a:t>
            </a:r>
          </a:p>
        </p:txBody>
      </p:sp>
      <p:sp>
        <p:nvSpPr>
          <p:cNvPr id="3" name="Footer Placeholder 2"/>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Picture Placeholder 11"/>
          <p:cNvSpPr>
            <a:spLocks noGrp="1"/>
          </p:cNvSpPr>
          <p:nvPr>
            <p:ph type="pic" sz="quarter" idx="14"/>
          </p:nvPr>
        </p:nvSpPr>
        <p:spPr>
          <a:xfrm>
            <a:off x="0" y="1603470"/>
            <a:ext cx="4041648" cy="1600200"/>
          </a:xfrm>
          <a:solidFill>
            <a:schemeClr val="accent6"/>
          </a:solidFill>
        </p:spPr>
        <p:txBody>
          <a:bodyPr anchor="ctr"/>
          <a:lstStyle>
            <a:lvl1pPr algn="ctr">
              <a:defRPr/>
            </a:lvl1pPr>
          </a:lstStyle>
          <a:p>
            <a:r>
              <a:rPr lang="en-US" dirty="0"/>
              <a:t>Click icon to add picture</a:t>
            </a:r>
          </a:p>
        </p:txBody>
      </p:sp>
      <p:sp>
        <p:nvSpPr>
          <p:cNvPr id="14" name="Picture Placeholder 11"/>
          <p:cNvSpPr>
            <a:spLocks noGrp="1"/>
          </p:cNvSpPr>
          <p:nvPr>
            <p:ph type="pic" sz="quarter" idx="15"/>
          </p:nvPr>
        </p:nvSpPr>
        <p:spPr>
          <a:xfrm>
            <a:off x="0" y="3206940"/>
            <a:ext cx="4041648" cy="1600200"/>
          </a:xfrm>
          <a:solidFill>
            <a:schemeClr val="accent6"/>
          </a:solidFill>
        </p:spPr>
        <p:txBody>
          <a:bodyPr anchor="ctr"/>
          <a:lstStyle>
            <a:lvl1pPr algn="ctr">
              <a:defRPr/>
            </a:lvl1pPr>
          </a:lstStyle>
          <a:p>
            <a:r>
              <a:rPr lang="en-US" dirty="0"/>
              <a:t>Click icon to add picture</a:t>
            </a:r>
          </a:p>
        </p:txBody>
      </p:sp>
      <p:sp>
        <p:nvSpPr>
          <p:cNvPr id="15" name="Picture Placeholder 11"/>
          <p:cNvSpPr>
            <a:spLocks noGrp="1"/>
          </p:cNvSpPr>
          <p:nvPr>
            <p:ph type="pic" sz="quarter" idx="16"/>
          </p:nvPr>
        </p:nvSpPr>
        <p:spPr>
          <a:xfrm>
            <a:off x="0" y="4810409"/>
            <a:ext cx="4041648" cy="1600200"/>
          </a:xfrm>
          <a:solidFill>
            <a:schemeClr val="accent6"/>
          </a:solidFill>
        </p:spPr>
        <p:txBody>
          <a:bodyPr anchor="ctr"/>
          <a:lstStyle>
            <a:lvl1pPr algn="ctr">
              <a:defRPr/>
            </a:lvl1pPr>
          </a:lstStyle>
          <a:p>
            <a:r>
              <a:rPr lang="en-US" dirty="0"/>
              <a:t>Click icon to add picture</a:t>
            </a:r>
          </a:p>
        </p:txBody>
      </p:sp>
      <p:sp>
        <p:nvSpPr>
          <p:cNvPr id="7" name="Content Placeholder 6"/>
          <p:cNvSpPr>
            <a:spLocks noGrp="1"/>
          </p:cNvSpPr>
          <p:nvPr>
            <p:ph sz="quarter" idx="17" hasCustomPrompt="1"/>
          </p:nvPr>
        </p:nvSpPr>
        <p:spPr>
          <a:xfrm>
            <a:off x="4770438" y="2368550"/>
            <a:ext cx="6230411" cy="3390900"/>
          </a:xfrm>
        </p:spPr>
        <p:txBody>
          <a:bodyPr/>
          <a:lstStyle>
            <a:lvl1pPr marL="0" indent="0">
              <a:buNone/>
              <a:defRPr sz="1800"/>
            </a:lvl1pPr>
            <a:lvl2pPr>
              <a:buNone/>
              <a:defRPr sz="1800"/>
            </a:lvl2pPr>
            <a:lvl3pPr>
              <a:buNone/>
              <a:defRPr sz="1800"/>
            </a:lvl3pPr>
            <a:lvl4pPr>
              <a:buNone/>
              <a:defRPr sz="1800"/>
            </a:lvl4pPr>
            <a:lvl5pPr>
              <a:buNone/>
              <a:defRPr sz="1800"/>
            </a:lvl5pPr>
          </a:lstStyle>
          <a:p>
            <a:pPr lvl="0"/>
            <a:r>
              <a:rPr lang="en-US" dirty="0"/>
              <a:t>Content</a:t>
            </a:r>
          </a:p>
        </p:txBody>
      </p:sp>
      <p:sp>
        <p:nvSpPr>
          <p:cNvPr id="2" name="Date Placeholder 1"/>
          <p:cNvSpPr>
            <a:spLocks noGrp="1"/>
          </p:cNvSpPr>
          <p:nvPr>
            <p:ph type="dt" sz="half" idx="10"/>
          </p:nvPr>
        </p:nvSpPr>
        <p:spPr/>
        <p:txBody>
          <a:bodyPr/>
          <a:lstStyle/>
          <a:p>
            <a:r>
              <a:rPr lang="en-US" dirty="0"/>
              <a:t>JUNE 16, 2021</a:t>
            </a:r>
          </a:p>
        </p:txBody>
      </p:sp>
      <p:sp>
        <p:nvSpPr>
          <p:cNvPr id="4" name="Slide Number Placeholder 3"/>
          <p:cNvSpPr>
            <a:spLocks noGrp="1"/>
          </p:cNvSpPr>
          <p:nvPr>
            <p:ph type="sldNum" sz="quarter" idx="12"/>
          </p:nvPr>
        </p:nvSpPr>
        <p:spPr/>
        <p:txBody>
          <a:bodyPr/>
          <a:lstStyle/>
          <a:p>
            <a:fld id="{C01389E6-C847-4AD0-B56D-D205B2EAB1EE}"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36" name="Rectangle 35"/>
          <p:cNvSpPr/>
          <p:nvPr userDrawn="1"/>
        </p:nvSpPr>
        <p:spPr>
          <a:xfrm rot="5400000" flipH="1">
            <a:off x="-152592" y="162118"/>
            <a:ext cx="6400418"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userDrawn="1"/>
        </p:nvSpPr>
        <p:spPr>
          <a:xfrm rot="5400000" flipH="1">
            <a:off x="-161024" y="143687"/>
            <a:ext cx="6400418" cy="6113043"/>
          </a:xfrm>
          <a:prstGeom prst="rect">
            <a:avLst/>
          </a:prstGeom>
          <a:gradFill>
            <a:gsLst>
              <a:gs pos="0">
                <a:schemeClr val="accent5">
                  <a:lumMod val="60000"/>
                  <a:lumOff val="40000"/>
                  <a:alpha val="0"/>
                </a:schemeClr>
              </a:gs>
              <a:gs pos="99000">
                <a:schemeClr val="accent2">
                  <a:lumMod val="75000"/>
                  <a:alpha val="87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userDrawn="1"/>
        </p:nvSpPr>
        <p:spPr>
          <a:xfrm rot="5400000" flipH="1">
            <a:off x="1932850" y="2249496"/>
            <a:ext cx="2211724" cy="6113042"/>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userDrawn="1"/>
        </p:nvSpPr>
        <p:spPr>
          <a:xfrm rot="6097846">
            <a:off x="767675" y="747345"/>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itle 1"/>
          <p:cNvSpPr>
            <a:spLocks noGrp="1"/>
          </p:cNvSpPr>
          <p:nvPr>
            <p:ph type="ctrTitle"/>
          </p:nvPr>
        </p:nvSpPr>
        <p:spPr>
          <a:xfrm>
            <a:off x="929154" y="987237"/>
            <a:ext cx="4506259" cy="2976491"/>
          </a:xfrm>
        </p:spPr>
        <p:txBody>
          <a:bodyPr anchor="b">
            <a:normAutofit/>
          </a:bodyPr>
          <a:lstStyle>
            <a:lvl1pPr>
              <a:defRPr>
                <a:solidFill>
                  <a:schemeClr val="bg1"/>
                </a:solidFill>
              </a:defRPr>
            </a:lvl1pPr>
          </a:lstStyle>
          <a:p>
            <a:pPr algn="l"/>
            <a:r>
              <a:rPr lang="en-US">
                <a:solidFill>
                  <a:schemeClr val="bg1"/>
                </a:solidFill>
              </a:rPr>
              <a:t>Click to edit Master title style</a:t>
            </a:r>
            <a:endParaRPr lang="en-US" dirty="0">
              <a:solidFill>
                <a:schemeClr val="bg1"/>
              </a:solidFill>
            </a:endParaRPr>
          </a:p>
        </p:txBody>
      </p:sp>
      <p:sp>
        <p:nvSpPr>
          <p:cNvPr id="41" name="Subtitle 2"/>
          <p:cNvSpPr>
            <a:spLocks noGrp="1"/>
          </p:cNvSpPr>
          <p:nvPr>
            <p:ph type="subTitle" idx="1"/>
          </p:nvPr>
        </p:nvSpPr>
        <p:spPr>
          <a:xfrm>
            <a:off x="929154" y="4393824"/>
            <a:ext cx="4506259" cy="1597145"/>
          </a:xfrm>
        </p:spPr>
        <p:txBody>
          <a:bodyPr>
            <a:normAutofit/>
          </a:bodyPr>
          <a:lstStyle>
            <a:lvl1pPr>
              <a:buNone/>
              <a:defRPr>
                <a:solidFill>
                  <a:schemeClr val="bg1"/>
                </a:solidFill>
              </a:defRPr>
            </a:lvl1pPr>
          </a:lstStyle>
          <a:p>
            <a:pPr algn="l"/>
            <a:r>
              <a:rPr lang="en-US" sz="1400">
                <a:solidFill>
                  <a:schemeClr val="bg1"/>
                </a:solidFill>
              </a:rPr>
              <a:t>Click to edit Master subtitle style</a:t>
            </a:r>
            <a:endParaRPr lang="en-US" sz="1400" dirty="0">
              <a:solidFill>
                <a:schemeClr val="bg1"/>
              </a:solidFill>
            </a:endParaRPr>
          </a:p>
        </p:txBody>
      </p:sp>
      <p:sp>
        <p:nvSpPr>
          <p:cNvPr id="3" name="Footer Placeholder 2"/>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46" name="Picture Placeholder 45"/>
          <p:cNvSpPr>
            <a:spLocks noGrp="1"/>
          </p:cNvSpPr>
          <p:nvPr>
            <p:ph type="pic" sz="quarter" idx="13"/>
          </p:nvPr>
        </p:nvSpPr>
        <p:spPr>
          <a:xfrm>
            <a:off x="6931152" y="627063"/>
            <a:ext cx="4195763" cy="2674937"/>
          </a:xfrm>
          <a:solidFill>
            <a:schemeClr val="accent6"/>
          </a:solidFill>
        </p:spPr>
        <p:txBody>
          <a:bodyPr/>
          <a:lstStyle/>
          <a:p>
            <a:r>
              <a:rPr lang="en-US" dirty="0"/>
              <a:t>Click icon to add picture</a:t>
            </a:r>
          </a:p>
        </p:txBody>
      </p:sp>
      <p:sp>
        <p:nvSpPr>
          <p:cNvPr id="47" name="Picture Placeholder 45"/>
          <p:cNvSpPr>
            <a:spLocks noGrp="1"/>
          </p:cNvSpPr>
          <p:nvPr>
            <p:ph type="pic" sz="quarter" idx="14"/>
          </p:nvPr>
        </p:nvSpPr>
        <p:spPr>
          <a:xfrm>
            <a:off x="6931152" y="3621024"/>
            <a:ext cx="4195763" cy="2674937"/>
          </a:xfrm>
          <a:solidFill>
            <a:schemeClr val="accent6"/>
          </a:solidFill>
        </p:spPr>
        <p:txBody>
          <a:bodyPr/>
          <a:lstStyle/>
          <a:p>
            <a:r>
              <a:rPr lang="en-US" dirty="0"/>
              <a:t>Click icon to add picture</a:t>
            </a:r>
          </a:p>
        </p:txBody>
      </p:sp>
      <p:sp>
        <p:nvSpPr>
          <p:cNvPr id="48" name="Date Placeholder 1"/>
          <p:cNvSpPr>
            <a:spLocks noGrp="1"/>
          </p:cNvSpPr>
          <p:nvPr>
            <p:ph type="dt" sz="half" idx="10"/>
          </p:nvPr>
        </p:nvSpPr>
        <p:spPr>
          <a:xfrm>
            <a:off x="7909560" y="6409944"/>
            <a:ext cx="3703320" cy="448056"/>
          </a:xfrm>
        </p:spPr>
        <p:txBody>
          <a:bodyPr/>
          <a:lstStyle/>
          <a:p>
            <a:r>
              <a:rPr lang="en-US" dirty="0"/>
              <a:t>JUNE 16, 2021</a:t>
            </a:r>
          </a:p>
        </p:txBody>
      </p:sp>
      <p:sp>
        <p:nvSpPr>
          <p:cNvPr id="49" name="Slide Number Placeholder 3"/>
          <p:cNvSpPr>
            <a:spLocks noGrp="1"/>
          </p:cNvSpPr>
          <p:nvPr>
            <p:ph type="sldNum" sz="quarter" idx="12"/>
          </p:nvPr>
        </p:nvSpPr>
        <p:spPr>
          <a:xfrm>
            <a:off x="11667744" y="6409944"/>
            <a:ext cx="438912" cy="448056"/>
          </a:xfrm>
        </p:spPr>
        <p:txBody>
          <a:bodyPr/>
          <a:lstStyle/>
          <a:p>
            <a:fld id="{C01389E6-C847-4AD0-B56D-D205B2EAB1EE}"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hart and Table">
    <p:spTree>
      <p:nvGrpSpPr>
        <p:cNvPr id="1" name=""/>
        <p:cNvGrpSpPr/>
        <p:nvPr/>
      </p:nvGrpSpPr>
      <p:grpSpPr>
        <a:xfrm>
          <a:off x="0" y="0"/>
          <a:ext cx="0" cy="0"/>
          <a:chOff x="0" y="0"/>
          <a:chExt cx="0" cy="0"/>
        </a:xfrm>
      </p:grpSpPr>
      <p:sp>
        <p:nvSpPr>
          <p:cNvPr id="7" name="Rectangle 6"/>
          <p:cNvSpPr/>
          <p:nvPr userDrawn="1"/>
        </p:nvSpPr>
        <p:spPr>
          <a:xfrm rot="10800000" flipH="1">
            <a:off x="0" y="1"/>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71600" y="795528"/>
            <a:ext cx="10241280" cy="1234440"/>
          </a:xfrm>
        </p:spPr>
        <p:txBody>
          <a:bodyPr/>
          <a:lstStyle>
            <a:lvl1pPr>
              <a:defRPr>
                <a:solidFill>
                  <a:schemeClr val="bg1"/>
                </a:solidFill>
              </a:defRPr>
            </a:lvl1pPr>
          </a:lstStyle>
          <a:p>
            <a:r>
              <a:rPr lang="en-US"/>
              <a:t>Click to edit Master title style</a:t>
            </a:r>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3" name="Content Placeholder 2"/>
          <p:cNvSpPr>
            <a:spLocks noGrp="1"/>
          </p:cNvSpPr>
          <p:nvPr>
            <p:ph idx="1"/>
          </p:nvPr>
        </p:nvSpPr>
        <p:spPr>
          <a:xfrm>
            <a:off x="1371599" y="2603500"/>
            <a:ext cx="10190163" cy="3468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reeform: Shape 7"/>
          <p:cNvSpPr/>
          <p:nvPr userDrawn="1"/>
        </p:nvSpPr>
        <p:spPr>
          <a:xfrm rot="14834054">
            <a:off x="4822383" y="-1739232"/>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Date Placeholder 3"/>
          <p:cNvSpPr>
            <a:spLocks noGrp="1"/>
          </p:cNvSpPr>
          <p:nvPr>
            <p:ph type="dt" sz="half" idx="10"/>
          </p:nvPr>
        </p:nvSpPr>
        <p:spPr/>
        <p:txBody>
          <a:bodyPr/>
          <a:lstStyle>
            <a:lvl1pPr>
              <a:defRPr/>
            </a:lvl1pPr>
          </a:lstStyle>
          <a:p>
            <a:r>
              <a:rPr lang="en-US" dirty="0"/>
              <a:t>JUNE 16, 2021</a:t>
            </a:r>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dirty="0"/>
          </a:p>
        </p:txBody>
      </p:sp>
      <p:sp>
        <p:nvSpPr>
          <p:cNvPr id="9" name="Rectangle 8"/>
          <p:cNvSpPr/>
          <p:nvPr userDrawn="1"/>
        </p:nvSpPr>
        <p:spPr>
          <a:xfrm flipH="1">
            <a:off x="4060818" y="0"/>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and Table">
    <p:spTree>
      <p:nvGrpSpPr>
        <p:cNvPr id="1" name=""/>
        <p:cNvGrpSpPr/>
        <p:nvPr/>
      </p:nvGrpSpPr>
      <p:grpSpPr>
        <a:xfrm>
          <a:off x="0" y="0"/>
          <a:ext cx="0" cy="0"/>
          <a:chOff x="0" y="0"/>
          <a:chExt cx="0" cy="0"/>
        </a:xfrm>
      </p:grpSpPr>
      <p:sp>
        <p:nvSpPr>
          <p:cNvPr id="7" name="Rectangle 6"/>
          <p:cNvSpPr/>
          <p:nvPr userDrawn="1"/>
        </p:nvSpPr>
        <p:spPr>
          <a:xfrm rot="10800000" flipH="1">
            <a:off x="0" y="1"/>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71600" y="795528"/>
            <a:ext cx="10241280" cy="1234440"/>
          </a:xfrm>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1320803" y="2865438"/>
            <a:ext cx="10240960" cy="27086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reeform: Shape 7"/>
          <p:cNvSpPr/>
          <p:nvPr userDrawn="1"/>
        </p:nvSpPr>
        <p:spPr>
          <a:xfrm rot="14834054">
            <a:off x="4822383" y="-1739232"/>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Date Placeholder 3"/>
          <p:cNvSpPr>
            <a:spLocks noGrp="1"/>
          </p:cNvSpPr>
          <p:nvPr>
            <p:ph type="dt" sz="half" idx="10"/>
          </p:nvPr>
        </p:nvSpPr>
        <p:spPr/>
        <p:txBody>
          <a:bodyPr/>
          <a:lstStyle/>
          <a:p>
            <a:r>
              <a:rPr lang="en-US" dirty="0"/>
              <a:t>JUNE 16, 2021</a:t>
            </a:r>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dirty="0"/>
          </a:p>
        </p:txBody>
      </p:sp>
      <p:sp>
        <p:nvSpPr>
          <p:cNvPr id="9" name="Rectangle 8"/>
          <p:cNvSpPr/>
          <p:nvPr userDrawn="1"/>
        </p:nvSpPr>
        <p:spPr>
          <a:xfrm flipH="1">
            <a:off x="4060818" y="0"/>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Quote">
    <p:spTree>
      <p:nvGrpSpPr>
        <p:cNvPr id="1" name=""/>
        <p:cNvGrpSpPr/>
        <p:nvPr/>
      </p:nvGrpSpPr>
      <p:grpSpPr>
        <a:xfrm>
          <a:off x="0" y="0"/>
          <a:ext cx="0" cy="0"/>
          <a:chOff x="0" y="0"/>
          <a:chExt cx="0" cy="0"/>
        </a:xfrm>
      </p:grpSpPr>
      <p:sp>
        <p:nvSpPr>
          <p:cNvPr id="6" name="Rectangle 5"/>
          <p:cNvSpPr/>
          <p:nvPr userDrawn="1"/>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rot="10800000" flipH="1">
            <a:off x="4038600" y="4463552"/>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p:cNvSpPr/>
          <p:nvPr userDrawn="1"/>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Rectangle 8"/>
          <p:cNvSpPr/>
          <p:nvPr userDrawn="1"/>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6"/>
          <p:cNvSpPr>
            <a:spLocks noGrp="1"/>
          </p:cNvSpPr>
          <p:nvPr>
            <p:ph type="ctrTitle"/>
          </p:nvPr>
        </p:nvSpPr>
        <p:spPr>
          <a:xfrm>
            <a:off x="1383807" y="4611271"/>
            <a:ext cx="10229073" cy="1171556"/>
          </a:xfrm>
        </p:spPr>
        <p:txBody>
          <a:bodyPr>
            <a:normAutofit/>
          </a:bodyPr>
          <a:lstStyle>
            <a:lvl1pPr>
              <a:defRPr>
                <a:solidFill>
                  <a:schemeClr val="bg1"/>
                </a:solidFill>
              </a:defRPr>
            </a:lvl1pPr>
          </a:lstStyle>
          <a:p>
            <a:pPr algn="l"/>
            <a:r>
              <a:rPr lang="en-US" sz="3600">
                <a:solidFill>
                  <a:schemeClr val="bg1"/>
                </a:solidFill>
              </a:rPr>
              <a:t>Click to edit Master title style</a:t>
            </a:r>
            <a:endParaRPr lang="en-US" sz="3600" dirty="0">
              <a:solidFill>
                <a:schemeClr val="bg1"/>
              </a:solidFill>
            </a:endParaRPr>
          </a:p>
        </p:txBody>
      </p:sp>
      <p:sp>
        <p:nvSpPr>
          <p:cNvPr id="13" name="Content Placeholder 7"/>
          <p:cNvSpPr>
            <a:spLocks noGrp="1"/>
          </p:cNvSpPr>
          <p:nvPr>
            <p:ph type="subTitle" idx="1"/>
          </p:nvPr>
        </p:nvSpPr>
        <p:spPr>
          <a:xfrm>
            <a:off x="1371601" y="5970897"/>
            <a:ext cx="9448800" cy="429904"/>
          </a:xfrm>
        </p:spPr>
        <p:txBody>
          <a:bodyPr>
            <a:normAutofit/>
          </a:bodyPr>
          <a:lstStyle>
            <a:lvl1pPr>
              <a:buNone/>
              <a:defRPr>
                <a:solidFill>
                  <a:schemeClr val="bg1"/>
                </a:solidFill>
              </a:defRPr>
            </a:lvl1pPr>
          </a:lstStyle>
          <a:p>
            <a:pPr algn="l">
              <a:lnSpc>
                <a:spcPct val="100000"/>
              </a:lnSpc>
            </a:pPr>
            <a:r>
              <a:rPr lang="en-US" sz="1200">
                <a:solidFill>
                  <a:schemeClr val="bg1"/>
                </a:solidFill>
              </a:rPr>
              <a:t>Click to edit Master subtitle style</a:t>
            </a:r>
            <a:endParaRPr lang="en-US" sz="1200" dirty="0">
              <a:solidFill>
                <a:schemeClr val="bg1"/>
              </a:solidFill>
            </a:endParaRPr>
          </a:p>
        </p:txBody>
      </p:sp>
      <p:sp>
        <p:nvSpPr>
          <p:cNvPr id="12" name="Picture Placeholder 11"/>
          <p:cNvSpPr>
            <a:spLocks noGrp="1"/>
          </p:cNvSpPr>
          <p:nvPr>
            <p:ph type="pic" sz="quarter" idx="13"/>
          </p:nvPr>
        </p:nvSpPr>
        <p:spPr>
          <a:xfrm>
            <a:off x="0" y="0"/>
            <a:ext cx="12188952" cy="4462272"/>
          </a:xfrm>
          <a:solidFill>
            <a:schemeClr val="accent6"/>
          </a:solidFill>
        </p:spPr>
        <p:txBody>
          <a:bodyPr anchor="ctr"/>
          <a:lstStyle>
            <a:lvl1pPr algn="ctr">
              <a:defRPr/>
            </a:lvl1pPr>
          </a:lstStyle>
          <a:p>
            <a:r>
              <a:rPr lang="en-US" dirty="0"/>
              <a:t>Click icon to add picture</a:t>
            </a:r>
          </a:p>
        </p:txBody>
      </p:sp>
      <p:sp>
        <p:nvSpPr>
          <p:cNvPr id="2" name="Date Placeholder 1"/>
          <p:cNvSpPr>
            <a:spLocks noGrp="1"/>
          </p:cNvSpPr>
          <p:nvPr>
            <p:ph type="dt" sz="half" idx="10"/>
          </p:nvPr>
        </p:nvSpPr>
        <p:spPr/>
        <p:txBody>
          <a:bodyPr/>
          <a:lstStyle/>
          <a:p>
            <a:r>
              <a:rPr lang="en-US" dirty="0"/>
              <a:t>JUNE 16, 2021</a:t>
            </a:r>
          </a:p>
        </p:txBody>
      </p:sp>
      <p:sp>
        <p:nvSpPr>
          <p:cNvPr id="4" name="Slide Number Placeholder 3"/>
          <p:cNvSpPr>
            <a:spLocks noGrp="1"/>
          </p:cNvSpPr>
          <p:nvPr>
            <p:ph type="sldNum" sz="quarter" idx="12"/>
          </p:nvPr>
        </p:nvSpPr>
        <p:spPr/>
        <p:txBody>
          <a:bodyPr/>
          <a:lstStyle/>
          <a:p>
            <a:fld id="{C01389E6-C847-4AD0-B56D-D205B2EAB1EE}"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Team">
    <p:spTree>
      <p:nvGrpSpPr>
        <p:cNvPr id="1" name=""/>
        <p:cNvGrpSpPr/>
        <p:nvPr/>
      </p:nvGrpSpPr>
      <p:grpSpPr>
        <a:xfrm>
          <a:off x="0" y="0"/>
          <a:ext cx="0" cy="0"/>
          <a:chOff x="0" y="0"/>
          <a:chExt cx="0" cy="0"/>
        </a:xfrm>
      </p:grpSpPr>
      <p:sp>
        <p:nvSpPr>
          <p:cNvPr id="5" name="Rectangle 4"/>
          <p:cNvSpPr/>
          <p:nvPr userDrawn="1"/>
        </p:nvSpPr>
        <p:spPr>
          <a:xfrm>
            <a:off x="-1" y="-428"/>
            <a:ext cx="12192001" cy="2386759"/>
          </a:xfrm>
          <a:prstGeom prst="rect">
            <a:avLst/>
          </a:prstGeom>
          <a:gradFill>
            <a:gsLst>
              <a:gs pos="10000">
                <a:schemeClr val="accent5">
                  <a:alpha val="86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rot="10800000" flipH="1">
            <a:off x="4817660" y="8011"/>
            <a:ext cx="7374340" cy="2378309"/>
          </a:xfrm>
          <a:prstGeom prst="rect">
            <a:avLst/>
          </a:prstGeom>
          <a:gradFill>
            <a:gsLst>
              <a:gs pos="0">
                <a:schemeClr val="accent5">
                  <a:alpha val="0"/>
                </a:schemeClr>
              </a:gs>
              <a:gs pos="100000">
                <a:schemeClr val="accent2"/>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0"/>
          <p:cNvSpPr>
            <a:spLocks noGrp="1"/>
          </p:cNvSpPr>
          <p:nvPr>
            <p:ph type="title" hasCustomPrompt="1"/>
          </p:nvPr>
        </p:nvSpPr>
        <p:spPr>
          <a:xfrm>
            <a:off x="1371600" y="580030"/>
            <a:ext cx="10240903" cy="1009934"/>
          </a:xfrm>
        </p:spPr>
        <p:txBody>
          <a:bodyPr anchor="ctr"/>
          <a:lstStyle>
            <a:lvl1pPr>
              <a:defRPr>
                <a:solidFill>
                  <a:schemeClr val="bg1"/>
                </a:solidFill>
              </a:defRPr>
            </a:lvl1pPr>
          </a:lstStyle>
          <a:p>
            <a:r>
              <a:rPr lang="en-US" dirty="0">
                <a:solidFill>
                  <a:schemeClr val="bg1"/>
                </a:solidFill>
              </a:rPr>
              <a:t>team</a:t>
            </a:r>
          </a:p>
        </p:txBody>
      </p:sp>
      <p:sp>
        <p:nvSpPr>
          <p:cNvPr id="15" name="Picture Placeholder 14"/>
          <p:cNvSpPr>
            <a:spLocks noGrp="1"/>
          </p:cNvSpPr>
          <p:nvPr>
            <p:ph type="pic" sz="quarter" idx="13"/>
          </p:nvPr>
        </p:nvSpPr>
        <p:spPr>
          <a:xfrm>
            <a:off x="1045013"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dirty="0"/>
              <a:t>Click icon to add picture</a:t>
            </a:r>
          </a:p>
        </p:txBody>
      </p:sp>
      <p:sp>
        <p:nvSpPr>
          <p:cNvPr id="17" name="Picture Placeholder 16"/>
          <p:cNvSpPr>
            <a:spLocks noGrp="1"/>
          </p:cNvSpPr>
          <p:nvPr>
            <p:ph type="pic" sz="quarter" idx="14"/>
          </p:nvPr>
        </p:nvSpPr>
        <p:spPr>
          <a:xfrm>
            <a:off x="3657600"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dirty="0"/>
              <a:t>Click icon to add picture</a:t>
            </a:r>
          </a:p>
        </p:txBody>
      </p:sp>
      <p:sp>
        <p:nvSpPr>
          <p:cNvPr id="18" name="Picture Placeholder 17"/>
          <p:cNvSpPr>
            <a:spLocks noGrp="1"/>
          </p:cNvSpPr>
          <p:nvPr>
            <p:ph type="pic" sz="quarter" idx="15"/>
          </p:nvPr>
        </p:nvSpPr>
        <p:spPr>
          <a:xfrm>
            <a:off x="6281928"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dirty="0"/>
              <a:t>Click icon to add picture</a:t>
            </a:r>
          </a:p>
        </p:txBody>
      </p:sp>
      <p:sp>
        <p:nvSpPr>
          <p:cNvPr id="19" name="Picture Placeholder 18"/>
          <p:cNvSpPr>
            <a:spLocks noGrp="1"/>
          </p:cNvSpPr>
          <p:nvPr>
            <p:ph type="pic" sz="quarter" idx="16"/>
          </p:nvPr>
        </p:nvSpPr>
        <p:spPr>
          <a:xfrm>
            <a:off x="8897112"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dirty="0"/>
              <a:t>Click icon to add picture</a:t>
            </a:r>
          </a:p>
        </p:txBody>
      </p:sp>
      <p:sp>
        <p:nvSpPr>
          <p:cNvPr id="20" name="Text Placeholder 14"/>
          <p:cNvSpPr>
            <a:spLocks noGrp="1"/>
          </p:cNvSpPr>
          <p:nvPr>
            <p:ph type="body" sz="quarter" idx="17" hasCustomPrompt="1"/>
          </p:nvPr>
        </p:nvSpPr>
        <p:spPr>
          <a:xfrm>
            <a:off x="1031368" y="4466873"/>
            <a:ext cx="2286000" cy="274320"/>
          </a:xfrm>
        </p:spPr>
        <p:txBody>
          <a:bodyPr/>
          <a:lstStyle>
            <a:lvl1pPr algn="ctr">
              <a:lnSpc>
                <a:spcPct val="100000"/>
              </a:lnSpc>
              <a:buNone/>
              <a:defRPr sz="1800" b="1"/>
            </a:lvl1pPr>
          </a:lstStyle>
          <a:p>
            <a:pPr lvl="0"/>
            <a:r>
              <a:rPr lang="en-US" dirty="0"/>
              <a:t>Name</a:t>
            </a:r>
          </a:p>
        </p:txBody>
      </p:sp>
      <p:sp>
        <p:nvSpPr>
          <p:cNvPr id="24" name="Text Placeholder 14"/>
          <p:cNvSpPr>
            <a:spLocks noGrp="1"/>
          </p:cNvSpPr>
          <p:nvPr>
            <p:ph type="body" sz="quarter" idx="21" hasCustomPrompt="1"/>
          </p:nvPr>
        </p:nvSpPr>
        <p:spPr>
          <a:xfrm>
            <a:off x="1045013" y="4877332"/>
            <a:ext cx="2286000" cy="594360"/>
          </a:xfrm>
        </p:spPr>
        <p:txBody>
          <a:bodyPr/>
          <a:lstStyle>
            <a:lvl1pPr algn="ctr">
              <a:lnSpc>
                <a:spcPct val="100000"/>
              </a:lnSpc>
              <a:buNone/>
              <a:defRPr sz="1600"/>
            </a:lvl1pPr>
          </a:lstStyle>
          <a:p>
            <a:pPr lvl="0"/>
            <a:r>
              <a:rPr lang="en-US" dirty="0"/>
              <a:t>Title</a:t>
            </a:r>
          </a:p>
        </p:txBody>
      </p:sp>
      <p:sp>
        <p:nvSpPr>
          <p:cNvPr id="28" name="Text Placeholder 14"/>
          <p:cNvSpPr>
            <a:spLocks noGrp="1"/>
          </p:cNvSpPr>
          <p:nvPr>
            <p:ph type="body" sz="quarter" idx="22" hasCustomPrompt="1"/>
          </p:nvPr>
        </p:nvSpPr>
        <p:spPr>
          <a:xfrm>
            <a:off x="3667663" y="4466873"/>
            <a:ext cx="2286000" cy="274320"/>
          </a:xfrm>
        </p:spPr>
        <p:txBody>
          <a:bodyPr/>
          <a:lstStyle>
            <a:lvl1pPr algn="ctr">
              <a:lnSpc>
                <a:spcPct val="100000"/>
              </a:lnSpc>
              <a:buNone/>
              <a:defRPr sz="1800" b="1"/>
            </a:lvl1pPr>
          </a:lstStyle>
          <a:p>
            <a:pPr lvl="0"/>
            <a:r>
              <a:rPr lang="en-US" dirty="0"/>
              <a:t>Name</a:t>
            </a:r>
          </a:p>
        </p:txBody>
      </p:sp>
      <p:sp>
        <p:nvSpPr>
          <p:cNvPr id="29" name="Text Placeholder 14"/>
          <p:cNvSpPr>
            <a:spLocks noGrp="1"/>
          </p:cNvSpPr>
          <p:nvPr>
            <p:ph type="body" sz="quarter" idx="23" hasCustomPrompt="1"/>
          </p:nvPr>
        </p:nvSpPr>
        <p:spPr>
          <a:xfrm>
            <a:off x="3681308" y="4877332"/>
            <a:ext cx="2286000" cy="594360"/>
          </a:xfrm>
        </p:spPr>
        <p:txBody>
          <a:bodyPr/>
          <a:lstStyle>
            <a:lvl1pPr algn="ctr">
              <a:lnSpc>
                <a:spcPct val="100000"/>
              </a:lnSpc>
              <a:buNone/>
              <a:defRPr sz="1600"/>
            </a:lvl1pPr>
          </a:lstStyle>
          <a:p>
            <a:pPr lvl="0"/>
            <a:r>
              <a:rPr lang="en-US" dirty="0"/>
              <a:t>Title</a:t>
            </a:r>
          </a:p>
        </p:txBody>
      </p:sp>
      <p:sp>
        <p:nvSpPr>
          <p:cNvPr id="30" name="Text Placeholder 14"/>
          <p:cNvSpPr>
            <a:spLocks noGrp="1"/>
          </p:cNvSpPr>
          <p:nvPr>
            <p:ph type="body" sz="quarter" idx="24" hasCustomPrompt="1"/>
          </p:nvPr>
        </p:nvSpPr>
        <p:spPr>
          <a:xfrm>
            <a:off x="6290307" y="4466873"/>
            <a:ext cx="2286000" cy="274320"/>
          </a:xfrm>
        </p:spPr>
        <p:txBody>
          <a:bodyPr/>
          <a:lstStyle>
            <a:lvl1pPr algn="ctr">
              <a:lnSpc>
                <a:spcPct val="100000"/>
              </a:lnSpc>
              <a:buNone/>
              <a:defRPr sz="1800" b="1"/>
            </a:lvl1pPr>
          </a:lstStyle>
          <a:p>
            <a:pPr lvl="0"/>
            <a:r>
              <a:rPr lang="en-US" dirty="0"/>
              <a:t>Name</a:t>
            </a:r>
          </a:p>
        </p:txBody>
      </p:sp>
      <p:sp>
        <p:nvSpPr>
          <p:cNvPr id="31" name="Text Placeholder 14"/>
          <p:cNvSpPr>
            <a:spLocks noGrp="1"/>
          </p:cNvSpPr>
          <p:nvPr>
            <p:ph type="body" sz="quarter" idx="25" hasCustomPrompt="1"/>
          </p:nvPr>
        </p:nvSpPr>
        <p:spPr>
          <a:xfrm>
            <a:off x="6303952" y="4877332"/>
            <a:ext cx="2286000" cy="594360"/>
          </a:xfrm>
        </p:spPr>
        <p:txBody>
          <a:bodyPr/>
          <a:lstStyle>
            <a:lvl1pPr algn="ctr">
              <a:lnSpc>
                <a:spcPct val="100000"/>
              </a:lnSpc>
              <a:buNone/>
              <a:defRPr sz="1600"/>
            </a:lvl1pPr>
          </a:lstStyle>
          <a:p>
            <a:pPr lvl="0"/>
            <a:r>
              <a:rPr lang="en-US" dirty="0"/>
              <a:t>Title</a:t>
            </a:r>
          </a:p>
        </p:txBody>
      </p:sp>
      <p:sp>
        <p:nvSpPr>
          <p:cNvPr id="32" name="Text Placeholder 14"/>
          <p:cNvSpPr>
            <a:spLocks noGrp="1"/>
          </p:cNvSpPr>
          <p:nvPr>
            <p:ph type="body" sz="quarter" idx="26" hasCustomPrompt="1"/>
          </p:nvPr>
        </p:nvSpPr>
        <p:spPr>
          <a:xfrm>
            <a:off x="8924408" y="4466873"/>
            <a:ext cx="2286000" cy="274320"/>
          </a:xfrm>
        </p:spPr>
        <p:txBody>
          <a:bodyPr/>
          <a:lstStyle>
            <a:lvl1pPr algn="ctr">
              <a:lnSpc>
                <a:spcPct val="100000"/>
              </a:lnSpc>
              <a:buNone/>
              <a:defRPr sz="1800" b="1"/>
            </a:lvl1pPr>
          </a:lstStyle>
          <a:p>
            <a:pPr lvl="0"/>
            <a:r>
              <a:rPr lang="en-US" dirty="0"/>
              <a:t>Name</a:t>
            </a:r>
          </a:p>
        </p:txBody>
      </p:sp>
      <p:sp>
        <p:nvSpPr>
          <p:cNvPr id="33" name="Text Placeholder 14"/>
          <p:cNvSpPr>
            <a:spLocks noGrp="1"/>
          </p:cNvSpPr>
          <p:nvPr>
            <p:ph type="body" sz="quarter" idx="27" hasCustomPrompt="1"/>
          </p:nvPr>
        </p:nvSpPr>
        <p:spPr>
          <a:xfrm>
            <a:off x="8938053" y="4877332"/>
            <a:ext cx="2286000" cy="594360"/>
          </a:xfrm>
        </p:spPr>
        <p:txBody>
          <a:bodyPr/>
          <a:lstStyle>
            <a:lvl1pPr algn="ctr">
              <a:lnSpc>
                <a:spcPct val="100000"/>
              </a:lnSpc>
              <a:buNone/>
              <a:defRPr sz="1600"/>
            </a:lvl1pPr>
          </a:lstStyle>
          <a:p>
            <a:pPr lvl="0"/>
            <a:r>
              <a:rPr lang="en-US" dirty="0"/>
              <a:t>Title</a:t>
            </a:r>
          </a:p>
        </p:txBody>
      </p:sp>
      <p:sp>
        <p:nvSpPr>
          <p:cNvPr id="2" name="Date Placeholder 1"/>
          <p:cNvSpPr>
            <a:spLocks noGrp="1"/>
          </p:cNvSpPr>
          <p:nvPr>
            <p:ph type="dt" sz="half" idx="10"/>
          </p:nvPr>
        </p:nvSpPr>
        <p:spPr/>
        <p:txBody>
          <a:bodyPr/>
          <a:lstStyle/>
          <a:p>
            <a:r>
              <a:rPr lang="en-US" dirty="0"/>
              <a:t>JUNE 16, 2021</a:t>
            </a:r>
          </a:p>
        </p:txBody>
      </p:sp>
      <p:sp>
        <p:nvSpPr>
          <p:cNvPr id="4" name="Slide Number Placeholder 3"/>
          <p:cNvSpPr>
            <a:spLocks noGrp="1"/>
          </p:cNvSpPr>
          <p:nvPr>
            <p:ph type="sldNum" sz="quarter" idx="12"/>
          </p:nvPr>
        </p:nvSpPr>
        <p:spPr/>
        <p:txBody>
          <a:bodyPr/>
          <a:lstStyle/>
          <a:p>
            <a:fld id="{C01389E6-C847-4AD0-B56D-D205B2EAB1EE}"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825625"/>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JUNE 16, 2021</a:t>
            </a:r>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userDrawn="1"/>
        </p:nvGrpSpPr>
        <p:grpSpPr>
          <a:xfrm>
            <a:off x="0" y="6409177"/>
            <a:ext cx="12192000" cy="456774"/>
            <a:chOff x="0" y="6401226"/>
            <a:chExt cx="12192000" cy="456774"/>
          </a:xfrm>
        </p:grpSpPr>
        <p:sp>
          <p:nvSpPr>
            <p:cNvPr id="8" name="Rectangle 7"/>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Placeholder 1"/>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r>
              <a:rPr lang="en-US" dirty="0"/>
              <a:t>JUNE 16, 2021</a:t>
            </a:r>
          </a:p>
        </p:txBody>
      </p:sp>
      <p:sp>
        <p:nvSpPr>
          <p:cNvPr id="5" name="Footer Placeholder 4"/>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0">
                <a:solidFill>
                  <a:schemeClr val="tx1"/>
                </a:solidFill>
                <a:latin typeface="+mj-lt"/>
              </a:defRPr>
            </a:lvl1pPr>
          </a:lstStyle>
          <a:p>
            <a:endParaRPr lang="en-US" b="0" dirty="0"/>
          </a:p>
        </p:txBody>
      </p:sp>
      <p:sp>
        <p:nvSpPr>
          <p:cNvPr id="6" name="Slide Number Placeholder 5"/>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4.png"/><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4.png"/><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32635" y="991814"/>
            <a:ext cx="10926729" cy="1083076"/>
          </a:xfrm>
        </p:spPr>
        <p:txBody>
          <a:bodyPr>
            <a:normAutofit fontScale="90000"/>
          </a:bodyPr>
          <a:lstStyle/>
          <a:p>
            <a:r>
              <a:rPr lang="en-US" dirty="0"/>
              <a:t>Music recommendation system </a:t>
            </a:r>
            <a:r>
              <a:rPr lang="en-US" sz="3200" dirty="0"/>
              <a:t>based on </a:t>
            </a:r>
            <a:r>
              <a:rPr lang="en-US" dirty="0"/>
              <a:t>facial emotion gestures</a:t>
            </a:r>
          </a:p>
        </p:txBody>
      </p:sp>
      <p:sp>
        <p:nvSpPr>
          <p:cNvPr id="5" name="Subtitle 4"/>
          <p:cNvSpPr>
            <a:spLocks noGrp="1"/>
          </p:cNvSpPr>
          <p:nvPr>
            <p:ph type="subTitle" idx="1"/>
          </p:nvPr>
        </p:nvSpPr>
        <p:spPr>
          <a:xfrm>
            <a:off x="1524000" y="2408518"/>
            <a:ext cx="9144000" cy="609600"/>
          </a:xfrm>
        </p:spPr>
        <p:txBody>
          <a:bodyPr/>
          <a:lstStyle/>
          <a:p>
            <a:r>
              <a:rPr lang="en-US" dirty="0"/>
              <a:t>Batch number - 207</a:t>
            </a:r>
          </a:p>
        </p:txBody>
      </p:sp>
      <p:pic>
        <p:nvPicPr>
          <p:cNvPr id="8" name="Picture Placeholder 7" descr="A close - up of a record playe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a:fillRect/>
          </a:stretch>
        </p:blipFill>
        <p:spPr>
          <a:xfrm>
            <a:off x="2343302" y="3351746"/>
            <a:ext cx="7519558" cy="3506255"/>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929154" y="987237"/>
            <a:ext cx="4760446" cy="2976491"/>
          </a:xfrm>
        </p:spPr>
        <p:txBody>
          <a:bodyPr>
            <a:normAutofit/>
          </a:bodyPr>
          <a:lstStyle/>
          <a:p>
            <a:r>
              <a:rPr lang="en-US" sz="2800" dirty="0"/>
              <a:t>Functional </a:t>
            </a:r>
            <a:br>
              <a:rPr lang="en-US" sz="2800" dirty="0"/>
            </a:br>
            <a:r>
              <a:rPr lang="en-US" sz="2800" dirty="0"/>
              <a:t>&amp;</a:t>
            </a:r>
            <a:br>
              <a:rPr lang="en-US" sz="2800" dirty="0"/>
            </a:br>
            <a:r>
              <a:rPr lang="en-US" sz="2800" dirty="0"/>
              <a:t>Non-functional</a:t>
            </a:r>
            <a:br>
              <a:rPr lang="en-US" sz="2800" dirty="0"/>
            </a:br>
            <a:r>
              <a:rPr lang="en-US" sz="2800" dirty="0"/>
              <a:t>requirements</a:t>
            </a:r>
          </a:p>
        </p:txBody>
      </p:sp>
      <p:sp>
        <p:nvSpPr>
          <p:cNvPr id="10" name="Subtitle 9"/>
          <p:cNvSpPr>
            <a:spLocks noGrp="1"/>
          </p:cNvSpPr>
          <p:nvPr>
            <p:ph type="subTitle" idx="1"/>
          </p:nvPr>
        </p:nvSpPr>
        <p:spPr>
          <a:xfrm>
            <a:off x="929154" y="4393824"/>
            <a:ext cx="4506259" cy="1597145"/>
          </a:xfrm>
        </p:spPr>
        <p:txBody>
          <a:bodyPr/>
          <a:lstStyle/>
          <a:p>
            <a:endParaRPr lang="en-US" dirty="0"/>
          </a:p>
        </p:txBody>
      </p:sp>
      <p:sp>
        <p:nvSpPr>
          <p:cNvPr id="6" name="Date Placeholder 5"/>
          <p:cNvSpPr>
            <a:spLocks noGrp="1"/>
          </p:cNvSpPr>
          <p:nvPr>
            <p:ph type="dt" sz="half" idx="10"/>
          </p:nvPr>
        </p:nvSpPr>
        <p:spPr/>
        <p:txBody>
          <a:bodyPr/>
          <a:lstStyle/>
          <a:p>
            <a:r>
              <a:rPr lang="en-US" dirty="0"/>
              <a:t>JUNE 16, 2021</a:t>
            </a:r>
          </a:p>
        </p:txBody>
      </p:sp>
      <p:sp>
        <p:nvSpPr>
          <p:cNvPr id="8" name="Slide Number Placeholder 7"/>
          <p:cNvSpPr>
            <a:spLocks noGrp="1"/>
          </p:cNvSpPr>
          <p:nvPr>
            <p:ph type="sldNum" sz="quarter" idx="12"/>
          </p:nvPr>
        </p:nvSpPr>
        <p:spPr/>
        <p:txBody>
          <a:bodyPr/>
          <a:lstStyle/>
          <a:p>
            <a:fld id="{C01389E6-C847-4AD0-B56D-D205B2EAB1EE}" type="slidenum">
              <a:rPr lang="en-US" smtClean="0"/>
              <a:t>10</a:t>
            </a:fld>
            <a:endParaRPr lang="en-US" dirty="0"/>
          </a:p>
        </p:txBody>
      </p:sp>
      <p:pic>
        <p:nvPicPr>
          <p:cNvPr id="5" name="Picture Placeholder 4"/>
          <p:cNvPicPr>
            <a:picLocks noGrp="1" noChangeAspect="1"/>
          </p:cNvPicPr>
          <p:nvPr>
            <p:ph type="pic" sz="quarter" idx="13"/>
          </p:nvPr>
        </p:nvPicPr>
        <p:blipFill>
          <a:blip r:embed="rId2"/>
          <a:srcRect l="6081" r="6081"/>
          <a:stretch>
            <a:fillRect/>
          </a:stretch>
        </p:blipFill>
        <p:spPr/>
      </p:pic>
      <p:pic>
        <p:nvPicPr>
          <p:cNvPr id="21" name="Picture Placeholder 20"/>
          <p:cNvPicPr>
            <a:picLocks noGrp="1" noChangeAspect="1"/>
          </p:cNvPicPr>
          <p:nvPr>
            <p:ph type="pic" sz="quarter" idx="14"/>
          </p:nvPr>
        </p:nvPicPr>
        <p:blipFill>
          <a:blip r:embed="rId3"/>
          <a:srcRect l="6081" r="6081"/>
          <a:stretch>
            <a:fillRect/>
          </a:stretch>
        </p:blip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spc="300" dirty="0"/>
              <a:t>Functional &amp; Non-functional requirements</a:t>
            </a:r>
            <a:endParaRPr lang="en-IN" dirty="0"/>
          </a:p>
        </p:txBody>
      </p:sp>
      <p:sp>
        <p:nvSpPr>
          <p:cNvPr id="4" name="Content Placeholder 3"/>
          <p:cNvSpPr>
            <a:spLocks noGrp="1"/>
          </p:cNvSpPr>
          <p:nvPr>
            <p:ph idx="1"/>
          </p:nvPr>
        </p:nvSpPr>
        <p:spPr/>
        <p:txBody>
          <a:bodyPr>
            <a:normAutofit fontScale="92500" lnSpcReduction="20000"/>
          </a:bodyPr>
          <a:lstStyle/>
          <a:p>
            <a:pPr marL="0" indent="0">
              <a:spcBef>
                <a:spcPts val="0"/>
              </a:spcBef>
              <a:buNone/>
            </a:pPr>
            <a:r>
              <a:rPr lang="en-IN" sz="2200" b="1" dirty="0">
                <a:latin typeface="Times New Roman" panose="02020603050405020304" pitchFamily="18" charset="0"/>
                <a:cs typeface="Times New Roman" panose="02020603050405020304" pitchFamily="18" charset="0"/>
              </a:rPr>
              <a:t>Software Requirements</a:t>
            </a:r>
          </a:p>
          <a:p>
            <a:pPr>
              <a:spcBef>
                <a:spcPts val="0"/>
              </a:spcBef>
              <a:buFont typeface="Wingdings" panose="05000000000000000000" pitchFamily="2" charset="2"/>
              <a:buChar char="v"/>
            </a:pPr>
            <a:r>
              <a:rPr lang="en-IN" dirty="0"/>
              <a:t>Python3</a:t>
            </a:r>
          </a:p>
          <a:p>
            <a:pPr>
              <a:spcBef>
                <a:spcPts val="0"/>
              </a:spcBef>
              <a:buFont typeface="Wingdings" panose="05000000000000000000" pitchFamily="2" charset="2"/>
              <a:buChar char="v"/>
            </a:pPr>
            <a:r>
              <a:rPr lang="en-IN" dirty="0"/>
              <a:t>Python libraries like – </a:t>
            </a:r>
          </a:p>
          <a:p>
            <a:pPr lvl="1">
              <a:spcBef>
                <a:spcPts val="0"/>
              </a:spcBef>
              <a:buFont typeface="Wingdings" panose="05000000000000000000" pitchFamily="2" charset="2"/>
              <a:buChar char="v"/>
            </a:pPr>
            <a:r>
              <a:rPr lang="en-IN" dirty="0"/>
              <a:t>CV2</a:t>
            </a:r>
          </a:p>
          <a:p>
            <a:pPr lvl="1">
              <a:spcBef>
                <a:spcPts val="0"/>
              </a:spcBef>
              <a:buFont typeface="Wingdings" panose="05000000000000000000" pitchFamily="2" charset="2"/>
              <a:buChar char="v"/>
            </a:pPr>
            <a:r>
              <a:rPr lang="en-IN" dirty="0"/>
              <a:t>NumPy</a:t>
            </a:r>
          </a:p>
          <a:p>
            <a:pPr lvl="1">
              <a:spcBef>
                <a:spcPts val="0"/>
              </a:spcBef>
              <a:buFont typeface="Wingdings" panose="05000000000000000000" pitchFamily="2" charset="2"/>
              <a:buChar char="v"/>
            </a:pPr>
            <a:r>
              <a:rPr lang="en-IN" dirty="0"/>
              <a:t>Matplotlib</a:t>
            </a:r>
          </a:p>
          <a:p>
            <a:pPr lvl="1">
              <a:spcBef>
                <a:spcPts val="0"/>
              </a:spcBef>
              <a:buFont typeface="Wingdings" panose="05000000000000000000" pitchFamily="2" charset="2"/>
              <a:buChar char="v"/>
            </a:pPr>
            <a:r>
              <a:rPr lang="en-IN" dirty="0"/>
              <a:t>TensorFlow</a:t>
            </a:r>
          </a:p>
          <a:p>
            <a:pPr lvl="1">
              <a:spcBef>
                <a:spcPts val="0"/>
              </a:spcBef>
              <a:buFont typeface="Wingdings" panose="05000000000000000000" pitchFamily="2" charset="2"/>
              <a:buChar char="v"/>
            </a:pPr>
            <a:r>
              <a:rPr lang="en-IN" dirty="0" err="1"/>
              <a:t>Keras</a:t>
            </a:r>
            <a:endParaRPr lang="en-IN" dirty="0"/>
          </a:p>
          <a:p>
            <a:pPr lvl="1">
              <a:spcBef>
                <a:spcPts val="0"/>
              </a:spcBef>
              <a:buFont typeface="Wingdings" panose="05000000000000000000" pitchFamily="2" charset="2"/>
              <a:buChar char="v"/>
            </a:pPr>
            <a:r>
              <a:rPr lang="en-IN" dirty="0"/>
              <a:t>DeepFace</a:t>
            </a:r>
          </a:p>
        </p:txBody>
      </p:sp>
      <p:sp>
        <p:nvSpPr>
          <p:cNvPr id="5" name="Date Placeholder 4"/>
          <p:cNvSpPr>
            <a:spLocks noGrp="1"/>
          </p:cNvSpPr>
          <p:nvPr>
            <p:ph type="dt" sz="half" idx="10"/>
          </p:nvPr>
        </p:nvSpPr>
        <p:spPr/>
        <p:txBody>
          <a:bodyPr/>
          <a:lstStyle/>
          <a:p>
            <a:r>
              <a:rPr lang="en-US" dirty="0"/>
              <a:t>JUNE 16, 2021</a:t>
            </a:r>
          </a:p>
        </p:txBody>
      </p:sp>
      <p:sp>
        <p:nvSpPr>
          <p:cNvPr id="6" name="Slide Number Placeholder 5"/>
          <p:cNvSpPr>
            <a:spLocks noGrp="1"/>
          </p:cNvSpPr>
          <p:nvPr>
            <p:ph type="sldNum" sz="quarter" idx="12"/>
          </p:nvPr>
        </p:nvSpPr>
        <p:spPr/>
        <p:txBody>
          <a:bodyPr/>
          <a:lstStyle/>
          <a:p>
            <a:fld id="{C01389E6-C847-4AD0-B56D-D205B2EAB1EE}" type="slidenum">
              <a:rPr lang="en-US" smtClean="0"/>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spc="300" dirty="0"/>
              <a:t>Functional &amp; Non-functional requirements</a:t>
            </a:r>
            <a:endParaRPr lang="en-IN" dirty="0"/>
          </a:p>
        </p:txBody>
      </p:sp>
      <p:sp>
        <p:nvSpPr>
          <p:cNvPr id="4" name="Content Placeholder 3"/>
          <p:cNvSpPr>
            <a:spLocks noGrp="1"/>
          </p:cNvSpPr>
          <p:nvPr>
            <p:ph idx="1"/>
          </p:nvPr>
        </p:nvSpPr>
        <p:spPr/>
        <p:txBody>
          <a:bodyPr>
            <a:normAutofit/>
          </a:bodyPr>
          <a:lstStyle/>
          <a:p>
            <a:pPr marL="0" indent="0">
              <a:spcBef>
                <a:spcPts val="0"/>
              </a:spcBef>
              <a:buNone/>
            </a:pPr>
            <a:r>
              <a:rPr lang="en-IN" sz="2200" b="1" dirty="0">
                <a:latin typeface="Times New Roman" panose="02020603050405020304" pitchFamily="18" charset="0"/>
                <a:cs typeface="Times New Roman" panose="02020603050405020304" pitchFamily="18" charset="0"/>
              </a:rPr>
              <a:t>Hardware Requirements</a:t>
            </a:r>
          </a:p>
          <a:p>
            <a:pPr>
              <a:spcBef>
                <a:spcPts val="0"/>
              </a:spcBef>
              <a:buFont typeface="Wingdings" panose="05000000000000000000" pitchFamily="2" charset="2"/>
              <a:buChar char="v"/>
            </a:pPr>
            <a:r>
              <a:rPr lang="en-IN" dirty="0"/>
              <a:t>Modern Operating System (Window 7 or 10)</a:t>
            </a:r>
          </a:p>
          <a:p>
            <a:pPr>
              <a:spcBef>
                <a:spcPts val="0"/>
              </a:spcBef>
              <a:buFont typeface="Wingdings" panose="05000000000000000000" pitchFamily="2" charset="2"/>
              <a:buChar char="v"/>
            </a:pPr>
            <a:r>
              <a:rPr lang="en-IN" dirty="0"/>
              <a:t>x86 64-bit CPU</a:t>
            </a:r>
          </a:p>
          <a:p>
            <a:pPr>
              <a:spcBef>
                <a:spcPts val="0"/>
              </a:spcBef>
              <a:buFont typeface="Wingdings" panose="05000000000000000000" pitchFamily="2" charset="2"/>
              <a:buChar char="v"/>
            </a:pPr>
            <a:r>
              <a:rPr lang="en-IN" dirty="0"/>
              <a:t>4GB RAM</a:t>
            </a:r>
          </a:p>
          <a:p>
            <a:pPr>
              <a:spcBef>
                <a:spcPts val="0"/>
              </a:spcBef>
              <a:buFont typeface="Wingdings" panose="05000000000000000000" pitchFamily="2" charset="2"/>
              <a:buChar char="v"/>
            </a:pPr>
            <a:r>
              <a:rPr lang="en-IN" dirty="0"/>
              <a:t>5GB Free disk Space</a:t>
            </a:r>
          </a:p>
          <a:p>
            <a:pPr marL="0" indent="0">
              <a:spcBef>
                <a:spcPts val="0"/>
              </a:spcBef>
              <a:buNone/>
            </a:pPr>
            <a:endParaRPr lang="en-IN" dirty="0"/>
          </a:p>
        </p:txBody>
      </p:sp>
      <p:sp>
        <p:nvSpPr>
          <p:cNvPr id="5" name="Date Placeholder 4"/>
          <p:cNvSpPr>
            <a:spLocks noGrp="1"/>
          </p:cNvSpPr>
          <p:nvPr>
            <p:ph type="dt" sz="half" idx="10"/>
          </p:nvPr>
        </p:nvSpPr>
        <p:spPr/>
        <p:txBody>
          <a:bodyPr/>
          <a:lstStyle/>
          <a:p>
            <a:r>
              <a:rPr lang="en-US" dirty="0"/>
              <a:t>JUNE 16, 2021</a:t>
            </a:r>
          </a:p>
        </p:txBody>
      </p:sp>
      <p:sp>
        <p:nvSpPr>
          <p:cNvPr id="6" name="Slide Number Placeholder 5"/>
          <p:cNvSpPr>
            <a:spLocks noGrp="1"/>
          </p:cNvSpPr>
          <p:nvPr>
            <p:ph type="sldNum" sz="quarter" idx="12"/>
          </p:nvPr>
        </p:nvSpPr>
        <p:spPr/>
        <p:txBody>
          <a:bodyPr/>
          <a:lstStyle/>
          <a:p>
            <a:fld id="{C01389E6-C847-4AD0-B56D-D205B2EAB1EE}" type="slidenum">
              <a:rPr lang="en-US" smtClean="0"/>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929154" y="987237"/>
            <a:ext cx="4760446" cy="2976491"/>
          </a:xfrm>
        </p:spPr>
        <p:txBody>
          <a:bodyPr>
            <a:normAutofit/>
          </a:bodyPr>
          <a:lstStyle/>
          <a:p>
            <a:r>
              <a:rPr lang="en-US" sz="2800" dirty="0"/>
              <a:t>Design of the Project</a:t>
            </a:r>
          </a:p>
        </p:txBody>
      </p:sp>
      <p:sp>
        <p:nvSpPr>
          <p:cNvPr id="10" name="Subtitle 9"/>
          <p:cNvSpPr>
            <a:spLocks noGrp="1"/>
          </p:cNvSpPr>
          <p:nvPr>
            <p:ph type="subTitle" idx="1"/>
          </p:nvPr>
        </p:nvSpPr>
        <p:spPr>
          <a:xfrm>
            <a:off x="929154" y="4393824"/>
            <a:ext cx="4506259" cy="1597145"/>
          </a:xfrm>
        </p:spPr>
        <p:txBody>
          <a:bodyPr/>
          <a:lstStyle/>
          <a:p>
            <a:endParaRPr lang="en-US" dirty="0"/>
          </a:p>
        </p:txBody>
      </p:sp>
      <p:sp>
        <p:nvSpPr>
          <p:cNvPr id="6" name="Date Placeholder 5"/>
          <p:cNvSpPr>
            <a:spLocks noGrp="1"/>
          </p:cNvSpPr>
          <p:nvPr>
            <p:ph type="dt" sz="half" idx="10"/>
          </p:nvPr>
        </p:nvSpPr>
        <p:spPr/>
        <p:txBody>
          <a:bodyPr/>
          <a:lstStyle/>
          <a:p>
            <a:r>
              <a:rPr lang="en-US" dirty="0"/>
              <a:t>JUNE 16, 2021</a:t>
            </a:r>
          </a:p>
        </p:txBody>
      </p:sp>
      <p:sp>
        <p:nvSpPr>
          <p:cNvPr id="8" name="Slide Number Placeholder 7"/>
          <p:cNvSpPr>
            <a:spLocks noGrp="1"/>
          </p:cNvSpPr>
          <p:nvPr>
            <p:ph type="sldNum" sz="quarter" idx="12"/>
          </p:nvPr>
        </p:nvSpPr>
        <p:spPr/>
        <p:txBody>
          <a:bodyPr/>
          <a:lstStyle/>
          <a:p>
            <a:fld id="{C01389E6-C847-4AD0-B56D-D205B2EAB1EE}" type="slidenum">
              <a:rPr lang="en-US" smtClean="0"/>
              <a:t>13</a:t>
            </a:fld>
            <a:endParaRPr lang="en-US" dirty="0"/>
          </a:p>
        </p:txBody>
      </p:sp>
      <p:pic>
        <p:nvPicPr>
          <p:cNvPr id="5" name="Picture Placeholder 4"/>
          <p:cNvPicPr>
            <a:picLocks noGrp="1" noChangeAspect="1"/>
          </p:cNvPicPr>
          <p:nvPr>
            <p:ph type="pic" sz="quarter" idx="13"/>
          </p:nvPr>
        </p:nvPicPr>
        <p:blipFill>
          <a:blip r:embed="rId2"/>
          <a:srcRect l="6081" r="6081"/>
          <a:stretch>
            <a:fillRect/>
          </a:stretch>
        </p:blipFill>
        <p:spPr/>
      </p:pic>
      <p:pic>
        <p:nvPicPr>
          <p:cNvPr id="7" name="Picture Placeholder 6"/>
          <p:cNvPicPr>
            <a:picLocks noGrp="1" noChangeAspect="1"/>
          </p:cNvPicPr>
          <p:nvPr>
            <p:ph type="pic" sz="quarter" idx="14"/>
          </p:nvPr>
        </p:nvPicPr>
        <p:blipFill>
          <a:blip r:embed="rId3"/>
          <a:srcRect t="2098" b="2098"/>
          <a:stretch>
            <a:fillRect/>
          </a:stretch>
        </p:blip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fontScale="90000"/>
          </a:bodyPr>
          <a:lstStyle/>
          <a:p>
            <a:r>
              <a:rPr lang="en-IN" spc="0" dirty="0"/>
              <a:t>Software development life cycle</a:t>
            </a:r>
          </a:p>
        </p:txBody>
      </p:sp>
      <p:pic>
        <p:nvPicPr>
          <p:cNvPr id="20" name="Content Placeholder 19"/>
          <p:cNvPicPr>
            <a:picLocks noGrp="1" noChangeAspect="1"/>
          </p:cNvPicPr>
          <p:nvPr>
            <p:ph sz="quarter" idx="14"/>
          </p:nvPr>
        </p:nvPicPr>
        <p:blipFill>
          <a:blip r:embed="rId2"/>
          <a:stretch>
            <a:fillRect/>
          </a:stretch>
        </p:blipFill>
        <p:spPr>
          <a:xfrm>
            <a:off x="8643938" y="2813384"/>
            <a:ext cx="3024187" cy="2861595"/>
          </a:xfrm>
        </p:spPr>
      </p:pic>
      <p:sp>
        <p:nvSpPr>
          <p:cNvPr id="7" name="Date Placeholder 6"/>
          <p:cNvSpPr>
            <a:spLocks noGrp="1"/>
          </p:cNvSpPr>
          <p:nvPr>
            <p:ph type="dt" sz="half" idx="10"/>
          </p:nvPr>
        </p:nvSpPr>
        <p:spPr/>
        <p:txBody>
          <a:bodyPr/>
          <a:lstStyle/>
          <a:p>
            <a:r>
              <a:rPr lang="en-US" dirty="0"/>
              <a:t>JUNE 16, 2021</a:t>
            </a:r>
          </a:p>
        </p:txBody>
      </p:sp>
      <p:sp>
        <p:nvSpPr>
          <p:cNvPr id="8" name="Slide Number Placeholder 7"/>
          <p:cNvSpPr>
            <a:spLocks noGrp="1"/>
          </p:cNvSpPr>
          <p:nvPr>
            <p:ph type="sldNum" sz="quarter" idx="12"/>
          </p:nvPr>
        </p:nvSpPr>
        <p:spPr/>
        <p:txBody>
          <a:bodyPr/>
          <a:lstStyle/>
          <a:p>
            <a:fld id="{C01389E6-C847-4AD0-B56D-D205B2EAB1EE}" type="slidenum">
              <a:rPr lang="en-US" smtClean="0"/>
              <a:t>14</a:t>
            </a:fld>
            <a:endParaRPr lang="en-US" dirty="0"/>
          </a:p>
        </p:txBody>
      </p:sp>
      <p:graphicFrame>
        <p:nvGraphicFramePr>
          <p:cNvPr id="18" name="Content Placeholder 9" descr="Basic cycle diagram with a continuing sequence of stages, tasks, or events in a circular flow. Emphasizes the stages or steps rather than the connecting arrows or flow"/>
          <p:cNvGraphicFramePr/>
          <p:nvPr/>
        </p:nvGraphicFramePr>
        <p:xfrm>
          <a:off x="1660235" y="600823"/>
          <a:ext cx="5391728" cy="53570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fontScale="90000"/>
          </a:bodyPr>
          <a:lstStyle/>
          <a:p>
            <a:r>
              <a:rPr lang="en-IN" spc="0" dirty="0"/>
              <a:t>Software development life cycle</a:t>
            </a:r>
          </a:p>
        </p:txBody>
      </p:sp>
      <p:pic>
        <p:nvPicPr>
          <p:cNvPr id="20" name="Content Placeholder 19"/>
          <p:cNvPicPr>
            <a:picLocks noGrp="1" noChangeAspect="1"/>
          </p:cNvPicPr>
          <p:nvPr>
            <p:ph sz="quarter" idx="14"/>
          </p:nvPr>
        </p:nvPicPr>
        <p:blipFill>
          <a:blip r:embed="rId2"/>
          <a:stretch>
            <a:fillRect/>
          </a:stretch>
        </p:blipFill>
        <p:spPr>
          <a:xfrm>
            <a:off x="8643938" y="2813384"/>
            <a:ext cx="3024187" cy="2861595"/>
          </a:xfrm>
        </p:spPr>
      </p:pic>
      <p:sp>
        <p:nvSpPr>
          <p:cNvPr id="7" name="Date Placeholder 6"/>
          <p:cNvSpPr>
            <a:spLocks noGrp="1"/>
          </p:cNvSpPr>
          <p:nvPr>
            <p:ph type="dt" sz="half" idx="10"/>
          </p:nvPr>
        </p:nvSpPr>
        <p:spPr/>
        <p:txBody>
          <a:bodyPr/>
          <a:lstStyle/>
          <a:p>
            <a:r>
              <a:rPr lang="en-US" dirty="0"/>
              <a:t>JUNE 16, 2021</a:t>
            </a:r>
          </a:p>
        </p:txBody>
      </p:sp>
      <p:sp>
        <p:nvSpPr>
          <p:cNvPr id="8" name="Slide Number Placeholder 7"/>
          <p:cNvSpPr>
            <a:spLocks noGrp="1"/>
          </p:cNvSpPr>
          <p:nvPr>
            <p:ph type="sldNum" sz="quarter" idx="12"/>
          </p:nvPr>
        </p:nvSpPr>
        <p:spPr/>
        <p:txBody>
          <a:bodyPr/>
          <a:lstStyle/>
          <a:p>
            <a:fld id="{C01389E6-C847-4AD0-B56D-D205B2EAB1EE}" type="slidenum">
              <a:rPr lang="en-US" smtClean="0"/>
              <a:t>15</a:t>
            </a:fld>
            <a:endParaRPr lang="en-US" dirty="0"/>
          </a:p>
        </p:txBody>
      </p:sp>
      <p:graphicFrame>
        <p:nvGraphicFramePr>
          <p:cNvPr id="18" name="Content Placeholder 9" descr="Basic cycle diagram with a continuing sequence of stages, tasks, or events in a circular flow. Emphasizes the stages or steps rather than the connecting arrows or flow"/>
          <p:cNvGraphicFramePr/>
          <p:nvPr/>
        </p:nvGraphicFramePr>
        <p:xfrm>
          <a:off x="1393298" y="568038"/>
          <a:ext cx="6313054" cy="52177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929154" y="987237"/>
            <a:ext cx="4760446" cy="2976491"/>
          </a:xfrm>
        </p:spPr>
        <p:txBody>
          <a:bodyPr>
            <a:normAutofit/>
          </a:bodyPr>
          <a:lstStyle/>
          <a:p>
            <a:r>
              <a:rPr lang="en-US" sz="2800" dirty="0"/>
              <a:t>IMPLEMENTATION OF THE PROJECT</a:t>
            </a:r>
          </a:p>
        </p:txBody>
      </p:sp>
      <p:sp>
        <p:nvSpPr>
          <p:cNvPr id="10" name="Subtitle 9"/>
          <p:cNvSpPr>
            <a:spLocks noGrp="1"/>
          </p:cNvSpPr>
          <p:nvPr>
            <p:ph type="subTitle" idx="1"/>
          </p:nvPr>
        </p:nvSpPr>
        <p:spPr>
          <a:xfrm>
            <a:off x="929154" y="4393824"/>
            <a:ext cx="4506259" cy="1597145"/>
          </a:xfrm>
        </p:spPr>
        <p:txBody>
          <a:bodyPr/>
          <a:lstStyle/>
          <a:p>
            <a:endParaRPr lang="en-US" dirty="0"/>
          </a:p>
        </p:txBody>
      </p:sp>
      <p:sp>
        <p:nvSpPr>
          <p:cNvPr id="6" name="Date Placeholder 5"/>
          <p:cNvSpPr>
            <a:spLocks noGrp="1"/>
          </p:cNvSpPr>
          <p:nvPr>
            <p:ph type="dt" sz="half" idx="10"/>
          </p:nvPr>
        </p:nvSpPr>
        <p:spPr/>
        <p:txBody>
          <a:bodyPr/>
          <a:lstStyle/>
          <a:p>
            <a:r>
              <a:rPr lang="en-US" dirty="0"/>
              <a:t>JUNE 16, 2021</a:t>
            </a:r>
          </a:p>
        </p:txBody>
      </p:sp>
      <p:sp>
        <p:nvSpPr>
          <p:cNvPr id="8" name="Slide Number Placeholder 7"/>
          <p:cNvSpPr>
            <a:spLocks noGrp="1"/>
          </p:cNvSpPr>
          <p:nvPr>
            <p:ph type="sldNum" sz="quarter" idx="12"/>
          </p:nvPr>
        </p:nvSpPr>
        <p:spPr/>
        <p:txBody>
          <a:bodyPr/>
          <a:lstStyle/>
          <a:p>
            <a:fld id="{C01389E6-C847-4AD0-B56D-D205B2EAB1EE}" type="slidenum">
              <a:rPr lang="en-US" smtClean="0"/>
              <a:t>16</a:t>
            </a:fld>
            <a:endParaRPr lang="en-US" dirty="0"/>
          </a:p>
        </p:txBody>
      </p:sp>
      <p:pic>
        <p:nvPicPr>
          <p:cNvPr id="5" name="Picture Placeholder 4"/>
          <p:cNvPicPr>
            <a:picLocks noGrp="1" noChangeAspect="1"/>
          </p:cNvPicPr>
          <p:nvPr>
            <p:ph type="pic" sz="quarter" idx="13"/>
          </p:nvPr>
        </p:nvPicPr>
        <p:blipFill>
          <a:blip r:embed="rId2"/>
          <a:srcRect l="6081" r="6081"/>
          <a:stretch>
            <a:fillRect/>
          </a:stretch>
        </p:blipFill>
        <p:spPr/>
      </p:pic>
      <p:pic>
        <p:nvPicPr>
          <p:cNvPr id="7" name="Picture Placeholder 6"/>
          <p:cNvPicPr>
            <a:picLocks noGrp="1" noChangeAspect="1"/>
          </p:cNvPicPr>
          <p:nvPr>
            <p:ph type="pic" sz="quarter" idx="14"/>
          </p:nvPr>
        </p:nvPicPr>
        <p:blipFill>
          <a:blip r:embed="rId3"/>
          <a:srcRect t="2098" b="2098"/>
          <a:stretch>
            <a:fillRect/>
          </a:stretch>
        </p:blipFill>
        <p:spPr/>
      </p:pic>
    </p:spTree>
    <p:extLst>
      <p:ext uri="{BB962C8B-B14F-4D97-AF65-F5344CB8AC3E}">
        <p14:creationId xmlns:p14="http://schemas.microsoft.com/office/powerpoint/2010/main" val="1177406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system</a:t>
            </a:r>
          </a:p>
        </p:txBody>
      </p:sp>
      <p:sp>
        <p:nvSpPr>
          <p:cNvPr id="5" name="Date Placeholder 4"/>
          <p:cNvSpPr>
            <a:spLocks noGrp="1"/>
          </p:cNvSpPr>
          <p:nvPr>
            <p:ph type="dt" sz="half" idx="10"/>
          </p:nvPr>
        </p:nvSpPr>
        <p:spPr/>
        <p:txBody>
          <a:bodyPr/>
          <a:lstStyle/>
          <a:p>
            <a:r>
              <a:rPr lang="en-US" dirty="0"/>
              <a:t>JUNE 16, 2021</a:t>
            </a:r>
          </a:p>
        </p:txBody>
      </p:sp>
      <p:sp>
        <p:nvSpPr>
          <p:cNvPr id="6" name="Slide Number Placeholder 5"/>
          <p:cNvSpPr>
            <a:spLocks noGrp="1"/>
          </p:cNvSpPr>
          <p:nvPr>
            <p:ph type="sldNum" sz="quarter" idx="12"/>
          </p:nvPr>
        </p:nvSpPr>
        <p:spPr/>
        <p:txBody>
          <a:bodyPr/>
          <a:lstStyle/>
          <a:p>
            <a:fld id="{C01389E6-C847-4AD0-B56D-D205B2EAB1EE}" type="slidenum">
              <a:rPr lang="en-US" smtClean="0"/>
              <a:t>17</a:t>
            </a:fld>
            <a:endParaRPr lang="en-US" dirty="0"/>
          </a:p>
        </p:txBody>
      </p:sp>
      <p:sp>
        <p:nvSpPr>
          <p:cNvPr id="15" name="Content Placeholder 14">
            <a:extLst>
              <a:ext uri="{FF2B5EF4-FFF2-40B4-BE49-F238E27FC236}">
                <a16:creationId xmlns:a16="http://schemas.microsoft.com/office/drawing/2014/main" id="{A7C0F97A-01B8-406C-875B-0BC549F38D2A}"/>
              </a:ext>
            </a:extLst>
          </p:cNvPr>
          <p:cNvSpPr>
            <a:spLocks noGrp="1"/>
          </p:cNvSpPr>
          <p:nvPr>
            <p:ph idx="1"/>
          </p:nvPr>
        </p:nvSpPr>
        <p:spPr/>
        <p:txBody>
          <a:bodyPr/>
          <a:lstStyle/>
          <a:p>
            <a:pPr marL="0" indent="0">
              <a:buNone/>
            </a:pPr>
            <a:r>
              <a:rPr lang="en-US" sz="1800" b="0" i="0">
                <a:effectLst/>
                <a:latin typeface="Times New Roman" panose="02020603050405020304" pitchFamily="18" charset="0"/>
                <a:ea typeface="Times New Roman" panose="02020603050405020304" pitchFamily="18" charset="0"/>
              </a:rPr>
              <a:t>The Proposed </a:t>
            </a:r>
            <a:r>
              <a:rPr lang="en-US" sz="1800" b="0" i="0" dirty="0">
                <a:effectLst/>
                <a:latin typeface="Times New Roman" panose="02020603050405020304" pitchFamily="18" charset="0"/>
                <a:ea typeface="Times New Roman" panose="02020603050405020304" pitchFamily="18" charset="0"/>
              </a:rPr>
              <a:t>system contains three modules namely </a:t>
            </a:r>
            <a:r>
              <a:rPr lang="en-IN" sz="1800" b="0" i="0" dirty="0">
                <a:effectLst/>
                <a:latin typeface="Times New Roman" panose="02020603050405020304" pitchFamily="18" charset="0"/>
                <a:ea typeface="Times New Roman" panose="02020603050405020304" pitchFamily="18" charset="0"/>
              </a:rPr>
              <a:t>Data Augmentation, Model Training&amp; Testing, Face Detection &amp; Emotion Recognition and Music Recommendation. The first two modules are done in the DeepFace library itself.</a:t>
            </a:r>
            <a:endParaRPr lang="en-IN" sz="1800" b="1" i="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534389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B73A7C57-0E4C-48CB-BE98-982CE113ACD2}"/>
              </a:ext>
            </a:extLst>
          </p:cNvPr>
          <p:cNvSpPr/>
          <p:nvPr/>
        </p:nvSpPr>
        <p:spPr>
          <a:xfrm>
            <a:off x="7909560" y="1089891"/>
            <a:ext cx="3703320" cy="3426691"/>
          </a:xfrm>
          <a:prstGeom prst="roundRect">
            <a:avLst>
              <a:gd name="adj" fmla="val 831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5" name="Date Placeholder 4">
            <a:extLst>
              <a:ext uri="{FF2B5EF4-FFF2-40B4-BE49-F238E27FC236}">
                <a16:creationId xmlns:a16="http://schemas.microsoft.com/office/drawing/2014/main" id="{02393AB1-96CE-4325-A217-98B50CDEA6A9}"/>
              </a:ext>
            </a:extLst>
          </p:cNvPr>
          <p:cNvSpPr>
            <a:spLocks noGrp="1"/>
          </p:cNvSpPr>
          <p:nvPr>
            <p:ph type="dt" sz="half" idx="10"/>
          </p:nvPr>
        </p:nvSpPr>
        <p:spPr/>
        <p:txBody>
          <a:bodyPr/>
          <a:lstStyle/>
          <a:p>
            <a:r>
              <a:rPr lang="en-US"/>
              <a:t>JUNE 16, 2021</a:t>
            </a:r>
            <a:endParaRPr lang="en-US" dirty="0"/>
          </a:p>
        </p:txBody>
      </p:sp>
      <p:sp>
        <p:nvSpPr>
          <p:cNvPr id="6" name="Slide Number Placeholder 5">
            <a:extLst>
              <a:ext uri="{FF2B5EF4-FFF2-40B4-BE49-F238E27FC236}">
                <a16:creationId xmlns:a16="http://schemas.microsoft.com/office/drawing/2014/main" id="{9331102F-A0C8-48BE-A996-D4202F4D9941}"/>
              </a:ext>
            </a:extLst>
          </p:cNvPr>
          <p:cNvSpPr>
            <a:spLocks noGrp="1"/>
          </p:cNvSpPr>
          <p:nvPr>
            <p:ph type="sldNum" sz="quarter" idx="12"/>
          </p:nvPr>
        </p:nvSpPr>
        <p:spPr/>
        <p:txBody>
          <a:bodyPr/>
          <a:lstStyle/>
          <a:p>
            <a:fld id="{C01389E6-C847-4AD0-B56D-D205B2EAB1EE}" type="slidenum">
              <a:rPr lang="en-US" smtClean="0"/>
              <a:t>18</a:t>
            </a:fld>
            <a:endParaRPr lang="en-US" dirty="0"/>
          </a:p>
        </p:txBody>
      </p:sp>
      <p:pic>
        <p:nvPicPr>
          <p:cNvPr id="8" name="Picture 7">
            <a:extLst>
              <a:ext uri="{FF2B5EF4-FFF2-40B4-BE49-F238E27FC236}">
                <a16:creationId xmlns:a16="http://schemas.microsoft.com/office/drawing/2014/main" id="{FFC77D86-3354-4F41-B2D5-90246F40B58C}"/>
              </a:ext>
            </a:extLst>
          </p:cNvPr>
          <p:cNvPicPr>
            <a:picLocks noChangeAspect="1"/>
          </p:cNvPicPr>
          <p:nvPr/>
        </p:nvPicPr>
        <p:blipFill>
          <a:blip r:embed="rId2"/>
          <a:stretch>
            <a:fillRect/>
          </a:stretch>
        </p:blipFill>
        <p:spPr>
          <a:xfrm>
            <a:off x="4758149" y="101599"/>
            <a:ext cx="5391191" cy="6234453"/>
          </a:xfrm>
          <a:prstGeom prst="rect">
            <a:avLst/>
          </a:prstGeom>
        </p:spPr>
      </p:pic>
      <p:sp>
        <p:nvSpPr>
          <p:cNvPr id="9" name="Title 8">
            <a:extLst>
              <a:ext uri="{FF2B5EF4-FFF2-40B4-BE49-F238E27FC236}">
                <a16:creationId xmlns:a16="http://schemas.microsoft.com/office/drawing/2014/main" id="{7DF943EC-5781-4EC8-B59A-3F3C8D482190}"/>
              </a:ext>
            </a:extLst>
          </p:cNvPr>
          <p:cNvSpPr txBox="1">
            <a:spLocks/>
          </p:cNvSpPr>
          <p:nvPr/>
        </p:nvSpPr>
        <p:spPr>
          <a:xfrm>
            <a:off x="596645" y="1393637"/>
            <a:ext cx="4760446" cy="2976491"/>
          </a:xfrm>
          <a:prstGeom prst="rect">
            <a:avLst/>
          </a:prstGeom>
        </p:spPr>
        <p:txBody>
          <a:bodyPr>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US" sz="2800" dirty="0"/>
              <a:t>Process FLOW DIAGRAM</a:t>
            </a:r>
          </a:p>
        </p:txBody>
      </p:sp>
      <p:sp>
        <p:nvSpPr>
          <p:cNvPr id="11" name="TextBox 10">
            <a:extLst>
              <a:ext uri="{FF2B5EF4-FFF2-40B4-BE49-F238E27FC236}">
                <a16:creationId xmlns:a16="http://schemas.microsoft.com/office/drawing/2014/main" id="{F835908B-BA78-4BF1-B2EF-6DB0F6645A5E}"/>
              </a:ext>
            </a:extLst>
          </p:cNvPr>
          <p:cNvSpPr txBox="1"/>
          <p:nvPr/>
        </p:nvSpPr>
        <p:spPr>
          <a:xfrm>
            <a:off x="10317018" y="2480070"/>
            <a:ext cx="1278337" cy="646331"/>
          </a:xfrm>
          <a:prstGeom prst="rect">
            <a:avLst/>
          </a:prstGeom>
          <a:noFill/>
        </p:spPr>
        <p:txBody>
          <a:bodyPr wrap="square" rtlCol="0">
            <a:spAutoFit/>
          </a:bodyPr>
          <a:lstStyle/>
          <a:p>
            <a:pPr algn="ctr"/>
            <a:r>
              <a:rPr lang="en-IN" dirty="0"/>
              <a:t>DeepFace Library</a:t>
            </a:r>
          </a:p>
        </p:txBody>
      </p:sp>
    </p:spTree>
    <p:extLst>
      <p:ext uri="{BB962C8B-B14F-4D97-AF65-F5344CB8AC3E}">
        <p14:creationId xmlns:p14="http://schemas.microsoft.com/office/powerpoint/2010/main" val="430396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 of deepface</a:t>
            </a:r>
          </a:p>
        </p:txBody>
      </p:sp>
      <p:sp>
        <p:nvSpPr>
          <p:cNvPr id="4" name="Content Placeholder 3"/>
          <p:cNvSpPr>
            <a:spLocks noGrp="1"/>
          </p:cNvSpPr>
          <p:nvPr>
            <p:ph idx="1"/>
          </p:nvPr>
        </p:nvSpPr>
        <p:spPr/>
        <p:txBody>
          <a:bodyPr/>
          <a:lstStyle/>
          <a:p>
            <a:pPr algn="just">
              <a:lnSpc>
                <a:spcPct val="150000"/>
              </a:lnSpc>
            </a:pPr>
            <a:r>
              <a:rPr lang="en-IN" sz="1800" dirty="0">
                <a:effectLst/>
                <a:latin typeface="Times New Roman" panose="02020603050405020304" pitchFamily="18" charset="0"/>
                <a:ea typeface="Calibri" panose="020F0502020204030204" pitchFamily="34" charset="0"/>
                <a:cs typeface="Arial" panose="020B0604020202020204" pitchFamily="34" charset="0"/>
              </a:rPr>
              <a:t>The DeepFace device deals with a face check calculation, organized by man-made brainpower (AI) strategies utilizing neural organization models. A neural network  is an assortment of prepared neurons that perform different actions and gives possible outcomes based on the emotion of a human being</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pPr>
            <a:r>
              <a:rPr lang="en-IN" sz="1800" dirty="0">
                <a:effectLst/>
                <a:latin typeface="Times New Roman" panose="02020603050405020304" pitchFamily="18" charset="0"/>
                <a:ea typeface="Calibri" panose="020F0502020204030204" pitchFamily="34" charset="0"/>
                <a:cs typeface="Arial" panose="020B0604020202020204" pitchFamily="34" charset="0"/>
              </a:rPr>
              <a:t>As Facebook uses a high-level rendition of this methodology, the means are a smidgen more developed and explained than these. Adding the 3D change and piece-wise relative change in the system, the calculation is engaged for conveying more precise outcomes.</a:t>
            </a:r>
            <a:endParaRPr lang="en-IN"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Date Placeholder 4"/>
          <p:cNvSpPr>
            <a:spLocks noGrp="1"/>
          </p:cNvSpPr>
          <p:nvPr>
            <p:ph type="dt" sz="half" idx="10"/>
          </p:nvPr>
        </p:nvSpPr>
        <p:spPr/>
        <p:txBody>
          <a:bodyPr/>
          <a:lstStyle/>
          <a:p>
            <a:r>
              <a:rPr lang="en-US" dirty="0"/>
              <a:t>JUNE 16, 2021</a:t>
            </a:r>
          </a:p>
        </p:txBody>
      </p:sp>
      <p:sp>
        <p:nvSpPr>
          <p:cNvPr id="6" name="Slide Number Placeholder 5"/>
          <p:cNvSpPr>
            <a:spLocks noGrp="1"/>
          </p:cNvSpPr>
          <p:nvPr>
            <p:ph type="sldNum" sz="quarter" idx="12"/>
          </p:nvPr>
        </p:nvSpPr>
        <p:spPr/>
        <p:txBody>
          <a:bodyPr/>
          <a:lstStyle/>
          <a:p>
            <a:fld id="{C01389E6-C847-4AD0-B56D-D205B2EAB1EE}" type="slidenum">
              <a:rPr lang="en-US" smtClean="0"/>
              <a:t>19</a:t>
            </a:fld>
            <a:endParaRPr lang="en-US" dirty="0"/>
          </a:p>
        </p:txBody>
      </p:sp>
    </p:spTree>
    <p:extLst>
      <p:ext uri="{BB962C8B-B14F-4D97-AF65-F5344CB8AC3E}">
        <p14:creationId xmlns:p14="http://schemas.microsoft.com/office/powerpoint/2010/main" val="2152293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chor="ctr"/>
          <a:lstStyle/>
          <a:p>
            <a:r>
              <a:rPr lang="en-IN" spc="0" dirty="0">
                <a:latin typeface="Britannic Bold" panose="020B0903060703020204" pitchFamily="34" charset="0"/>
                <a:cs typeface="Aharoni" panose="02010803020104030203" pitchFamily="2" charset="-79"/>
              </a:rPr>
              <a:t>Batch – 207</a:t>
            </a:r>
            <a:br>
              <a:rPr lang="en-IN" spc="0" dirty="0">
                <a:latin typeface="Britannic Bold" panose="020B0903060703020204" pitchFamily="34" charset="0"/>
                <a:cs typeface="Aharoni" panose="02010803020104030203" pitchFamily="2" charset="-79"/>
              </a:rPr>
            </a:br>
            <a:r>
              <a:rPr lang="en-IN" sz="2400" spc="300" dirty="0">
                <a:latin typeface="Britannic Bold" panose="020B0903060703020204" pitchFamily="34" charset="0"/>
                <a:cs typeface="Aharoni" panose="02010803020104030203" pitchFamily="2" charset="-79"/>
              </a:rPr>
              <a:t>Details</a:t>
            </a:r>
            <a:endParaRPr lang="en-IN" spc="300" dirty="0">
              <a:latin typeface="Britannic Bold" panose="020B0903060703020204" pitchFamily="34" charset="0"/>
              <a:cs typeface="Aharoni" panose="02010803020104030203" pitchFamily="2" charset="-79"/>
            </a:endParaRPr>
          </a:p>
        </p:txBody>
      </p:sp>
      <p:sp>
        <p:nvSpPr>
          <p:cNvPr id="8" name="Date Placeholder 7"/>
          <p:cNvSpPr>
            <a:spLocks noGrp="1"/>
          </p:cNvSpPr>
          <p:nvPr>
            <p:ph type="dt" sz="half" idx="10"/>
          </p:nvPr>
        </p:nvSpPr>
        <p:spPr/>
        <p:txBody>
          <a:bodyPr/>
          <a:lstStyle/>
          <a:p>
            <a:r>
              <a:rPr lang="en-US" dirty="0"/>
              <a:t>JUNE 16, 2021</a:t>
            </a:r>
          </a:p>
        </p:txBody>
      </p:sp>
      <p:sp>
        <p:nvSpPr>
          <p:cNvPr id="9" name="Slide Number Placeholder 8"/>
          <p:cNvSpPr>
            <a:spLocks noGrp="1"/>
          </p:cNvSpPr>
          <p:nvPr>
            <p:ph type="sldNum" sz="quarter" idx="12"/>
          </p:nvPr>
        </p:nvSpPr>
        <p:spPr/>
        <p:txBody>
          <a:bodyPr/>
          <a:lstStyle/>
          <a:p>
            <a:fld id="{39A857F5-96C8-461D-A78C-38E92FE1C522}" type="slidenum">
              <a:rPr lang="en-US" smtClean="0"/>
              <a:t>2</a:t>
            </a:fld>
            <a:endParaRPr lang="en-US" dirty="0"/>
          </a:p>
        </p:txBody>
      </p:sp>
      <p:sp>
        <p:nvSpPr>
          <p:cNvPr id="15" name="Rectangle 14"/>
          <p:cNvSpPr/>
          <p:nvPr/>
        </p:nvSpPr>
        <p:spPr>
          <a:xfrm>
            <a:off x="4924005" y="1274210"/>
            <a:ext cx="5972212" cy="1384995"/>
          </a:xfrm>
          <a:prstGeom prst="rect">
            <a:avLst/>
          </a:prstGeom>
          <a:noFill/>
        </p:spPr>
        <p:txBody>
          <a:bodyPr wrap="none" lIns="91440" tIns="45720" rIns="91440" bIns="45720">
            <a:spAutoFit/>
          </a:bodyPr>
          <a:lstStyle/>
          <a:p>
            <a:pPr>
              <a:buAutoNum type="arabicPeriod"/>
            </a:pPr>
            <a:r>
              <a:rPr lang="en-US" sz="2800" cap="none" spc="0" dirty="0">
                <a:ln w="9525">
                  <a:noFill/>
                  <a:prstDash val="solid"/>
                </a:ln>
                <a:solidFill>
                  <a:schemeClr val="tx1"/>
                </a:solidFill>
                <a:latin typeface="Footlight MT Light" panose="0204060206030A020304" pitchFamily="18" charset="0"/>
                <a:cs typeface="Times New Roman" panose="02020603050405020304" pitchFamily="18" charset="0"/>
              </a:rPr>
              <a:t> P. Akash Babu (171FA04231)</a:t>
            </a:r>
          </a:p>
          <a:p>
            <a:pPr>
              <a:buAutoNum type="arabicPeriod"/>
            </a:pPr>
            <a:r>
              <a:rPr lang="en-US" sz="2800" cap="none" spc="0" dirty="0">
                <a:ln w="9525">
                  <a:noFill/>
                  <a:prstDash val="solid"/>
                </a:ln>
                <a:solidFill>
                  <a:schemeClr val="tx1"/>
                </a:solidFill>
                <a:latin typeface="Footlight MT Light" panose="0204060206030A020304" pitchFamily="18" charset="0"/>
                <a:cs typeface="Times New Roman" panose="02020603050405020304" pitchFamily="18" charset="0"/>
              </a:rPr>
              <a:t> K. V. N.S. Chakradhar (171FA04279)</a:t>
            </a:r>
          </a:p>
          <a:p>
            <a:pPr>
              <a:buAutoNum type="arabicPeriod"/>
            </a:pPr>
            <a:r>
              <a:rPr lang="en-US" sz="2800" cap="none" spc="0" dirty="0">
                <a:ln w="9525">
                  <a:noFill/>
                  <a:prstDash val="solid"/>
                </a:ln>
                <a:solidFill>
                  <a:schemeClr val="tx1"/>
                </a:solidFill>
                <a:latin typeface="Footlight MT Light" panose="0204060206030A020304" pitchFamily="18" charset="0"/>
                <a:cs typeface="Times New Roman" panose="02020603050405020304" pitchFamily="18" charset="0"/>
              </a:rPr>
              <a:t> P. Yasaswi (171FA04229)</a:t>
            </a:r>
          </a:p>
        </p:txBody>
      </p:sp>
      <p:sp>
        <p:nvSpPr>
          <p:cNvPr id="16" name="Rectangle 15"/>
          <p:cNvSpPr/>
          <p:nvPr/>
        </p:nvSpPr>
        <p:spPr>
          <a:xfrm>
            <a:off x="4813752" y="3429000"/>
            <a:ext cx="6192721" cy="1754326"/>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Working under the Esteemed Guidance of</a:t>
            </a:r>
          </a:p>
          <a:p>
            <a:pPr algn="ctr"/>
            <a:r>
              <a:rPr lang="en-US" sz="2800" dirty="0">
                <a:ln w="0"/>
                <a:latin typeface="Lucida Fax" panose="02060602050505020204" pitchFamily="18" charset="0"/>
              </a:rPr>
              <a:t>Mr. S. V. Rama Krishna,</a:t>
            </a:r>
            <a:r>
              <a:rPr lang="en-US" sz="1600" dirty="0">
                <a:ln w="0"/>
                <a:latin typeface="Lucida Fax" panose="02060602050505020204" pitchFamily="18" charset="0"/>
              </a:rPr>
              <a:t> </a:t>
            </a:r>
            <a:r>
              <a:rPr lang="en-US" sz="1600" b="0" cap="none" spc="0" dirty="0">
                <a:ln w="0"/>
                <a:solidFill>
                  <a:schemeClr val="tx1"/>
                </a:solidFill>
                <a:latin typeface="Lucida Fax" panose="02060602050505020204" pitchFamily="18" charset="0"/>
              </a:rPr>
              <a:t>Asst. Professor,</a:t>
            </a:r>
          </a:p>
          <a:p>
            <a:pPr algn="ctr"/>
            <a:r>
              <a:rPr lang="en-US" sz="2800" b="0" cap="none" spc="0" dirty="0">
                <a:ln w="0"/>
                <a:solidFill>
                  <a:schemeClr val="tx1"/>
                </a:solidFill>
                <a:latin typeface="Lucida Fax" panose="02060602050505020204" pitchFamily="18" charset="0"/>
              </a:rPr>
              <a:t>Dept. of CSE,</a:t>
            </a:r>
          </a:p>
          <a:p>
            <a:pPr algn="ctr"/>
            <a:r>
              <a:rPr lang="en-US" sz="2800" dirty="0">
                <a:ln w="0"/>
                <a:latin typeface="Lucida Fax" panose="02060602050505020204" pitchFamily="18" charset="0"/>
              </a:rPr>
              <a:t>VFSTR</a:t>
            </a:r>
            <a:endParaRPr lang="en-US" sz="2800" b="0" cap="none" spc="0" dirty="0">
              <a:ln w="0"/>
              <a:solidFill>
                <a:schemeClr val="tx1"/>
              </a:solidFill>
              <a:latin typeface="Lucida Fax" panose="020606020505050202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alignment</a:t>
            </a:r>
          </a:p>
        </p:txBody>
      </p:sp>
      <p:sp>
        <p:nvSpPr>
          <p:cNvPr id="4" name="Content Placeholder 3"/>
          <p:cNvSpPr>
            <a:spLocks noGrp="1"/>
          </p:cNvSpPr>
          <p:nvPr>
            <p:ph idx="1"/>
          </p:nvPr>
        </p:nvSpPr>
        <p:spPr/>
        <p:txBody>
          <a:bodyPr/>
          <a:lstStyle/>
          <a:p>
            <a:pPr marL="0" indent="0" algn="just">
              <a:buNone/>
            </a:pPr>
            <a:r>
              <a:rPr lang="en-US" b="0" i="0" dirty="0">
                <a:solidFill>
                  <a:srgbClr val="273239"/>
                </a:solidFill>
                <a:effectLst/>
                <a:latin typeface="Times New Roman" panose="02020603050405020304" pitchFamily="18" charset="0"/>
                <a:cs typeface="Times New Roman" panose="02020603050405020304" pitchFamily="18" charset="0"/>
              </a:rPr>
              <a:t>The goal of this alignment part is to generate frontal face from the input image that may contain faces from different pose and angles. The method proposed in this paper used </a:t>
            </a:r>
            <a:r>
              <a:rPr lang="en-US" i="0" dirty="0">
                <a:solidFill>
                  <a:srgbClr val="273239"/>
                </a:solidFill>
                <a:effectLst/>
                <a:latin typeface="Times New Roman" panose="02020603050405020304" pitchFamily="18" charset="0"/>
                <a:cs typeface="Times New Roman" panose="02020603050405020304" pitchFamily="18" charset="0"/>
              </a:rPr>
              <a:t>3D frontalization </a:t>
            </a:r>
            <a:r>
              <a:rPr lang="en-US" b="0" i="0" dirty="0">
                <a:solidFill>
                  <a:srgbClr val="273239"/>
                </a:solidFill>
                <a:effectLst/>
                <a:latin typeface="Times New Roman" panose="02020603050405020304" pitchFamily="18" charset="0"/>
                <a:cs typeface="Times New Roman" panose="02020603050405020304" pitchFamily="18" charset="0"/>
              </a:rPr>
              <a:t>of faces based on the fiducial (face feature points) to extract the frontal face. The whole alignment process is done in the following steps.</a:t>
            </a:r>
          </a:p>
          <a:p>
            <a:pPr marL="1431925" indent="-268288" algn="just">
              <a:buFont typeface="+mj-lt"/>
              <a:buAutoNum type="arabicPeriod"/>
            </a:pPr>
            <a:r>
              <a:rPr lang="en-US" dirty="0">
                <a:solidFill>
                  <a:srgbClr val="273239"/>
                </a:solidFill>
                <a:latin typeface="Times New Roman" panose="02020603050405020304" pitchFamily="18" charset="0"/>
                <a:cs typeface="Times New Roman" panose="02020603050405020304" pitchFamily="18" charset="0"/>
              </a:rPr>
              <a:t>2D Alignment</a:t>
            </a:r>
          </a:p>
          <a:p>
            <a:pPr marL="1431925" indent="-268288" algn="just">
              <a:buFont typeface="+mj-lt"/>
              <a:buAutoNum type="arabicPeriod"/>
            </a:pPr>
            <a:r>
              <a:rPr lang="en-US" dirty="0">
                <a:solidFill>
                  <a:srgbClr val="273239"/>
                </a:solidFill>
                <a:latin typeface="Times New Roman" panose="02020603050405020304" pitchFamily="18" charset="0"/>
                <a:cs typeface="Times New Roman" panose="02020603050405020304" pitchFamily="18" charset="0"/>
              </a:rPr>
              <a:t>3D Alignment</a:t>
            </a:r>
          </a:p>
          <a:p>
            <a:pPr marL="1431925" indent="-268288" algn="just">
              <a:buFont typeface="+mj-lt"/>
              <a:buAutoNum type="arabicPeriod"/>
            </a:pPr>
            <a:r>
              <a:rPr lang="en-US" dirty="0">
                <a:solidFill>
                  <a:srgbClr val="273239"/>
                </a:solidFill>
                <a:latin typeface="Times New Roman" panose="02020603050405020304" pitchFamily="18" charset="0"/>
                <a:cs typeface="Times New Roman" panose="02020603050405020304" pitchFamily="18" charset="0"/>
              </a:rPr>
              <a:t>Frontalization</a:t>
            </a:r>
            <a:endParaRPr lang="en-IN"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US" dirty="0"/>
              <a:t>JUNE 16, 2021</a:t>
            </a:r>
          </a:p>
        </p:txBody>
      </p:sp>
      <p:sp>
        <p:nvSpPr>
          <p:cNvPr id="6" name="Slide Number Placeholder 5"/>
          <p:cNvSpPr>
            <a:spLocks noGrp="1"/>
          </p:cNvSpPr>
          <p:nvPr>
            <p:ph type="sldNum" sz="quarter" idx="12"/>
          </p:nvPr>
        </p:nvSpPr>
        <p:spPr/>
        <p:txBody>
          <a:bodyPr/>
          <a:lstStyle/>
          <a:p>
            <a:fld id="{C01389E6-C847-4AD0-B56D-D205B2EAB1EE}" type="slidenum">
              <a:rPr lang="en-US" smtClean="0"/>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2D alignment</a:t>
            </a:r>
          </a:p>
        </p:txBody>
      </p:sp>
      <p:sp>
        <p:nvSpPr>
          <p:cNvPr id="4" name="Content Placeholder 3"/>
          <p:cNvSpPr>
            <a:spLocks noGrp="1"/>
          </p:cNvSpPr>
          <p:nvPr>
            <p:ph idx="1"/>
          </p:nvPr>
        </p:nvSpPr>
        <p:spPr/>
        <p:txBody>
          <a:bodyPr/>
          <a:lstStyle/>
          <a:p>
            <a:pPr marL="0" indent="0">
              <a:buNone/>
            </a:pPr>
            <a:r>
              <a:rPr lang="en-US" b="0" i="0" dirty="0">
                <a:solidFill>
                  <a:srgbClr val="202122"/>
                </a:solidFill>
                <a:effectLst/>
                <a:latin typeface="Times New Roman" panose="02020603050405020304" pitchFamily="18" charset="0"/>
                <a:cs typeface="Times New Roman" panose="02020603050405020304" pitchFamily="18" charset="0"/>
              </a:rPr>
              <a:t>The DeepFace process begins by detecting 6 fiducial points on the detected face — the center of the eyes, tip of the nose and mouth location. These points are translated onto a warped image to help detect the face. However, 2D transformation fails to compensate for rotations that are out of place.</a:t>
            </a:r>
            <a:endParaRPr lang="en-IN"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US" dirty="0"/>
              <a:t>JUNE 16, 2021</a:t>
            </a:r>
          </a:p>
        </p:txBody>
      </p:sp>
      <p:sp>
        <p:nvSpPr>
          <p:cNvPr id="6" name="Slide Number Placeholder 5"/>
          <p:cNvSpPr>
            <a:spLocks noGrp="1"/>
          </p:cNvSpPr>
          <p:nvPr>
            <p:ph type="sldNum" sz="quarter" idx="12"/>
          </p:nvPr>
        </p:nvSpPr>
        <p:spPr/>
        <p:txBody>
          <a:bodyPr/>
          <a:lstStyle/>
          <a:p>
            <a:fld id="{C01389E6-C847-4AD0-B56D-D205B2EAB1EE}" type="slidenum">
              <a:rPr lang="en-US" smtClean="0"/>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2d alignment</a:t>
            </a:r>
          </a:p>
        </p:txBody>
      </p:sp>
      <p:sp>
        <p:nvSpPr>
          <p:cNvPr id="5" name="Date Placeholder 4"/>
          <p:cNvSpPr>
            <a:spLocks noGrp="1"/>
          </p:cNvSpPr>
          <p:nvPr>
            <p:ph type="dt" sz="half" idx="10"/>
          </p:nvPr>
        </p:nvSpPr>
        <p:spPr/>
        <p:txBody>
          <a:bodyPr/>
          <a:lstStyle/>
          <a:p>
            <a:r>
              <a:rPr lang="en-US" dirty="0"/>
              <a:t>JUNE 16, 2021</a:t>
            </a:r>
          </a:p>
        </p:txBody>
      </p:sp>
      <p:sp>
        <p:nvSpPr>
          <p:cNvPr id="6" name="Slide Number Placeholder 5"/>
          <p:cNvSpPr>
            <a:spLocks noGrp="1"/>
          </p:cNvSpPr>
          <p:nvPr>
            <p:ph type="sldNum" sz="quarter" idx="12"/>
          </p:nvPr>
        </p:nvSpPr>
        <p:spPr/>
        <p:txBody>
          <a:bodyPr/>
          <a:lstStyle/>
          <a:p>
            <a:fld id="{C01389E6-C847-4AD0-B56D-D205B2EAB1EE}" type="slidenum">
              <a:rPr lang="en-US" smtClean="0"/>
              <a:t>22</a:t>
            </a:fld>
            <a:endParaRPr lang="en-US" dirty="0"/>
          </a:p>
        </p:txBody>
      </p:sp>
      <p:pic>
        <p:nvPicPr>
          <p:cNvPr id="1026" name="Picture 2" descr="6fiducialpoin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65370" y="2497151"/>
            <a:ext cx="3856181" cy="379398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p:cNvPicPr>
            <a:picLocks noChangeAspect="1"/>
          </p:cNvPicPr>
          <p:nvPr/>
        </p:nvPicPr>
        <p:blipFill>
          <a:blip r:embed="rId3"/>
          <a:stretch>
            <a:fillRect/>
          </a:stretch>
        </p:blipFill>
        <p:spPr>
          <a:xfrm>
            <a:off x="1373777" y="2775042"/>
            <a:ext cx="2854903" cy="323820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3d alignment</a:t>
            </a:r>
          </a:p>
        </p:txBody>
      </p:sp>
      <p:sp>
        <p:nvSpPr>
          <p:cNvPr id="4" name="Content Placeholder 3"/>
          <p:cNvSpPr>
            <a:spLocks noGrp="1"/>
          </p:cNvSpPr>
          <p:nvPr>
            <p:ph idx="1"/>
          </p:nvPr>
        </p:nvSpPr>
        <p:spPr/>
        <p:txBody>
          <a:bodyPr/>
          <a:lstStyle/>
          <a:p>
            <a:pPr marL="0" indent="0" algn="just">
              <a:buNone/>
            </a:pPr>
            <a:r>
              <a:rPr lang="en-US" b="0" i="0" dirty="0">
                <a:solidFill>
                  <a:srgbClr val="202122"/>
                </a:solidFill>
                <a:effectLst/>
                <a:latin typeface="Times New Roman" panose="02020603050405020304" pitchFamily="18" charset="0"/>
                <a:cs typeface="Times New Roman" panose="02020603050405020304" pitchFamily="18" charset="0"/>
              </a:rPr>
              <a:t>In order to align faces, DeepFace uses a generic 3D model wherein 2D images are cropped as 3D versions. The 3D image has 67 fiducial points. After the image has been warped, there are 67 anchor points manually placed on the image to match the 67 fiducial points. A 3D-to-2D camera is then fitted that minimizes losses. Because 3D detected points on the contour of the face can be inaccurate, this step is important.</a:t>
            </a:r>
            <a:endParaRPr lang="en-IN"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US" dirty="0"/>
              <a:t>JUNE 16, 2021</a:t>
            </a:r>
          </a:p>
        </p:txBody>
      </p:sp>
      <p:sp>
        <p:nvSpPr>
          <p:cNvPr id="6" name="Slide Number Placeholder 5"/>
          <p:cNvSpPr>
            <a:spLocks noGrp="1"/>
          </p:cNvSpPr>
          <p:nvPr>
            <p:ph type="sldNum" sz="quarter" idx="12"/>
          </p:nvPr>
        </p:nvSpPr>
        <p:spPr/>
        <p:txBody>
          <a:bodyPr/>
          <a:lstStyle/>
          <a:p>
            <a:fld id="{C01389E6-C847-4AD0-B56D-D205B2EAB1EE}" type="slidenum">
              <a:rPr lang="en-US" smtClean="0"/>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3d alignment</a:t>
            </a:r>
          </a:p>
        </p:txBody>
      </p:sp>
      <p:sp>
        <p:nvSpPr>
          <p:cNvPr id="5" name="Date Placeholder 4"/>
          <p:cNvSpPr>
            <a:spLocks noGrp="1"/>
          </p:cNvSpPr>
          <p:nvPr>
            <p:ph type="dt" sz="half" idx="10"/>
          </p:nvPr>
        </p:nvSpPr>
        <p:spPr/>
        <p:txBody>
          <a:bodyPr/>
          <a:lstStyle/>
          <a:p>
            <a:r>
              <a:rPr lang="en-US" dirty="0"/>
              <a:t>JUNE 16, 2021</a:t>
            </a:r>
          </a:p>
        </p:txBody>
      </p:sp>
      <p:sp>
        <p:nvSpPr>
          <p:cNvPr id="6" name="Slide Number Placeholder 5"/>
          <p:cNvSpPr>
            <a:spLocks noGrp="1"/>
          </p:cNvSpPr>
          <p:nvPr>
            <p:ph type="sldNum" sz="quarter" idx="12"/>
          </p:nvPr>
        </p:nvSpPr>
        <p:spPr/>
        <p:txBody>
          <a:bodyPr/>
          <a:lstStyle/>
          <a:p>
            <a:fld id="{C01389E6-C847-4AD0-B56D-D205B2EAB1EE}" type="slidenum">
              <a:rPr lang="en-US" smtClean="0"/>
              <a:t>24</a:t>
            </a:fld>
            <a:endParaRPr lang="en-US" dirty="0"/>
          </a:p>
        </p:txBody>
      </p:sp>
      <p:pic>
        <p:nvPicPr>
          <p:cNvPr id="7" name="Content Placeholder 6"/>
          <p:cNvPicPr>
            <a:picLocks noGrp="1" noChangeAspect="1"/>
          </p:cNvPicPr>
          <p:nvPr>
            <p:ph idx="1"/>
          </p:nvPr>
        </p:nvPicPr>
        <p:blipFill>
          <a:blip r:embed="rId2"/>
          <a:stretch>
            <a:fillRect/>
          </a:stretch>
        </p:blipFill>
        <p:spPr>
          <a:xfrm>
            <a:off x="720912" y="2693600"/>
            <a:ext cx="3287669" cy="3237089"/>
          </a:xfrm>
          <a:prstGeom prst="rect">
            <a:avLst/>
          </a:prstGeom>
        </p:spPr>
      </p:pic>
      <p:pic>
        <p:nvPicPr>
          <p:cNvPr id="8" name="Picture 7"/>
          <p:cNvPicPr>
            <a:picLocks noChangeAspect="1"/>
          </p:cNvPicPr>
          <p:nvPr/>
        </p:nvPicPr>
        <p:blipFill>
          <a:blip r:embed="rId3"/>
          <a:stretch>
            <a:fillRect/>
          </a:stretch>
        </p:blipFill>
        <p:spPr>
          <a:xfrm>
            <a:off x="4382303" y="2693600"/>
            <a:ext cx="2692752" cy="2945198"/>
          </a:xfrm>
          <a:prstGeom prst="rect">
            <a:avLst/>
          </a:prstGeom>
        </p:spPr>
      </p:pic>
      <p:pic>
        <p:nvPicPr>
          <p:cNvPr id="9" name="Picture 8"/>
          <p:cNvPicPr>
            <a:picLocks noChangeAspect="1"/>
          </p:cNvPicPr>
          <p:nvPr/>
        </p:nvPicPr>
        <p:blipFill>
          <a:blip r:embed="rId4"/>
          <a:stretch>
            <a:fillRect/>
          </a:stretch>
        </p:blipFill>
        <p:spPr>
          <a:xfrm>
            <a:off x="7779066" y="2809187"/>
            <a:ext cx="2956654" cy="282961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frontalization</a:t>
            </a:r>
          </a:p>
        </p:txBody>
      </p:sp>
      <p:sp>
        <p:nvSpPr>
          <p:cNvPr id="4" name="Content Placeholder 3"/>
          <p:cNvSpPr>
            <a:spLocks noGrp="1"/>
          </p:cNvSpPr>
          <p:nvPr>
            <p:ph idx="1"/>
          </p:nvPr>
        </p:nvSpPr>
        <p:spPr/>
        <p:txBody>
          <a:bodyPr/>
          <a:lstStyle/>
          <a:p>
            <a:pPr marL="0" indent="0" algn="just">
              <a:buNone/>
            </a:pPr>
            <a:r>
              <a:rPr lang="en-US" b="0" i="0" dirty="0">
                <a:solidFill>
                  <a:srgbClr val="202122"/>
                </a:solidFill>
                <a:effectLst/>
                <a:latin typeface="Times New Roman" panose="02020603050405020304" pitchFamily="18" charset="0"/>
                <a:cs typeface="Times New Roman" panose="02020603050405020304" pitchFamily="18" charset="0"/>
              </a:rPr>
              <a:t>Because full perspective projections are not modeled, the fitted camera is only an approximation of the individual’s actual face. To reduce errors, DeepFace aims to warp the 2D images with smaller distortions.</a:t>
            </a:r>
            <a:endParaRPr lang="en-IN"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US" dirty="0"/>
              <a:t>JUNE 16, 2021</a:t>
            </a:r>
          </a:p>
        </p:txBody>
      </p:sp>
      <p:sp>
        <p:nvSpPr>
          <p:cNvPr id="6" name="Slide Number Placeholder 5"/>
          <p:cNvSpPr>
            <a:spLocks noGrp="1"/>
          </p:cNvSpPr>
          <p:nvPr>
            <p:ph type="sldNum" sz="quarter" idx="12"/>
          </p:nvPr>
        </p:nvSpPr>
        <p:spPr/>
        <p:txBody>
          <a:bodyPr/>
          <a:lstStyle/>
          <a:p>
            <a:fld id="{C01389E6-C847-4AD0-B56D-D205B2EAB1EE}" type="slidenum">
              <a:rPr lang="en-US" smtClean="0"/>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frontalization</a:t>
            </a:r>
          </a:p>
        </p:txBody>
      </p:sp>
      <p:sp>
        <p:nvSpPr>
          <p:cNvPr id="5" name="Date Placeholder 4"/>
          <p:cNvSpPr>
            <a:spLocks noGrp="1"/>
          </p:cNvSpPr>
          <p:nvPr>
            <p:ph type="dt" sz="half" idx="10"/>
          </p:nvPr>
        </p:nvSpPr>
        <p:spPr/>
        <p:txBody>
          <a:bodyPr/>
          <a:lstStyle/>
          <a:p>
            <a:r>
              <a:rPr lang="en-US" dirty="0"/>
              <a:t>JUNE 16, 2021</a:t>
            </a:r>
          </a:p>
        </p:txBody>
      </p:sp>
      <p:sp>
        <p:nvSpPr>
          <p:cNvPr id="6" name="Slide Number Placeholder 5"/>
          <p:cNvSpPr>
            <a:spLocks noGrp="1"/>
          </p:cNvSpPr>
          <p:nvPr>
            <p:ph type="sldNum" sz="quarter" idx="12"/>
          </p:nvPr>
        </p:nvSpPr>
        <p:spPr/>
        <p:txBody>
          <a:bodyPr/>
          <a:lstStyle/>
          <a:p>
            <a:fld id="{C01389E6-C847-4AD0-B56D-D205B2EAB1EE}" type="slidenum">
              <a:rPr lang="en-US" smtClean="0"/>
              <a:t>26</a:t>
            </a:fld>
            <a:endParaRPr lang="en-US" dirty="0"/>
          </a:p>
        </p:txBody>
      </p:sp>
      <p:pic>
        <p:nvPicPr>
          <p:cNvPr id="8" name="Content Placeholder 7"/>
          <p:cNvPicPr>
            <a:picLocks noGrp="1" noChangeAspect="1"/>
          </p:cNvPicPr>
          <p:nvPr>
            <p:ph idx="1"/>
          </p:nvPr>
        </p:nvPicPr>
        <p:blipFill>
          <a:blip r:embed="rId2"/>
          <a:stretch>
            <a:fillRect/>
          </a:stretch>
        </p:blipFill>
        <p:spPr>
          <a:xfrm>
            <a:off x="7644952" y="2666584"/>
            <a:ext cx="3410975" cy="3253242"/>
          </a:xfrm>
          <a:prstGeom prst="rect">
            <a:avLst/>
          </a:prstGeom>
        </p:spPr>
      </p:pic>
      <p:pic>
        <p:nvPicPr>
          <p:cNvPr id="9" name="Picture 8"/>
          <p:cNvPicPr>
            <a:picLocks noChangeAspect="1"/>
          </p:cNvPicPr>
          <p:nvPr/>
        </p:nvPicPr>
        <p:blipFill>
          <a:blip r:embed="rId3"/>
          <a:stretch>
            <a:fillRect/>
          </a:stretch>
        </p:blipFill>
        <p:spPr>
          <a:xfrm>
            <a:off x="1371600" y="2600855"/>
            <a:ext cx="2854903" cy="3238201"/>
          </a:xfrm>
          <a:prstGeom prst="rect">
            <a:avLst/>
          </a:prstGeom>
        </p:spPr>
      </p:pic>
      <p:sp>
        <p:nvSpPr>
          <p:cNvPr id="10" name="Arrow: Right 9"/>
          <p:cNvSpPr/>
          <p:nvPr/>
        </p:nvSpPr>
        <p:spPr>
          <a:xfrm>
            <a:off x="5144654" y="3805382"/>
            <a:ext cx="1902691" cy="11083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Music recommendation</a:t>
            </a:r>
          </a:p>
        </p:txBody>
      </p:sp>
      <p:sp>
        <p:nvSpPr>
          <p:cNvPr id="4" name="Content Placeholder 3"/>
          <p:cNvSpPr>
            <a:spLocks noGrp="1"/>
          </p:cNvSpPr>
          <p:nvPr>
            <p:ph idx="1"/>
          </p:nvPr>
        </p:nvSpPr>
        <p:spPr/>
        <p:txBody>
          <a:bodyPr/>
          <a:lstStyle/>
          <a:p>
            <a:pPr>
              <a:buFont typeface="Wingdings" panose="05000000000000000000" pitchFamily="2" charset="2"/>
              <a:buChar char="q"/>
            </a:pPr>
            <a:r>
              <a:rPr lang="en-IN" dirty="0"/>
              <a:t> 5 Categories of Music</a:t>
            </a:r>
          </a:p>
          <a:p>
            <a:pPr lvl="1"/>
            <a:r>
              <a:rPr lang="en-IN" dirty="0"/>
              <a:t>Angry</a:t>
            </a:r>
          </a:p>
          <a:p>
            <a:pPr lvl="1"/>
            <a:r>
              <a:rPr lang="en-IN" dirty="0"/>
              <a:t>Happy</a:t>
            </a:r>
          </a:p>
          <a:p>
            <a:pPr lvl="1"/>
            <a:r>
              <a:rPr lang="en-IN" dirty="0"/>
              <a:t>Sad</a:t>
            </a:r>
          </a:p>
          <a:p>
            <a:pPr lvl="1"/>
            <a:r>
              <a:rPr lang="en-IN" dirty="0"/>
              <a:t>Neutral</a:t>
            </a:r>
          </a:p>
          <a:p>
            <a:pPr lvl="1"/>
            <a:r>
              <a:rPr lang="en-IN" dirty="0"/>
              <a:t>Fear</a:t>
            </a:r>
          </a:p>
        </p:txBody>
      </p:sp>
      <p:sp>
        <p:nvSpPr>
          <p:cNvPr id="5" name="Date Placeholder 4"/>
          <p:cNvSpPr>
            <a:spLocks noGrp="1"/>
          </p:cNvSpPr>
          <p:nvPr>
            <p:ph type="dt" sz="half" idx="10"/>
          </p:nvPr>
        </p:nvSpPr>
        <p:spPr/>
        <p:txBody>
          <a:bodyPr/>
          <a:lstStyle/>
          <a:p>
            <a:r>
              <a:rPr lang="en-US" dirty="0"/>
              <a:t>JUNE 16, 2021</a:t>
            </a:r>
          </a:p>
        </p:txBody>
      </p:sp>
      <p:sp>
        <p:nvSpPr>
          <p:cNvPr id="6" name="Slide Number Placeholder 5"/>
          <p:cNvSpPr>
            <a:spLocks noGrp="1"/>
          </p:cNvSpPr>
          <p:nvPr>
            <p:ph type="sldNum" sz="quarter" idx="12"/>
          </p:nvPr>
        </p:nvSpPr>
        <p:spPr/>
        <p:txBody>
          <a:bodyPr/>
          <a:lstStyle/>
          <a:p>
            <a:fld id="{C01389E6-C847-4AD0-B56D-D205B2EAB1EE}" type="slidenum">
              <a:rPr lang="en-US" smtClean="0"/>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Music recommendation</a:t>
            </a:r>
          </a:p>
        </p:txBody>
      </p:sp>
      <p:sp>
        <p:nvSpPr>
          <p:cNvPr id="4" name="Content Placeholder 3"/>
          <p:cNvSpPr>
            <a:spLocks noGrp="1"/>
          </p:cNvSpPr>
          <p:nvPr>
            <p:ph idx="1"/>
          </p:nvPr>
        </p:nvSpPr>
        <p:spPr/>
        <p:txBody>
          <a:bodyPr>
            <a:normAutofit fontScale="85000" lnSpcReduction="10000"/>
          </a:bodyPr>
          <a:lstStyle/>
          <a:p>
            <a:pPr algn="just">
              <a:lnSpc>
                <a:spcPct val="150000"/>
              </a:lnSpc>
            </a:pPr>
            <a:r>
              <a:rPr lang="en-IN" sz="1800" dirty="0">
                <a:effectLst/>
                <a:latin typeface="Times New Roman" panose="02020603050405020304" pitchFamily="18" charset="0"/>
                <a:ea typeface="Calibri" panose="020F0502020204030204" pitchFamily="34" charset="0"/>
                <a:cs typeface="Arial" panose="020B0604020202020204" pitchFamily="34" charset="0"/>
              </a:rPr>
              <a:t>We recommend music to the users using tkinter. Tkinter is the standard GUI library for Python. Python when combined with tkinter provides a fast and easy way to create GUI applications. We first create an object for tkinter. Then, we define the size of the GUI window. We then store the necessary images in different objects by specifying their paths for later use. We create a class called 'player' in which we define 5 methods. First method is create frames() which creates 3 frames of different sizes as needed. Another function tract_widgets() is to display an image and for song tracking which displays the song name of the song that is currently being played.</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pPr>
            <a:r>
              <a:rPr lang="en-IN" sz="1800" dirty="0">
                <a:effectLst/>
                <a:latin typeface="Times New Roman" panose="02020603050405020304" pitchFamily="18" charset="0"/>
                <a:ea typeface="Calibri" panose="020F0502020204030204" pitchFamily="34" charset="0"/>
                <a:cs typeface="Arial" panose="020B0604020202020204" pitchFamily="34" charset="0"/>
              </a:rPr>
              <a:t>Another function retrieve_songs() is to fetch the songs from the system according to the emotion detected and to display them on the frame right side.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r>
              <a:rPr lang="en-IN" sz="1800" dirty="0">
                <a:effectLst/>
                <a:latin typeface="Times New Roman" panose="02020603050405020304" pitchFamily="18" charset="0"/>
                <a:ea typeface="Calibri" panose="020F0502020204030204" pitchFamily="34" charset="0"/>
              </a:rPr>
              <a:t>Another function control_widgets() is to control the music player which can be play the music, pause the song, go to previous song, go to next song, increase or decrease volume. This is how we created a music player using tkinter.</a:t>
            </a:r>
            <a:endParaRPr lang="en-IN" dirty="0"/>
          </a:p>
        </p:txBody>
      </p:sp>
      <p:sp>
        <p:nvSpPr>
          <p:cNvPr id="5" name="Date Placeholder 4"/>
          <p:cNvSpPr>
            <a:spLocks noGrp="1"/>
          </p:cNvSpPr>
          <p:nvPr>
            <p:ph type="dt" sz="half" idx="10"/>
          </p:nvPr>
        </p:nvSpPr>
        <p:spPr/>
        <p:txBody>
          <a:bodyPr/>
          <a:lstStyle/>
          <a:p>
            <a:r>
              <a:rPr lang="en-US" dirty="0"/>
              <a:t>JUNE 16, 2021</a:t>
            </a:r>
          </a:p>
        </p:txBody>
      </p:sp>
      <p:sp>
        <p:nvSpPr>
          <p:cNvPr id="6" name="Slide Number Placeholder 5"/>
          <p:cNvSpPr>
            <a:spLocks noGrp="1"/>
          </p:cNvSpPr>
          <p:nvPr>
            <p:ph type="sldNum" sz="quarter" idx="12"/>
          </p:nvPr>
        </p:nvSpPr>
        <p:spPr/>
        <p:txBody>
          <a:bodyPr/>
          <a:lstStyle/>
          <a:p>
            <a:fld id="{C01389E6-C847-4AD0-B56D-D205B2EAB1EE}" type="slidenum">
              <a:rPr lang="en-US" smtClean="0"/>
              <a:t>28</a:t>
            </a:fld>
            <a:endParaRPr lang="en-US" dirty="0"/>
          </a:p>
        </p:txBody>
      </p:sp>
    </p:spTree>
    <p:extLst>
      <p:ext uri="{BB962C8B-B14F-4D97-AF65-F5344CB8AC3E}">
        <p14:creationId xmlns:p14="http://schemas.microsoft.com/office/powerpoint/2010/main" val="124689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E13522-2E41-4CB5-8291-8FF246DC112B}"/>
              </a:ext>
            </a:extLst>
          </p:cNvPr>
          <p:cNvSpPr>
            <a:spLocks noGrp="1"/>
          </p:cNvSpPr>
          <p:nvPr>
            <p:ph type="body" idx="1"/>
          </p:nvPr>
        </p:nvSpPr>
        <p:spPr/>
        <p:txBody>
          <a:bodyPr/>
          <a:lstStyle/>
          <a:p>
            <a:r>
              <a:rPr lang="en-IN" dirty="0"/>
              <a:t>Capturing a Happy Face</a:t>
            </a:r>
          </a:p>
        </p:txBody>
      </p:sp>
      <p:sp>
        <p:nvSpPr>
          <p:cNvPr id="8" name="Text Placeholder 7">
            <a:extLst>
              <a:ext uri="{FF2B5EF4-FFF2-40B4-BE49-F238E27FC236}">
                <a16:creationId xmlns:a16="http://schemas.microsoft.com/office/drawing/2014/main" id="{42650ACD-3167-4E4D-BE2D-38832C6F3441}"/>
              </a:ext>
            </a:extLst>
          </p:cNvPr>
          <p:cNvSpPr>
            <a:spLocks noGrp="1"/>
          </p:cNvSpPr>
          <p:nvPr>
            <p:ph type="body" sz="quarter" idx="3"/>
          </p:nvPr>
        </p:nvSpPr>
        <p:spPr/>
        <p:txBody>
          <a:bodyPr/>
          <a:lstStyle/>
          <a:p>
            <a:r>
              <a:rPr lang="en-IN" dirty="0"/>
              <a:t>Result for a Happy Face</a:t>
            </a:r>
          </a:p>
        </p:txBody>
      </p:sp>
      <p:sp>
        <p:nvSpPr>
          <p:cNvPr id="5" name="Date Placeholder 4"/>
          <p:cNvSpPr>
            <a:spLocks noGrp="1"/>
          </p:cNvSpPr>
          <p:nvPr>
            <p:ph type="dt" sz="half" idx="10"/>
          </p:nvPr>
        </p:nvSpPr>
        <p:spPr/>
        <p:txBody>
          <a:bodyPr/>
          <a:lstStyle/>
          <a:p>
            <a:r>
              <a:rPr lang="en-US" dirty="0"/>
              <a:t>JUNE 16, 2021</a:t>
            </a:r>
          </a:p>
        </p:txBody>
      </p:sp>
      <p:sp>
        <p:nvSpPr>
          <p:cNvPr id="6" name="Slide Number Placeholder 5"/>
          <p:cNvSpPr>
            <a:spLocks noGrp="1"/>
          </p:cNvSpPr>
          <p:nvPr>
            <p:ph type="sldNum" sz="quarter" idx="12"/>
          </p:nvPr>
        </p:nvSpPr>
        <p:spPr/>
        <p:txBody>
          <a:bodyPr/>
          <a:lstStyle/>
          <a:p>
            <a:fld id="{C01389E6-C847-4AD0-B56D-D205B2EAB1EE}" type="slidenum">
              <a:rPr lang="en-US" smtClean="0"/>
              <a:t>29</a:t>
            </a:fld>
            <a:endParaRPr lang="en-US" dirty="0"/>
          </a:p>
        </p:txBody>
      </p:sp>
      <p:sp>
        <p:nvSpPr>
          <p:cNvPr id="13" name="Title 1">
            <a:extLst>
              <a:ext uri="{FF2B5EF4-FFF2-40B4-BE49-F238E27FC236}">
                <a16:creationId xmlns:a16="http://schemas.microsoft.com/office/drawing/2014/main" id="{3F87ABD3-9F6F-4DD9-8766-0CA563FD59C0}"/>
              </a:ext>
            </a:extLst>
          </p:cNvPr>
          <p:cNvSpPr txBox="1">
            <a:spLocks/>
          </p:cNvSpPr>
          <p:nvPr/>
        </p:nvSpPr>
        <p:spPr>
          <a:xfrm>
            <a:off x="1524000" y="947928"/>
            <a:ext cx="10241280" cy="1234440"/>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US" spc="300" dirty="0">
                <a:solidFill>
                  <a:schemeClr val="bg1"/>
                </a:solidFill>
              </a:rPr>
              <a:t>Experimental results</a:t>
            </a:r>
            <a:endParaRPr lang="en-IN" dirty="0">
              <a:solidFill>
                <a:schemeClr val="bg1"/>
              </a:solidFill>
            </a:endParaRPr>
          </a:p>
        </p:txBody>
      </p:sp>
      <p:pic>
        <p:nvPicPr>
          <p:cNvPr id="14" name="Picture 5">
            <a:extLst>
              <a:ext uri="{FF2B5EF4-FFF2-40B4-BE49-F238E27FC236}">
                <a16:creationId xmlns:a16="http://schemas.microsoft.com/office/drawing/2014/main" id="{94FEFDA6-A6C4-42E7-B374-7D27D2C4A3D5}"/>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371600" y="3210484"/>
            <a:ext cx="4840288" cy="2719858"/>
          </a:xfrm>
          <a:prstGeom prst="rect">
            <a:avLst/>
          </a:prstGeom>
        </p:spPr>
      </p:pic>
      <p:pic>
        <p:nvPicPr>
          <p:cNvPr id="15" name="Picture 4">
            <a:extLst>
              <a:ext uri="{FF2B5EF4-FFF2-40B4-BE49-F238E27FC236}">
                <a16:creationId xmlns:a16="http://schemas.microsoft.com/office/drawing/2014/main" id="{2F62C066-2F8F-4F11-B280-AAFCB0DE8FA7}"/>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765925" y="3209267"/>
            <a:ext cx="4841875" cy="2722291"/>
          </a:xfrm>
          <a:prstGeom prst="rect">
            <a:avLst/>
          </a:prstGeom>
        </p:spPr>
      </p:pic>
    </p:spTree>
    <p:extLst>
      <p:ext uri="{BB962C8B-B14F-4D97-AF65-F5344CB8AC3E}">
        <p14:creationId xmlns:p14="http://schemas.microsoft.com/office/powerpoint/2010/main" val="583799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616" y="586633"/>
            <a:ext cx="3249820" cy="3611584"/>
          </a:xfrm>
        </p:spPr>
        <p:txBody>
          <a:bodyPr/>
          <a:lstStyle/>
          <a:p>
            <a:r>
              <a:rPr lang="en-US" dirty="0"/>
              <a:t>CONTENTS</a:t>
            </a:r>
          </a:p>
        </p:txBody>
      </p:sp>
      <p:sp>
        <p:nvSpPr>
          <p:cNvPr id="3" name="Content Placeholder 2"/>
          <p:cNvSpPr>
            <a:spLocks noGrp="1"/>
          </p:cNvSpPr>
          <p:nvPr>
            <p:ph sz="quarter" idx="16"/>
          </p:nvPr>
        </p:nvSpPr>
        <p:spPr>
          <a:xfrm>
            <a:off x="4778375" y="863600"/>
            <a:ext cx="3441700" cy="5130800"/>
          </a:xfrm>
        </p:spPr>
        <p:txBody>
          <a:bodyPr/>
          <a:lstStyle/>
          <a:p>
            <a:pPr marL="342900" indent="-342900">
              <a:buAutoNum type="arabicPeriod"/>
            </a:pPr>
            <a:r>
              <a:rPr lang="en-US" dirty="0"/>
              <a:t>Project Abstract</a:t>
            </a:r>
          </a:p>
          <a:p>
            <a:pPr marL="342900" indent="-342900">
              <a:buAutoNum type="arabicPeriod"/>
            </a:pPr>
            <a:r>
              <a:rPr lang="en-US" dirty="0"/>
              <a:t>Detailed explanation of project</a:t>
            </a:r>
          </a:p>
          <a:p>
            <a:pPr marL="342900" indent="-342900">
              <a:buAutoNum type="arabicPeriod"/>
            </a:pPr>
            <a:r>
              <a:rPr lang="en-US" dirty="0"/>
              <a:t>Functional, nonfunctional, software and hardware requirements</a:t>
            </a:r>
          </a:p>
          <a:p>
            <a:pPr marL="342900" indent="-342900">
              <a:buAutoNum type="arabicPeriod"/>
            </a:pPr>
            <a:r>
              <a:rPr lang="en-US" dirty="0"/>
              <a:t> Technologies to be used</a:t>
            </a:r>
          </a:p>
          <a:p>
            <a:pPr marL="342900" indent="-342900">
              <a:buAutoNum type="arabicPeriod"/>
            </a:pPr>
            <a:r>
              <a:rPr lang="en-US" dirty="0"/>
              <a:t>Design of project</a:t>
            </a:r>
          </a:p>
        </p:txBody>
      </p:sp>
      <p:pic>
        <p:nvPicPr>
          <p:cNvPr id="8" name="Picture Placeholder 7" descr="A close - up of a violin"/>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a:fillRect/>
          </a:stretch>
        </p:blipFill>
        <p:spPr>
          <a:xfrm>
            <a:off x="8787384" y="868680"/>
            <a:ext cx="2505456" cy="1499616"/>
          </a:xfrm>
        </p:spPr>
      </p:pic>
      <p:pic>
        <p:nvPicPr>
          <p:cNvPr id="10" name="Picture Placeholder 9" descr="A close - up of a violinist"/>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a:fillRect/>
          </a:stretch>
        </p:blipFill>
        <p:spPr>
          <a:xfrm>
            <a:off x="8787384" y="2688336"/>
            <a:ext cx="2505456" cy="1499616"/>
          </a:xfrm>
        </p:spPr>
      </p:pic>
      <p:pic>
        <p:nvPicPr>
          <p:cNvPr id="12" name="Picture Placeholder 11" descr="A close - up of a trumpet"/>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a:fillRect/>
          </a:stretch>
        </p:blipFill>
        <p:spPr>
          <a:xfrm>
            <a:off x="8787384" y="4526280"/>
            <a:ext cx="2505456" cy="1499616"/>
          </a:xfrm>
        </p:spPr>
      </p:pic>
      <p:sp>
        <p:nvSpPr>
          <p:cNvPr id="13" name="Date Placeholder 12"/>
          <p:cNvSpPr>
            <a:spLocks noGrp="1"/>
          </p:cNvSpPr>
          <p:nvPr>
            <p:ph type="dt" sz="half" idx="10"/>
          </p:nvPr>
        </p:nvSpPr>
        <p:spPr>
          <a:xfrm>
            <a:off x="7910111" y="6409170"/>
            <a:ext cx="3702392" cy="448830"/>
          </a:xfrm>
        </p:spPr>
        <p:txBody>
          <a:bodyPr/>
          <a:lstStyle/>
          <a:p>
            <a:r>
              <a:rPr lang="en-US" dirty="0"/>
              <a:t>JUNE 16, 2021</a:t>
            </a:r>
          </a:p>
        </p:txBody>
      </p:sp>
      <p:sp>
        <p:nvSpPr>
          <p:cNvPr id="14" name="Slide Number Placeholder 13"/>
          <p:cNvSpPr>
            <a:spLocks noGrp="1"/>
          </p:cNvSpPr>
          <p:nvPr>
            <p:ph type="sldNum" sz="quarter" idx="12"/>
          </p:nvPr>
        </p:nvSpPr>
        <p:spPr>
          <a:xfrm>
            <a:off x="11669678" y="6408742"/>
            <a:ext cx="438652" cy="448830"/>
          </a:xfrm>
        </p:spPr>
        <p:txBody>
          <a:bodyPr/>
          <a:lstStyle/>
          <a:p>
            <a:fld id="{39A857F5-96C8-461D-A78C-38E92FE1C522}" type="slidenum">
              <a:rPr lang="en-US" smtClean="0"/>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E13522-2E41-4CB5-8291-8FF246DC112B}"/>
              </a:ext>
            </a:extLst>
          </p:cNvPr>
          <p:cNvSpPr>
            <a:spLocks noGrp="1"/>
          </p:cNvSpPr>
          <p:nvPr>
            <p:ph type="body" idx="1"/>
          </p:nvPr>
        </p:nvSpPr>
        <p:spPr/>
        <p:txBody>
          <a:bodyPr/>
          <a:lstStyle/>
          <a:p>
            <a:r>
              <a:rPr lang="en-IN" dirty="0"/>
              <a:t>Capturing a Neutral Face</a:t>
            </a:r>
          </a:p>
        </p:txBody>
      </p:sp>
      <p:sp>
        <p:nvSpPr>
          <p:cNvPr id="8" name="Text Placeholder 7">
            <a:extLst>
              <a:ext uri="{FF2B5EF4-FFF2-40B4-BE49-F238E27FC236}">
                <a16:creationId xmlns:a16="http://schemas.microsoft.com/office/drawing/2014/main" id="{42650ACD-3167-4E4D-BE2D-38832C6F3441}"/>
              </a:ext>
            </a:extLst>
          </p:cNvPr>
          <p:cNvSpPr>
            <a:spLocks noGrp="1"/>
          </p:cNvSpPr>
          <p:nvPr>
            <p:ph type="body" sz="quarter" idx="3"/>
          </p:nvPr>
        </p:nvSpPr>
        <p:spPr/>
        <p:txBody>
          <a:bodyPr/>
          <a:lstStyle/>
          <a:p>
            <a:r>
              <a:rPr lang="en-IN" dirty="0"/>
              <a:t>Result for a Neutral Face</a:t>
            </a:r>
          </a:p>
        </p:txBody>
      </p:sp>
      <p:sp>
        <p:nvSpPr>
          <p:cNvPr id="5" name="Date Placeholder 4"/>
          <p:cNvSpPr>
            <a:spLocks noGrp="1"/>
          </p:cNvSpPr>
          <p:nvPr>
            <p:ph type="dt" sz="half" idx="10"/>
          </p:nvPr>
        </p:nvSpPr>
        <p:spPr/>
        <p:txBody>
          <a:bodyPr/>
          <a:lstStyle/>
          <a:p>
            <a:r>
              <a:rPr lang="en-US" dirty="0"/>
              <a:t>JUNE 16, 2021</a:t>
            </a:r>
          </a:p>
        </p:txBody>
      </p:sp>
      <p:sp>
        <p:nvSpPr>
          <p:cNvPr id="6" name="Slide Number Placeholder 5"/>
          <p:cNvSpPr>
            <a:spLocks noGrp="1"/>
          </p:cNvSpPr>
          <p:nvPr>
            <p:ph type="sldNum" sz="quarter" idx="12"/>
          </p:nvPr>
        </p:nvSpPr>
        <p:spPr/>
        <p:txBody>
          <a:bodyPr/>
          <a:lstStyle/>
          <a:p>
            <a:fld id="{C01389E6-C847-4AD0-B56D-D205B2EAB1EE}" type="slidenum">
              <a:rPr lang="en-US" smtClean="0"/>
              <a:t>30</a:t>
            </a:fld>
            <a:endParaRPr lang="en-US" dirty="0"/>
          </a:p>
        </p:txBody>
      </p:sp>
      <p:sp>
        <p:nvSpPr>
          <p:cNvPr id="13" name="Title 1">
            <a:extLst>
              <a:ext uri="{FF2B5EF4-FFF2-40B4-BE49-F238E27FC236}">
                <a16:creationId xmlns:a16="http://schemas.microsoft.com/office/drawing/2014/main" id="{3F87ABD3-9F6F-4DD9-8766-0CA563FD59C0}"/>
              </a:ext>
            </a:extLst>
          </p:cNvPr>
          <p:cNvSpPr txBox="1">
            <a:spLocks/>
          </p:cNvSpPr>
          <p:nvPr/>
        </p:nvSpPr>
        <p:spPr>
          <a:xfrm>
            <a:off x="1524000" y="947928"/>
            <a:ext cx="10241280" cy="1234440"/>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US" spc="300" dirty="0">
                <a:solidFill>
                  <a:schemeClr val="bg1"/>
                </a:solidFill>
              </a:rPr>
              <a:t>Experimental results</a:t>
            </a:r>
            <a:endParaRPr lang="en-IN" dirty="0">
              <a:solidFill>
                <a:schemeClr val="bg1"/>
              </a:solidFill>
            </a:endParaRPr>
          </a:p>
        </p:txBody>
      </p:sp>
      <p:pic>
        <p:nvPicPr>
          <p:cNvPr id="11" name="Picture 6">
            <a:extLst>
              <a:ext uri="{FF2B5EF4-FFF2-40B4-BE49-F238E27FC236}">
                <a16:creationId xmlns:a16="http://schemas.microsoft.com/office/drawing/2014/main" id="{0CAC8651-AC99-4C65-A7CD-6E4E654B6F62}"/>
              </a:ext>
            </a:extLst>
          </p:cNvPr>
          <p:cNvPicPr>
            <a:picLocks noGrp="1" noChangeAspect="1"/>
          </p:cNvPicPr>
          <p:nvPr>
            <p:ph sz="half" idx="2"/>
          </p:nvPr>
        </p:nvPicPr>
        <p:blipFill>
          <a:blip r:embed="rId2"/>
          <a:stretch>
            <a:fillRect/>
          </a:stretch>
        </p:blipFill>
        <p:spPr>
          <a:xfrm>
            <a:off x="1371600" y="3209082"/>
            <a:ext cx="4840288" cy="2722662"/>
          </a:xfrm>
          <a:prstGeom prst="rect">
            <a:avLst/>
          </a:prstGeom>
        </p:spPr>
      </p:pic>
      <p:pic>
        <p:nvPicPr>
          <p:cNvPr id="16" name="Picture 7">
            <a:extLst>
              <a:ext uri="{FF2B5EF4-FFF2-40B4-BE49-F238E27FC236}">
                <a16:creationId xmlns:a16="http://schemas.microsoft.com/office/drawing/2014/main" id="{0A02C434-8D3D-4238-89F7-4EDD648B2A89}"/>
              </a:ext>
            </a:extLst>
          </p:cNvPr>
          <p:cNvPicPr>
            <a:picLocks noGrp="1" noChangeAspect="1"/>
          </p:cNvPicPr>
          <p:nvPr>
            <p:ph sz="quarter" idx="4"/>
          </p:nvPr>
        </p:nvPicPr>
        <p:blipFill>
          <a:blip r:embed="rId3"/>
          <a:stretch>
            <a:fillRect/>
          </a:stretch>
        </p:blipFill>
        <p:spPr>
          <a:xfrm>
            <a:off x="6765925" y="3208636"/>
            <a:ext cx="4841875" cy="2723554"/>
          </a:xfrm>
          <a:prstGeom prst="rect">
            <a:avLst/>
          </a:prstGeom>
        </p:spPr>
      </p:pic>
    </p:spTree>
    <p:extLst>
      <p:ext uri="{BB962C8B-B14F-4D97-AF65-F5344CB8AC3E}">
        <p14:creationId xmlns:p14="http://schemas.microsoft.com/office/powerpoint/2010/main" val="21895481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CONCLUSION</a:t>
            </a:r>
          </a:p>
        </p:txBody>
      </p:sp>
      <p:sp>
        <p:nvSpPr>
          <p:cNvPr id="6" name="Content Placeholder 5"/>
          <p:cNvSpPr>
            <a:spLocks noGrp="1"/>
          </p:cNvSpPr>
          <p:nvPr>
            <p:ph idx="1"/>
          </p:nvPr>
        </p:nvSpPr>
        <p:spPr/>
        <p:txBody>
          <a:bodyPr>
            <a:normAutofit fontScale="85000" lnSpcReduction="10000"/>
          </a:bodyPr>
          <a:lstStyle/>
          <a:p>
            <a:pPr marL="0" indent="0" algn="just">
              <a:buNone/>
            </a:pPr>
            <a:r>
              <a:rPr lang="en-US" dirty="0"/>
              <a:t>We would like to do much accurate model in the future and also a modem which detects all the basic 7 emotions which are happy, sad, anger, neutral, fear, disgust, surprise accurately. In the future we want to develop an android app for emotion-based music recommendation system which can be installed in our Android phones easily. We also plan to develop some special features where quotation of some  great personalities will be recommended based on the user emotions if the user is detected as sad a song was suggested according to that song a quote will be displayed so that the user can be motivated. People tend to listen lyrics a lot at the same time if quotation were showed they tend to feel motivated or feel active and where they can share it in social media this help at least few people to motivate. And other feature is that if user uses the application most then some points will be added and these points can be used to purchase singer albums. One more thing we want to include is we wish to recommend songs of different languages like Hindi, English, Tamil etc.</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162135" y="2139696"/>
            <a:ext cx="10229073" cy="1171556"/>
          </a:xfrm>
        </p:spPr>
        <p:txBody>
          <a:bodyPr/>
          <a:lstStyle/>
          <a:p>
            <a:pPr algn="ctr"/>
            <a:r>
              <a:rPr lang="en-IN" dirty="0">
                <a:solidFill>
                  <a:srgbClr val="FF0000"/>
                </a:solidFill>
              </a:rPr>
              <a:t>Thank you</a:t>
            </a:r>
          </a:p>
        </p:txBody>
      </p:sp>
      <p:sp>
        <p:nvSpPr>
          <p:cNvPr id="9" name="Subtitle 8"/>
          <p:cNvSpPr>
            <a:spLocks noGrp="1"/>
          </p:cNvSpPr>
          <p:nvPr>
            <p:ph type="subTitle" idx="1"/>
          </p:nvPr>
        </p:nvSpPr>
        <p:spPr/>
        <p:txBody>
          <a:bodyPr/>
          <a:lstStyle/>
          <a:p>
            <a:r>
              <a:rPr lang="en-IN" dirty="0"/>
              <a:t>Batch – 207 </a:t>
            </a:r>
          </a:p>
        </p:txBody>
      </p:sp>
      <p:sp>
        <p:nvSpPr>
          <p:cNvPr id="6" name="Date Placeholder 5"/>
          <p:cNvSpPr>
            <a:spLocks noGrp="1"/>
          </p:cNvSpPr>
          <p:nvPr>
            <p:ph type="dt" sz="half" idx="10"/>
          </p:nvPr>
        </p:nvSpPr>
        <p:spPr/>
        <p:txBody>
          <a:bodyPr/>
          <a:lstStyle/>
          <a:p>
            <a:r>
              <a:rPr lang="en-US" dirty="0"/>
              <a:t>JUNE 16, 2021</a:t>
            </a:r>
          </a:p>
        </p:txBody>
      </p:sp>
      <p:sp>
        <p:nvSpPr>
          <p:cNvPr id="7" name="Slide Number Placeholder 6"/>
          <p:cNvSpPr>
            <a:spLocks noGrp="1"/>
          </p:cNvSpPr>
          <p:nvPr>
            <p:ph type="sldNum" sz="quarter" idx="12"/>
          </p:nvPr>
        </p:nvSpPr>
        <p:spPr/>
        <p:txBody>
          <a:bodyPr/>
          <a:lstStyle/>
          <a:p>
            <a:fld id="{C01389E6-C847-4AD0-B56D-D205B2EAB1EE}" type="slidenum">
              <a:rPr lang="en-US" smtClean="0"/>
              <a:t>32</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770438" y="371009"/>
            <a:ext cx="6230956" cy="876470"/>
          </a:xfrm>
        </p:spPr>
        <p:txBody>
          <a:bodyPr/>
          <a:lstStyle/>
          <a:p>
            <a:r>
              <a:rPr lang="en-US" spc="0" dirty="0"/>
              <a:t>abstract</a:t>
            </a:r>
          </a:p>
        </p:txBody>
      </p:sp>
      <p:pic>
        <p:nvPicPr>
          <p:cNvPr id="31" name="Picture Placeholder 30" descr="Close-up of a DJ Deck"/>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a:fillRect/>
          </a:stretch>
        </p:blipFill>
        <p:spPr>
          <a:xfrm>
            <a:off x="0" y="4791359"/>
            <a:ext cx="4041648" cy="1618488"/>
          </a:xfrm>
        </p:spPr>
      </p:pic>
      <p:sp>
        <p:nvSpPr>
          <p:cNvPr id="11" name="Content Placeholder 10"/>
          <p:cNvSpPr>
            <a:spLocks noGrp="1"/>
          </p:cNvSpPr>
          <p:nvPr>
            <p:ph sz="quarter" idx="17"/>
          </p:nvPr>
        </p:nvSpPr>
        <p:spPr>
          <a:xfrm>
            <a:off x="4770438" y="1422401"/>
            <a:ext cx="6897306" cy="4692072"/>
          </a:xfrm>
        </p:spPr>
        <p:txBody>
          <a:bodyPr>
            <a:normAutofit lnSpcReduction="10000"/>
          </a:bodyPr>
          <a:lstStyle/>
          <a:p>
            <a:pPr algn="just"/>
            <a:r>
              <a:rPr lang="en-US"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Music plays a vital role in our every day life. Life without music cannot be imagined. Music changes our mood, We listen to music when we are Happy. We also listen to music when we are Sad. We listen to music when we are bored. Music can induce a clear emotional response in its listeners. The pitch and rhythm of the music are managed in the areas of the brain that deal with emotions and mood. Thus, music plays an important role in enhancing our mood. As elders have said “Face is the Index of the Mind”, the mood of a person can be known by looking at the face of the person. The abstract of this system/ project is to build an automated system that builds playlists and plays the songs according to the mood of the user by directly discerning the facial emotions of the user. This model requires a camera to capture the face of the user and then the mood of the user is recognized by CNNs. Then the playlist is recommended to the user based on the discerned “Mood” of the user. This eliminates the time-consuming and tedious task of manually segregating or grouping songs into different lists and helps in generating an appropriate playlist based on an individual's emotional features. Hence, the proposed system can be used to build a music recommendation system based on the facial emotion gestures of the user. </a:t>
            </a:r>
            <a:endParaRPr lang="en-US" sz="1600" dirty="0"/>
          </a:p>
        </p:txBody>
      </p:sp>
      <p:sp>
        <p:nvSpPr>
          <p:cNvPr id="4" name="Date Placeholder 3"/>
          <p:cNvSpPr>
            <a:spLocks noGrp="1"/>
          </p:cNvSpPr>
          <p:nvPr>
            <p:ph type="dt" sz="half" idx="10"/>
          </p:nvPr>
        </p:nvSpPr>
        <p:spPr>
          <a:xfrm>
            <a:off x="7909560" y="6409944"/>
            <a:ext cx="3703320" cy="448056"/>
          </a:xfrm>
        </p:spPr>
        <p:txBody>
          <a:bodyPr/>
          <a:lstStyle/>
          <a:p>
            <a:r>
              <a:rPr lang="en-US" dirty="0"/>
              <a:t>JUNE 16, 2021</a:t>
            </a:r>
          </a:p>
        </p:txBody>
      </p:sp>
      <p:sp>
        <p:nvSpPr>
          <p:cNvPr id="6" name="Slide Number Placeholder 5"/>
          <p:cNvSpPr>
            <a:spLocks noGrp="1"/>
          </p:cNvSpPr>
          <p:nvPr>
            <p:ph type="sldNum" sz="quarter" idx="12"/>
          </p:nvPr>
        </p:nvSpPr>
        <p:spPr>
          <a:xfrm>
            <a:off x="11667744" y="6409944"/>
            <a:ext cx="438912" cy="448056"/>
          </a:xfrm>
        </p:spPr>
        <p:txBody>
          <a:bodyPr/>
          <a:lstStyle/>
          <a:p>
            <a:fld id="{8B48EBF6-60E6-462A-9155-5FAF136BCCBC}" type="slidenum">
              <a:rPr lang="en-US" smtClean="0"/>
              <a:t>4</a:t>
            </a:fld>
            <a:endParaRPr lang="en-US" dirty="0"/>
          </a:p>
        </p:txBody>
      </p:sp>
      <p:pic>
        <p:nvPicPr>
          <p:cNvPr id="8" name="Picture Placeholder 7"/>
          <p:cNvPicPr>
            <a:picLocks noGrp="1" noChangeAspect="1"/>
          </p:cNvPicPr>
          <p:nvPr>
            <p:ph type="pic" sz="quarter" idx="14"/>
          </p:nvPr>
        </p:nvPicPr>
        <p:blipFill>
          <a:blip r:embed="rId4"/>
          <a:srcRect t="9140" b="9140"/>
          <a:stretch>
            <a:fillRect/>
          </a:stretch>
        </p:blipFill>
        <p:spPr/>
      </p:pic>
      <p:pic>
        <p:nvPicPr>
          <p:cNvPr id="17" name="Picture Placeholder 20" descr="A close - up of a record playe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t="659" b="659"/>
          <a:stretch>
            <a:fillRect/>
          </a:stretch>
        </p:blipFill>
        <p:spPr>
          <a:xfrm>
            <a:off x="0" y="3206750"/>
            <a:ext cx="4041775" cy="1600200"/>
          </a:xfrm>
        </p:spPr>
      </p:pic>
      <p:pic>
        <p:nvPicPr>
          <p:cNvPr id="16" name="Picture Placeholder 15"/>
          <p:cNvPicPr>
            <a:picLocks noGrp="1" noChangeAspect="1"/>
          </p:cNvPicPr>
          <p:nvPr>
            <p:ph type="pic" sz="quarter" idx="13"/>
          </p:nvPr>
        </p:nvPicPr>
        <p:blipFill rotWithShape="1">
          <a:blip r:embed="rId6"/>
          <a:srcRect t="8387" b="20913"/>
          <a:stretch>
            <a:fillRect/>
          </a:stretch>
        </p:blipFill>
        <p:spPr>
          <a:xfrm>
            <a:off x="0" y="0"/>
            <a:ext cx="4041648" cy="16002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770438" y="371009"/>
            <a:ext cx="6230956" cy="876470"/>
          </a:xfrm>
        </p:spPr>
        <p:txBody>
          <a:bodyPr/>
          <a:lstStyle/>
          <a:p>
            <a:r>
              <a:rPr lang="en-US" spc="0" dirty="0"/>
              <a:t>motivation</a:t>
            </a:r>
          </a:p>
        </p:txBody>
      </p:sp>
      <p:pic>
        <p:nvPicPr>
          <p:cNvPr id="31" name="Picture Placeholder 30" descr="Close-up of a DJ Deck"/>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a:fillRect/>
          </a:stretch>
        </p:blipFill>
        <p:spPr>
          <a:xfrm>
            <a:off x="0" y="4791359"/>
            <a:ext cx="4041648" cy="1618488"/>
          </a:xfrm>
        </p:spPr>
      </p:pic>
      <p:sp>
        <p:nvSpPr>
          <p:cNvPr id="11" name="Content Placeholder 10"/>
          <p:cNvSpPr>
            <a:spLocks noGrp="1"/>
          </p:cNvSpPr>
          <p:nvPr>
            <p:ph sz="quarter" idx="17"/>
          </p:nvPr>
        </p:nvSpPr>
        <p:spPr>
          <a:xfrm>
            <a:off x="4770438" y="1422401"/>
            <a:ext cx="6719598" cy="4692072"/>
          </a:xfrm>
        </p:spPr>
        <p:txBody>
          <a:bodyPr>
            <a:normAutofit/>
          </a:bodyPr>
          <a:lstStyle/>
          <a:p>
            <a:pPr marL="342900" lvl="0" indent="-342900" algn="just" rtl="0">
              <a:lnSpc>
                <a:spcPct val="150000"/>
              </a:lnSpc>
              <a:spcBef>
                <a:spcPts val="1000"/>
              </a:spcBef>
              <a:spcAft>
                <a:spcPts val="0"/>
              </a:spcAft>
              <a:buSzPts val="1600"/>
              <a:buFont typeface="Noto Sans Symbols"/>
              <a:buChar char="⮚"/>
            </a:pPr>
            <a:r>
              <a:rPr lang="en-US"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Music </a:t>
            </a:r>
            <a:r>
              <a:rPr lang="en-US" sz="1600" u="none" strike="noStrik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deftly plays with our emotions which in turn affect our mood.</a:t>
            </a:r>
            <a:r>
              <a:rPr lang="en-US"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Music induces a clear emotional response in its listeners.</a:t>
            </a:r>
            <a:endParaRPr lang="en-US" sz="1600" u="none" strike="noStrik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150000"/>
              </a:lnSpc>
              <a:spcBef>
                <a:spcPts val="1000"/>
              </a:spcBef>
              <a:spcAft>
                <a:spcPts val="0"/>
              </a:spcAft>
              <a:buSzPts val="1600"/>
              <a:buFont typeface="Noto Sans Symbols"/>
              <a:buChar char="⮚"/>
            </a:pPr>
            <a:r>
              <a:rPr lang="en-US"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Though, there are music recommendation systems based on happy and sad moods of the user still there are no effective algorithms and models which recognizes emotions like surprise , anger also effectively.</a:t>
            </a:r>
            <a:endParaRPr lang="en-US" sz="1600" dirty="0"/>
          </a:p>
          <a:p>
            <a:pPr marL="342900" lvl="0" indent="-342900" algn="just" rtl="0">
              <a:lnSpc>
                <a:spcPct val="150000"/>
              </a:lnSpc>
              <a:spcBef>
                <a:spcPts val="1000"/>
              </a:spcBef>
              <a:spcAft>
                <a:spcPts val="0"/>
              </a:spcAft>
              <a:buSzPts val="1600"/>
              <a:buFont typeface="Noto Sans Symbols"/>
              <a:buChar char="⮚"/>
            </a:pPr>
            <a:r>
              <a:rPr lang="en-US"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Manual classification of songs based on mood, for making of a playlist, is time consuming and labor intensive. So, we thought of providing automatic music recommendation system based on human emotions.</a:t>
            </a:r>
          </a:p>
          <a:p>
            <a:pPr marL="342900" lvl="0" indent="-342900" algn="just" rtl="0">
              <a:lnSpc>
                <a:spcPct val="150000"/>
              </a:lnSpc>
              <a:spcBef>
                <a:spcPts val="1000"/>
              </a:spcBef>
              <a:spcAft>
                <a:spcPts val="0"/>
              </a:spcAft>
              <a:buSzPts val="1600"/>
              <a:buFont typeface="Noto Sans Symbols"/>
              <a:buChar char="⮚"/>
            </a:pPr>
            <a:r>
              <a:rPr lang="en-US" sz="1600" dirty="0">
                <a:solidFill>
                  <a:schemeClr val="dk1"/>
                </a:solidFill>
                <a:latin typeface="Times New Roman" panose="02020603050405020304"/>
                <a:cs typeface="Times New Roman" panose="02020603050405020304"/>
                <a:sym typeface="Times New Roman" panose="02020603050405020304"/>
              </a:rPr>
              <a:t>This system is a cost-efficient, easy to implement and one of the most effective systems for recommendation of music based on the emotions of the user.</a:t>
            </a:r>
            <a:endParaRPr lang="en-US" sz="1600" dirty="0"/>
          </a:p>
          <a:p>
            <a:pPr marL="0" lvl="0" indent="0" algn="r" rtl="0">
              <a:spcBef>
                <a:spcPts val="1000"/>
              </a:spcBef>
              <a:spcAft>
                <a:spcPts val="0"/>
              </a:spcAft>
              <a:buSzPts val="1440"/>
              <a:buNone/>
            </a:pPr>
            <a:endParaRPr lang="en-US" sz="1600" dirty="0"/>
          </a:p>
        </p:txBody>
      </p:sp>
      <p:sp>
        <p:nvSpPr>
          <p:cNvPr id="4" name="Date Placeholder 3"/>
          <p:cNvSpPr>
            <a:spLocks noGrp="1"/>
          </p:cNvSpPr>
          <p:nvPr>
            <p:ph type="dt" sz="half" idx="10"/>
          </p:nvPr>
        </p:nvSpPr>
        <p:spPr>
          <a:xfrm>
            <a:off x="7909560" y="6409944"/>
            <a:ext cx="3703320" cy="448056"/>
          </a:xfrm>
        </p:spPr>
        <p:txBody>
          <a:bodyPr/>
          <a:lstStyle/>
          <a:p>
            <a:r>
              <a:rPr lang="en-US" dirty="0"/>
              <a:t>JUNE 16, 2021</a:t>
            </a:r>
          </a:p>
        </p:txBody>
      </p:sp>
      <p:sp>
        <p:nvSpPr>
          <p:cNvPr id="6" name="Slide Number Placeholder 5"/>
          <p:cNvSpPr>
            <a:spLocks noGrp="1"/>
          </p:cNvSpPr>
          <p:nvPr>
            <p:ph type="sldNum" sz="quarter" idx="12"/>
          </p:nvPr>
        </p:nvSpPr>
        <p:spPr>
          <a:xfrm>
            <a:off x="11667744" y="6409944"/>
            <a:ext cx="438912" cy="448056"/>
          </a:xfrm>
        </p:spPr>
        <p:txBody>
          <a:bodyPr/>
          <a:lstStyle/>
          <a:p>
            <a:fld id="{8B48EBF6-60E6-462A-9155-5FAF136BCCBC}" type="slidenum">
              <a:rPr lang="en-US" smtClean="0"/>
              <a:t>5</a:t>
            </a:fld>
            <a:endParaRPr lang="en-US" dirty="0"/>
          </a:p>
        </p:txBody>
      </p:sp>
      <p:pic>
        <p:nvPicPr>
          <p:cNvPr id="8" name="Picture Placeholder 7"/>
          <p:cNvPicPr>
            <a:picLocks noGrp="1" noChangeAspect="1"/>
          </p:cNvPicPr>
          <p:nvPr>
            <p:ph type="pic" sz="quarter" idx="14"/>
          </p:nvPr>
        </p:nvPicPr>
        <p:blipFill>
          <a:blip r:embed="rId4"/>
          <a:srcRect t="9140" b="9140"/>
          <a:stretch>
            <a:fillRect/>
          </a:stretch>
        </p:blipFill>
        <p:spPr/>
      </p:pic>
      <p:pic>
        <p:nvPicPr>
          <p:cNvPr id="17" name="Picture Placeholder 20" descr="A close - up of a record playe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t="659" b="659"/>
          <a:stretch>
            <a:fillRect/>
          </a:stretch>
        </p:blipFill>
        <p:spPr>
          <a:xfrm>
            <a:off x="0" y="3206750"/>
            <a:ext cx="4041775" cy="1600200"/>
          </a:xfrm>
        </p:spPr>
      </p:pic>
      <p:pic>
        <p:nvPicPr>
          <p:cNvPr id="16" name="Picture Placeholder 15"/>
          <p:cNvPicPr>
            <a:picLocks noGrp="1" noChangeAspect="1"/>
          </p:cNvPicPr>
          <p:nvPr>
            <p:ph type="pic" sz="quarter" idx="13"/>
          </p:nvPr>
        </p:nvPicPr>
        <p:blipFill rotWithShape="1">
          <a:blip r:embed="rId6"/>
          <a:srcRect t="8387" b="20913"/>
          <a:stretch>
            <a:fillRect/>
          </a:stretch>
        </p:blipFill>
        <p:spPr>
          <a:xfrm>
            <a:off x="0" y="0"/>
            <a:ext cx="4041648" cy="16002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929154" y="987237"/>
            <a:ext cx="4760446" cy="2976491"/>
          </a:xfrm>
        </p:spPr>
        <p:txBody>
          <a:bodyPr/>
          <a:lstStyle/>
          <a:p>
            <a:r>
              <a:rPr lang="en-US" dirty="0"/>
              <a:t>introduction</a:t>
            </a:r>
          </a:p>
        </p:txBody>
      </p:sp>
      <p:sp>
        <p:nvSpPr>
          <p:cNvPr id="10" name="Subtitle 9"/>
          <p:cNvSpPr>
            <a:spLocks noGrp="1"/>
          </p:cNvSpPr>
          <p:nvPr>
            <p:ph type="subTitle" idx="1"/>
          </p:nvPr>
        </p:nvSpPr>
        <p:spPr>
          <a:xfrm>
            <a:off x="929154" y="4393824"/>
            <a:ext cx="4506259" cy="1597145"/>
          </a:xfrm>
        </p:spPr>
        <p:txBody>
          <a:bodyPr/>
          <a:lstStyle/>
          <a:p>
            <a:endParaRPr lang="en-US" dirty="0"/>
          </a:p>
        </p:txBody>
      </p:sp>
      <p:pic>
        <p:nvPicPr>
          <p:cNvPr id="14" name="Picture Placeholder 13" descr="A picture containing a dj deck with levers"/>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a:fillRect/>
          </a:stretch>
        </p:blipFill>
        <p:spPr>
          <a:xfrm>
            <a:off x="6931152" y="627063"/>
            <a:ext cx="4195763" cy="2674937"/>
          </a:xfrm>
        </p:spPr>
      </p:pic>
      <p:pic>
        <p:nvPicPr>
          <p:cNvPr id="16" name="Picture Placeholder 15" descr="Close-up of a DJ Deck"/>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a:fillRect/>
          </a:stretch>
        </p:blipFill>
        <p:spPr>
          <a:xfrm>
            <a:off x="6931152" y="3621024"/>
            <a:ext cx="4195763" cy="2674937"/>
          </a:xfrm>
        </p:spPr>
      </p:pic>
      <p:sp>
        <p:nvSpPr>
          <p:cNvPr id="6" name="Date Placeholder 5"/>
          <p:cNvSpPr>
            <a:spLocks noGrp="1"/>
          </p:cNvSpPr>
          <p:nvPr>
            <p:ph type="dt" sz="half" idx="10"/>
          </p:nvPr>
        </p:nvSpPr>
        <p:spPr/>
        <p:txBody>
          <a:bodyPr/>
          <a:lstStyle/>
          <a:p>
            <a:r>
              <a:rPr lang="en-US" dirty="0"/>
              <a:t>JUNE 16, 2021</a:t>
            </a:r>
          </a:p>
        </p:txBody>
      </p:sp>
      <p:sp>
        <p:nvSpPr>
          <p:cNvPr id="8" name="Slide Number Placeholder 7"/>
          <p:cNvSpPr>
            <a:spLocks noGrp="1"/>
          </p:cNvSpPr>
          <p:nvPr>
            <p:ph type="sldNum" sz="quarter" idx="12"/>
          </p:nvPr>
        </p:nvSpPr>
        <p:spPr/>
        <p:txBody>
          <a:bodyPr/>
          <a:lstStyle/>
          <a:p>
            <a:fld id="{C01389E6-C847-4AD0-B56D-D205B2EAB1EE}" type="slidenum">
              <a:rPr lang="en-US" smtClean="0"/>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IN" spc="300" dirty="0"/>
              <a:t>introduction</a:t>
            </a:r>
          </a:p>
        </p:txBody>
      </p:sp>
      <p:sp>
        <p:nvSpPr>
          <p:cNvPr id="10" name="Content Placeholder 9"/>
          <p:cNvSpPr>
            <a:spLocks noGrp="1"/>
          </p:cNvSpPr>
          <p:nvPr>
            <p:ph idx="1"/>
          </p:nvPr>
        </p:nvSpPr>
        <p:spPr/>
        <p:txBody>
          <a:bodyPr>
            <a:normAutofit/>
          </a:bodyPr>
          <a:lstStyle/>
          <a:p>
            <a:pPr marL="0" indent="-285750" algn="just">
              <a:lnSpc>
                <a:spcPct val="150000"/>
              </a:lnSpc>
              <a:spcBef>
                <a:spcPts val="0"/>
              </a:spcBef>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Music induces a clear emotional response in its listeners. Musical preferences have been demonstrated to be highly correlated with personality traits and moods. </a:t>
            </a:r>
          </a:p>
          <a:p>
            <a:pPr marL="0" indent="-285750" algn="just">
              <a:lnSpc>
                <a:spcPct val="150000"/>
              </a:lnSpc>
              <a:spcBef>
                <a:spcPts val="0"/>
              </a:spcBef>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Facial expressions are the most ancient and natural way of conveying emotions, moods and feelings.</a:t>
            </a:r>
          </a:p>
          <a:p>
            <a:pPr marL="0" indent="-285750" algn="just">
              <a:lnSpc>
                <a:spcPct val="150000"/>
              </a:lnSpc>
              <a:spcBef>
                <a:spcPts val="0"/>
              </a:spcBef>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As a deep learning neural network, convolutional neural network plays an extremely important role in face image recognition.</a:t>
            </a:r>
          </a:p>
          <a:p>
            <a:pPr marL="0" indent="-285750" algn="just">
              <a:lnSpc>
                <a:spcPct val="150000"/>
              </a:lnSpc>
              <a:spcBef>
                <a:spcPts val="0"/>
              </a:spcBef>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Cognition technology of convolutional neural network and automatic music recommendation system is developed to identify a model that recognizes facial expressions and recommends music according to corresponding mood of the user.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Date Placeholder 6"/>
          <p:cNvSpPr>
            <a:spLocks noGrp="1"/>
          </p:cNvSpPr>
          <p:nvPr>
            <p:ph type="dt" sz="half" idx="10"/>
          </p:nvPr>
        </p:nvSpPr>
        <p:spPr/>
        <p:txBody>
          <a:bodyPr/>
          <a:lstStyle/>
          <a:p>
            <a:r>
              <a:rPr lang="en-US" dirty="0"/>
              <a:t>JUNE 16, 2021</a:t>
            </a:r>
          </a:p>
        </p:txBody>
      </p:sp>
      <p:sp>
        <p:nvSpPr>
          <p:cNvPr id="8" name="Slide Number Placeholder 7"/>
          <p:cNvSpPr>
            <a:spLocks noGrp="1"/>
          </p:cNvSpPr>
          <p:nvPr>
            <p:ph type="sldNum" sz="quarter" idx="12"/>
          </p:nvPr>
        </p:nvSpPr>
        <p:spPr/>
        <p:txBody>
          <a:bodyPr/>
          <a:lstStyle/>
          <a:p>
            <a:fld id="{C01389E6-C847-4AD0-B56D-D205B2EAB1EE}" type="slidenum">
              <a:rPr lang="en-US" smtClean="0"/>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IN" spc="300" dirty="0"/>
              <a:t>introduction</a:t>
            </a:r>
          </a:p>
        </p:txBody>
      </p:sp>
      <p:sp>
        <p:nvSpPr>
          <p:cNvPr id="7" name="Date Placeholder 6"/>
          <p:cNvSpPr>
            <a:spLocks noGrp="1"/>
          </p:cNvSpPr>
          <p:nvPr>
            <p:ph type="dt" sz="half" idx="10"/>
          </p:nvPr>
        </p:nvSpPr>
        <p:spPr/>
        <p:txBody>
          <a:bodyPr/>
          <a:lstStyle/>
          <a:p>
            <a:r>
              <a:rPr lang="en-US" dirty="0"/>
              <a:t>JUNE 16, 2021</a:t>
            </a:r>
          </a:p>
        </p:txBody>
      </p:sp>
      <p:sp>
        <p:nvSpPr>
          <p:cNvPr id="8" name="Slide Number Placeholder 7"/>
          <p:cNvSpPr>
            <a:spLocks noGrp="1"/>
          </p:cNvSpPr>
          <p:nvPr>
            <p:ph type="sldNum" sz="quarter" idx="12"/>
          </p:nvPr>
        </p:nvSpPr>
        <p:spPr/>
        <p:txBody>
          <a:bodyPr/>
          <a:lstStyle/>
          <a:p>
            <a:fld id="{C01389E6-C847-4AD0-B56D-D205B2EAB1EE}" type="slidenum">
              <a:rPr lang="en-US" smtClean="0"/>
              <a:t>8</a:t>
            </a:fld>
            <a:endParaRPr lang="en-US" dirty="0"/>
          </a:p>
        </p:txBody>
      </p:sp>
      <p:sp>
        <p:nvSpPr>
          <p:cNvPr id="11" name="Google Shape;188;p8"/>
          <p:cNvSpPr txBox="1"/>
          <p:nvPr/>
        </p:nvSpPr>
        <p:spPr>
          <a:xfrm>
            <a:off x="3282391" y="5191269"/>
            <a:ext cx="7766936" cy="1096899"/>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SzPts val="1440"/>
              <a:buFont typeface="Arial" panose="020B0604020202020204" pitchFamily="34" charset="0"/>
              <a:buNone/>
            </a:pPr>
            <a:r>
              <a:rPr lang="en-US" sz="1800" b="1" dirty="0">
                <a:latin typeface="Times New Roman" panose="02020603050405020304" pitchFamily="18" charset="0"/>
                <a:ea typeface="Calibri" panose="020F0502020204030204" pitchFamily="34" charset="0"/>
              </a:rPr>
              <a:t>Fig 1:Facial expression with  different emotions</a:t>
            </a:r>
            <a:endParaRPr lang="en-US" dirty="0"/>
          </a:p>
        </p:txBody>
      </p:sp>
      <p:pic>
        <p:nvPicPr>
          <p:cNvPr id="12" name="Picture 11"/>
          <p:cNvPicPr/>
          <p:nvPr/>
        </p:nvPicPr>
        <p:blipFill>
          <a:blip r:embed="rId2"/>
          <a:stretch>
            <a:fillRect/>
          </a:stretch>
        </p:blipFill>
        <p:spPr>
          <a:xfrm>
            <a:off x="1371600" y="2474657"/>
            <a:ext cx="9416956" cy="259483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DEEPFACE LIBRARY</a:t>
            </a:r>
          </a:p>
        </p:txBody>
      </p:sp>
      <p:sp>
        <p:nvSpPr>
          <p:cNvPr id="4" name="Content Placeholder 3"/>
          <p:cNvSpPr>
            <a:spLocks noGrp="1"/>
          </p:cNvSpPr>
          <p:nvPr>
            <p:ph idx="1"/>
          </p:nvPr>
        </p:nvSpPr>
        <p:spPr/>
        <p:txBody>
          <a:bodyPr>
            <a:normAutofit/>
          </a:bodyPr>
          <a:lstStyle/>
          <a:p>
            <a:pPr marL="0" indent="0" algn="just">
              <a:buNone/>
            </a:pPr>
            <a:r>
              <a:rPr lang="en-US" dirty="0">
                <a:solidFill>
                  <a:srgbClr val="202122"/>
                </a:solidFill>
                <a:latin typeface="Times New Roman" panose="02020603050405020304" pitchFamily="18" charset="0"/>
                <a:cs typeface="Times New Roman" panose="02020603050405020304" pitchFamily="18" charset="0"/>
              </a:rPr>
              <a:t>DeepFace is a Deep Learning Facial recognition system created by the Facebook research group. It identifies human faces in digital images. The program has a 9 layer neural network with over 120 million connection weights and was trained on four million images that were uploaded by the Facebook users. </a:t>
            </a:r>
            <a:r>
              <a:rPr lang="en-US" b="0" i="0" dirty="0">
                <a:solidFill>
                  <a:srgbClr val="202122"/>
                </a:solidFill>
                <a:effectLst/>
                <a:latin typeface="Times New Roman" panose="02020603050405020304" pitchFamily="18" charset="0"/>
                <a:cs typeface="Times New Roman" panose="02020603050405020304" pitchFamily="18" charset="0"/>
              </a:rPr>
              <a:t>The Facebook Research team has stated that the DeepFace method reaches an accuracy of 97.35%. In such case, the DeepFace library is sometimes more accurate that the human beings.</a:t>
            </a:r>
          </a:p>
          <a:p>
            <a:endParaRPr lang="en-IN"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US" dirty="0"/>
              <a:t>JUNE 16, 2021</a:t>
            </a:r>
          </a:p>
        </p:txBody>
      </p:sp>
      <p:sp>
        <p:nvSpPr>
          <p:cNvPr id="6" name="Slide Number Placeholder 5"/>
          <p:cNvSpPr>
            <a:spLocks noGrp="1"/>
          </p:cNvSpPr>
          <p:nvPr>
            <p:ph type="sldNum" sz="quarter" idx="12"/>
          </p:nvPr>
        </p:nvSpPr>
        <p:spPr/>
        <p:txBody>
          <a:bodyPr/>
          <a:lstStyle/>
          <a:p>
            <a:fld id="{C01389E6-C847-4AD0-B56D-D205B2EAB1EE}" type="slidenum">
              <a:rPr lang="en-US" smtClean="0"/>
              <a:t>9</a:t>
            </a:fld>
            <a:endParaRPr lang="en-US" dirty="0"/>
          </a:p>
        </p:txBody>
      </p:sp>
    </p:spTree>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Gradient rise design</Template>
  <TotalTime>191</TotalTime>
  <Words>1769</Words>
  <Application>Microsoft Office PowerPoint</Application>
  <PresentationFormat>Widescreen</PresentationFormat>
  <Paragraphs>168</Paragraphs>
  <Slides>32</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vt:lpstr>
      <vt:lpstr>Avenir Next LT Pro</vt:lpstr>
      <vt:lpstr>Avenir Next LT Pro Light</vt:lpstr>
      <vt:lpstr>Britannic Bold</vt:lpstr>
      <vt:lpstr>Calibri</vt:lpstr>
      <vt:lpstr>Footlight MT Light</vt:lpstr>
      <vt:lpstr>Lucida Fax</vt:lpstr>
      <vt:lpstr>Noto Sans Symbols</vt:lpstr>
      <vt:lpstr>Times New Roman</vt:lpstr>
      <vt:lpstr>Wingdings</vt:lpstr>
      <vt:lpstr>GradientRiseVTI</vt:lpstr>
      <vt:lpstr>Music recommendation system based on facial emotion gestures</vt:lpstr>
      <vt:lpstr>Batch – 207 Details</vt:lpstr>
      <vt:lpstr>CONTENTS</vt:lpstr>
      <vt:lpstr>abstract</vt:lpstr>
      <vt:lpstr>motivation</vt:lpstr>
      <vt:lpstr>introduction</vt:lpstr>
      <vt:lpstr>introduction</vt:lpstr>
      <vt:lpstr>introduction</vt:lpstr>
      <vt:lpstr>DEEPFACE LIBRARY</vt:lpstr>
      <vt:lpstr>Functional  &amp; Non-functional requirements</vt:lpstr>
      <vt:lpstr>Functional &amp; Non-functional requirements</vt:lpstr>
      <vt:lpstr>Functional &amp; Non-functional requirements</vt:lpstr>
      <vt:lpstr>Design of the Project</vt:lpstr>
      <vt:lpstr>Software development life cycle</vt:lpstr>
      <vt:lpstr>Software development life cycle</vt:lpstr>
      <vt:lpstr>IMPLEMENTATION OF THE PROJECT</vt:lpstr>
      <vt:lpstr>Proposed system</vt:lpstr>
      <vt:lpstr>PowerPoint Presentation</vt:lpstr>
      <vt:lpstr>Working of deepface</vt:lpstr>
      <vt:lpstr>alignment</vt:lpstr>
      <vt:lpstr>2D alignment</vt:lpstr>
      <vt:lpstr>2d alignment</vt:lpstr>
      <vt:lpstr>3d alignment</vt:lpstr>
      <vt:lpstr>3d alignment</vt:lpstr>
      <vt:lpstr>frontalization</vt:lpstr>
      <vt:lpstr>frontalization</vt:lpstr>
      <vt:lpstr>Music recommendation</vt:lpstr>
      <vt:lpstr>Music recommendation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recommendation system based on facial emotion gestures</dc:title>
  <dc:creator>Akash Babu Pedapaga</dc:creator>
  <cp:lastModifiedBy>Akash Babu Pedapaga</cp:lastModifiedBy>
  <cp:revision>46</cp:revision>
  <dcterms:created xsi:type="dcterms:W3CDTF">2021-05-08T08:51:00Z</dcterms:created>
  <dcterms:modified xsi:type="dcterms:W3CDTF">2021-06-16T09:24:16Z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1033-11.2.0.9669</vt:lpwstr>
  </property>
</Properties>
</file>