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7" r:id="rId2"/>
    <p:sldId id="258" r:id="rId3"/>
    <p:sldId id="269" r:id="rId4"/>
    <p:sldId id="290" r:id="rId5"/>
    <p:sldId id="313" r:id="rId6"/>
    <p:sldId id="265" r:id="rId7"/>
    <p:sldId id="304" r:id="rId8"/>
    <p:sldId id="259" r:id="rId9"/>
    <p:sldId id="264" r:id="rId10"/>
    <p:sldId id="291" r:id="rId11"/>
    <p:sldId id="260" r:id="rId12"/>
    <p:sldId id="271" r:id="rId13"/>
    <p:sldId id="307" r:id="rId14"/>
    <p:sldId id="274" r:id="rId15"/>
    <p:sldId id="308" r:id="rId16"/>
    <p:sldId id="309" r:id="rId17"/>
    <p:sldId id="311" r:id="rId18"/>
    <p:sldId id="299" r:id="rId19"/>
    <p:sldId id="312" r:id="rId20"/>
    <p:sldId id="276" r:id="rId21"/>
    <p:sldId id="314" r:id="rId22"/>
    <p:sldId id="316" r:id="rId23"/>
    <p:sldId id="317" r:id="rId24"/>
    <p:sldId id="318" r:id="rId25"/>
    <p:sldId id="261" r:id="rId26"/>
    <p:sldId id="262" r:id="rId27"/>
    <p:sldId id="263" r:id="rId28"/>
    <p:sldId id="319" r:id="rId29"/>
    <p:sldId id="267" r:id="rId30"/>
    <p:sldId id="268" r:id="rId31"/>
    <p:sldId id="320" r:id="rId32"/>
    <p:sldId id="321" r:id="rId33"/>
    <p:sldId id="266" r:id="rId34"/>
    <p:sldId id="278" r:id="rId35"/>
    <p:sldId id="272" r:id="rId36"/>
    <p:sldId id="322" r:id="rId37"/>
    <p:sldId id="275" r:id="rId38"/>
    <p:sldId id="273" r:id="rId39"/>
    <p:sldId id="323" r:id="rId40"/>
    <p:sldId id="270" r:id="rId41"/>
    <p:sldId id="324" r:id="rId42"/>
    <p:sldId id="279" r:id="rId43"/>
    <p:sldId id="280" r:id="rId44"/>
    <p:sldId id="28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385-FA37-07D2-49C0-EEA908791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6F250-9381-7128-AF81-2EEF50F1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D363-FAFB-8B08-364D-79767000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9469-62E6-4C18-BE20-E94920431A8D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7061-AEE0-C4F6-A0D4-2F8470CC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F1D1-BDE9-5833-F19A-EA3E3FD7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E42-E533-48E1-9C49-152BC7EB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32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8D0-3DCA-FB9C-08F8-5FCCABEC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E2986-9810-43C3-9CD5-F79EAC07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DA7F9-D660-6D23-4614-5CA0CCE8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9469-62E6-4C18-BE20-E94920431A8D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D2FC-DBA2-6DAB-0414-18579028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1E3B-8F69-5463-6C81-1AF7CC42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E42-E533-48E1-9C49-152BC7EB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52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96B33-1F31-D179-DB35-F5B6C7071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F7F26-EEE4-0BB0-DA89-434B949D2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5F04-3A09-7531-7BCD-7FD9E510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9469-62E6-4C18-BE20-E94920431A8D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22CB-96FA-98AE-CC00-4E735CDD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C9D0-3170-70A6-1EB3-1EF28539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E42-E533-48E1-9C49-152BC7EB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0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1DF3-975A-29C1-A257-1367CBD0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2F8E-8ABD-D990-4A99-351DF60C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A0FB-B167-A018-E612-FB39B6A5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9469-62E6-4C18-BE20-E94920431A8D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4867-1E2C-27BC-9B56-96526296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67FD-49B6-2D29-E744-C8D4E9A3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E42-E533-48E1-9C49-152BC7EB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35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1A62-BD18-92D7-1907-ACB5079A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28708-64A4-C0FD-895B-19D60F48B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BA76-F10C-71E3-BAB7-B9B08E4A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9469-62E6-4C18-BE20-E94920431A8D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F61C-418E-D2C1-A27C-6219B9F0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9B8C9-7151-FE9C-0877-BC489139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E42-E533-48E1-9C49-152BC7EB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7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12EF-BAF6-0C93-EEB2-4A27F28F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2B49-6682-F2B9-8D4D-C4A4C1884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67E07-1C2F-C927-E872-119D27F4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90B9B-E3DC-589E-419E-751AFC90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9469-62E6-4C18-BE20-E94920431A8D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8B46A-C33B-979F-6273-61A58B2E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8C31B-96E7-8790-094C-D61547F8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E42-E533-48E1-9C49-152BC7EB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75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B84F-DFDB-7383-76BC-AB88E4D1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F8E1B-B3D2-ACB3-BD28-11AF4D3E0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DF308-4B33-C84C-57B3-6250C265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6290A-3667-EDAE-86F1-5118C3278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F6E74-04DD-7743-C32C-67C36623E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22CA6-F34F-637C-1BE1-AF418721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9469-62E6-4C18-BE20-E94920431A8D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289BA-DCCA-0E73-BC69-BD72E532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E3016-B426-713D-6706-8AE54A99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E42-E533-48E1-9C49-152BC7EB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9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2163-FAA5-9479-97A9-94ED9796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82716-7200-BA6D-3FCD-89BA56B1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9469-62E6-4C18-BE20-E94920431A8D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ED335-9DD5-918F-1158-04E4DFE4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B3C16-B77D-5205-3A95-50543AB7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E42-E533-48E1-9C49-152BC7EB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49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54362-5FCF-57AB-86D7-A46E6A1B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9469-62E6-4C18-BE20-E94920431A8D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B8E8F-C2AB-C3D4-FB16-719DF0C2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48222-DC78-7476-C3E5-DC4BCC05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E42-E533-48E1-9C49-152BC7EB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7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3891-D136-86AB-7794-3769DC44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86D8-76FE-A074-6F23-6E01B3EC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1F87F-5485-0E33-8202-8DD6F8A60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58979-7BBD-1E16-0EA9-C82F5F23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9469-62E6-4C18-BE20-E94920431A8D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1D360-C705-0451-A997-A2F81036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A56F4-DB1C-A4A3-CEE9-9949F946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E42-E533-48E1-9C49-152BC7EB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62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ED3E-45F6-444E-FE94-7FAC06F5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42711-ABFE-4762-E1D3-BAA966DAB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9FD50-FD54-FD75-35F1-2CBA8F3AF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D2AA-5628-E22A-3542-80E3528B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9469-62E6-4C18-BE20-E94920431A8D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62E8B-EF68-8461-B460-74BBAF5C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C9813-7FCD-631E-EB8C-B3270B87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E42-E533-48E1-9C49-152BC7EB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15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CBBAB-2B18-49FF-DD55-30F656A8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BCEE0-3CBB-2E64-E518-69F3D43B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113F-D0FF-F91E-BCDB-36A01B23B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9469-62E6-4C18-BE20-E94920431A8D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2FBF-4BFC-866F-23B1-C58D66DA3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B6D6-0F51-0DE2-147F-FA642410E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4E42-E533-48E1-9C49-152BC7EB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4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BC8194-E24F-959D-933E-8FFCF0CB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Fault testing of Reversible circuit</a:t>
            </a:r>
            <a:br>
              <a:rPr lang="en-US" sz="4400" dirty="0"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21AD068-A617-5667-079C-C05A3DAC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Submitted by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2060"/>
                </a:solidFill>
              </a:rPr>
              <a:t>Sudeshna Haldar					Akash Patra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     Roll No:91/MCA/190019			Roll No: 91/MCA/190015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    Reg No: D01-1211-0048-19			Reg No: 432-1121-0869-15</a:t>
            </a:r>
          </a:p>
          <a:p>
            <a:pPr marL="0" indent="0">
              <a:buNone/>
            </a:pPr>
            <a:r>
              <a:rPr lang="en-IN" dirty="0"/>
              <a:t>				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MCA 6</a:t>
            </a:r>
            <a:r>
              <a:rPr lang="en-IN" b="1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SEMESETER</a:t>
            </a:r>
          </a:p>
          <a:p>
            <a:pPr marL="0" indent="0">
              <a:buNone/>
            </a:pPr>
            <a:r>
              <a:rPr lang="en-IN" dirty="0"/>
              <a:t>			            	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Guided By</a:t>
            </a:r>
          </a:p>
          <a:p>
            <a:pPr marL="0" indent="0">
              <a:buNone/>
            </a:pPr>
            <a:r>
              <a:rPr lang="en-IN" dirty="0"/>
              <a:t>				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Asst. Prof.</a:t>
            </a:r>
            <a:r>
              <a:rPr lang="en-IN" dirty="0"/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Joyati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Mondal</a:t>
            </a:r>
          </a:p>
        </p:txBody>
      </p:sp>
    </p:spTree>
    <p:extLst>
      <p:ext uri="{BB962C8B-B14F-4D97-AF65-F5344CB8AC3E}">
        <p14:creationId xmlns:p14="http://schemas.microsoft.com/office/powerpoint/2010/main" val="265501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563" y="261258"/>
                <a:ext cx="11607281" cy="63821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IN" sz="4000" b="1" dirty="0">
                    <a:latin typeface="+mj-lt"/>
                  </a:rPr>
                  <a:t>MULTIPLE CONTROL TOFFOLI (MCT) GATE</a:t>
                </a:r>
                <a:endParaRPr lang="en-IN" sz="4000" b="1" dirty="0">
                  <a:latin typeface="+mj-lt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Generalized version of Toffoli gate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563" y="261258"/>
                <a:ext cx="11607281" cy="6382138"/>
              </a:xfrm>
              <a:blipFill>
                <a:blip r:embed="rId2"/>
                <a:stretch>
                  <a:fillRect l="-945" t="-2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04" y="1752816"/>
            <a:ext cx="2321498" cy="3013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677334" y="2739983"/>
              <a:ext cx="5629190" cy="3352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2919">
                      <a:extLst>
                        <a:ext uri="{9D8B030D-6E8A-4147-A177-3AD203B41FA5}">
                          <a16:colId xmlns:a16="http://schemas.microsoft.com/office/drawing/2014/main" val="69012290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1255080813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2293520166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4177727373"/>
                        </a:ext>
                      </a:extLst>
                    </a:gridCol>
                    <a:gridCol w="567952">
                      <a:extLst>
                        <a:ext uri="{9D8B030D-6E8A-4147-A177-3AD203B41FA5}">
                          <a16:colId xmlns:a16="http://schemas.microsoft.com/office/drawing/2014/main" val="2930458252"/>
                        </a:ext>
                      </a:extLst>
                    </a:gridCol>
                    <a:gridCol w="557886">
                      <a:extLst>
                        <a:ext uri="{9D8B030D-6E8A-4147-A177-3AD203B41FA5}">
                          <a16:colId xmlns:a16="http://schemas.microsoft.com/office/drawing/2014/main" val="1633241862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1350972610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2381338311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62437572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434279392"/>
                        </a:ext>
                      </a:extLst>
                    </a:gridCol>
                  </a:tblGrid>
                  <a:tr h="558703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9799790"/>
                      </a:ext>
                    </a:extLst>
                  </a:tr>
                  <a:tr h="558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41285"/>
                      </a:ext>
                    </a:extLst>
                  </a:tr>
                  <a:tr h="5587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966198"/>
                      </a:ext>
                    </a:extLst>
                  </a:tr>
                  <a:tr h="5587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6052240"/>
                      </a:ext>
                    </a:extLst>
                  </a:tr>
                  <a:tr h="558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4515373"/>
                      </a:ext>
                    </a:extLst>
                  </a:tr>
                  <a:tr h="5587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9020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42695"/>
                  </p:ext>
                </p:extLst>
              </p:nvPr>
            </p:nvGraphicFramePr>
            <p:xfrm>
              <a:off x="677334" y="2739983"/>
              <a:ext cx="5629190" cy="3352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2919">
                      <a:extLst>
                        <a:ext uri="{9D8B030D-6E8A-4147-A177-3AD203B41FA5}">
                          <a16:colId xmlns:a16="http://schemas.microsoft.com/office/drawing/2014/main" val="69012290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1255080813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2293520166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4177727373"/>
                        </a:ext>
                      </a:extLst>
                    </a:gridCol>
                    <a:gridCol w="567952">
                      <a:extLst>
                        <a:ext uri="{9D8B030D-6E8A-4147-A177-3AD203B41FA5}">
                          <a16:colId xmlns:a16="http://schemas.microsoft.com/office/drawing/2014/main" val="2930458252"/>
                        </a:ext>
                      </a:extLst>
                    </a:gridCol>
                    <a:gridCol w="557886">
                      <a:extLst>
                        <a:ext uri="{9D8B030D-6E8A-4147-A177-3AD203B41FA5}">
                          <a16:colId xmlns:a16="http://schemas.microsoft.com/office/drawing/2014/main" val="1633241862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1350972610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2381338311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62437572"/>
                        </a:ext>
                      </a:extLst>
                    </a:gridCol>
                    <a:gridCol w="562919">
                      <a:extLst>
                        <a:ext uri="{9D8B030D-6E8A-4147-A177-3AD203B41FA5}">
                          <a16:colId xmlns:a16="http://schemas.microsoft.com/office/drawing/2014/main" val="434279392"/>
                        </a:ext>
                      </a:extLst>
                    </a:gridCol>
                  </a:tblGrid>
                  <a:tr h="558703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9799790"/>
                      </a:ext>
                    </a:extLst>
                  </a:tr>
                  <a:tr h="558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87" t="-101087" r="-906522" b="-4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1087" r="-796774" b="-4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174" t="-101087" r="-705435" b="-4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925" t="-101087" r="-597849" b="-4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925" t="-101087" r="-497849" b="-4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9890" t="-101087" r="-408791" b="-4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96774" t="-101087" r="-300000" b="-4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4348" t="-101087" r="-203261" b="-4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5699" t="-101087" r="-101075" b="-4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5435" t="-101087" r="-2174" b="-4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41285"/>
                      </a:ext>
                    </a:extLst>
                  </a:tr>
                  <a:tr h="5587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174" t="-201087" r="-705435" b="-3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4348" t="-201087" r="-203261" b="-3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966198"/>
                      </a:ext>
                    </a:extLst>
                  </a:tr>
                  <a:tr h="5587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174" t="-304396" r="-705435" b="-2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4348" t="-304396" r="-203261" b="-2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6052240"/>
                      </a:ext>
                    </a:extLst>
                  </a:tr>
                  <a:tr h="558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87" t="-400000" r="-906522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00000" r="-796774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174" t="-400000" r="-705435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925" t="-400000" r="-59784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925" t="-400000" r="-49784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9890" t="-400000" r="-408791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96774" t="-400000" r="-300000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4348" t="-400000" r="-203261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5699" t="-400000" r="-101075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5435" t="-400000" r="-2174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4515373"/>
                      </a:ext>
                    </a:extLst>
                  </a:tr>
                  <a:tr h="5587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174" t="-500000" r="-705435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9020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6952504" y="5264257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inverted when all the inputs are 1</a:t>
            </a:r>
          </a:p>
        </p:txBody>
      </p:sp>
    </p:spTree>
    <p:extLst>
      <p:ext uri="{BB962C8B-B14F-4D97-AF65-F5344CB8AC3E}">
        <p14:creationId xmlns:p14="http://schemas.microsoft.com/office/powerpoint/2010/main" val="1087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FC89DC3-D4DB-4303-B3EE-B6ABBC9CE300}"/>
              </a:ext>
            </a:extLst>
          </p:cNvPr>
          <p:cNvGraphicFramePr>
            <a:graphicFrameLocks noGrp="1"/>
          </p:cNvGraphicFramePr>
          <p:nvPr/>
        </p:nvGraphicFramePr>
        <p:xfrm>
          <a:off x="939112" y="2677938"/>
          <a:ext cx="468321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535">
                  <a:extLst>
                    <a:ext uri="{9D8B030D-6E8A-4147-A177-3AD203B41FA5}">
                      <a16:colId xmlns:a16="http://schemas.microsoft.com/office/drawing/2014/main" val="2181191876"/>
                    </a:ext>
                  </a:extLst>
                </a:gridCol>
                <a:gridCol w="780535">
                  <a:extLst>
                    <a:ext uri="{9D8B030D-6E8A-4147-A177-3AD203B41FA5}">
                      <a16:colId xmlns:a16="http://schemas.microsoft.com/office/drawing/2014/main" val="1052842427"/>
                    </a:ext>
                  </a:extLst>
                </a:gridCol>
                <a:gridCol w="780535">
                  <a:extLst>
                    <a:ext uri="{9D8B030D-6E8A-4147-A177-3AD203B41FA5}">
                      <a16:colId xmlns:a16="http://schemas.microsoft.com/office/drawing/2014/main" val="3835777570"/>
                    </a:ext>
                  </a:extLst>
                </a:gridCol>
                <a:gridCol w="780535">
                  <a:extLst>
                    <a:ext uri="{9D8B030D-6E8A-4147-A177-3AD203B41FA5}">
                      <a16:colId xmlns:a16="http://schemas.microsoft.com/office/drawing/2014/main" val="1487440207"/>
                    </a:ext>
                  </a:extLst>
                </a:gridCol>
                <a:gridCol w="780535">
                  <a:extLst>
                    <a:ext uri="{9D8B030D-6E8A-4147-A177-3AD203B41FA5}">
                      <a16:colId xmlns:a16="http://schemas.microsoft.com/office/drawing/2014/main" val="1521815342"/>
                    </a:ext>
                  </a:extLst>
                </a:gridCol>
                <a:gridCol w="780535">
                  <a:extLst>
                    <a:ext uri="{9D8B030D-6E8A-4147-A177-3AD203B41FA5}">
                      <a16:colId xmlns:a16="http://schemas.microsoft.com/office/drawing/2014/main" val="1984583200"/>
                    </a:ext>
                  </a:extLst>
                </a:gridCol>
              </a:tblGrid>
              <a:tr h="298691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3840"/>
                  </a:ext>
                </a:extLst>
              </a:tr>
              <a:tr h="29869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7295"/>
                  </a:ext>
                </a:extLst>
              </a:tr>
              <a:tr h="298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64467"/>
                  </a:ext>
                </a:extLst>
              </a:tr>
              <a:tr h="298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31364"/>
                  </a:ext>
                </a:extLst>
              </a:tr>
              <a:tr h="298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524312"/>
                  </a:ext>
                </a:extLst>
              </a:tr>
              <a:tr h="298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50361"/>
                  </a:ext>
                </a:extLst>
              </a:tr>
              <a:tr h="298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57487"/>
                  </a:ext>
                </a:extLst>
              </a:tr>
              <a:tr h="298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30145"/>
                  </a:ext>
                </a:extLst>
              </a:tr>
              <a:tr h="298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324095"/>
                  </a:ext>
                </a:extLst>
              </a:tr>
              <a:tr h="298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82206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7677" y="410547"/>
            <a:ext cx="10566379" cy="208305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4000" b="1" dirty="0">
                <a:latin typeface="+mj-lt"/>
                <a:cs typeface="Times New Roman" panose="02020603050405020304" pitchFamily="18" charset="0"/>
              </a:rPr>
              <a:t>FREDKIN GATE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When the control input is 1 the target input (B and C in the diagram) gate swapped.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0010B-0979-157E-B824-BF95E2A5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384" y="3615801"/>
            <a:ext cx="28670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AAC1-BE52-4833-B323-4B6AD86F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19" y="281788"/>
            <a:ext cx="10968199" cy="1688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+mj-lt"/>
              </a:rPr>
              <a:t>PERES GATE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When input to A is 1, input to B gets complemented 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when input to A and B are 1, input to C gets complemented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76C0D-1577-4266-A338-3C7B5E66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66" y="2054737"/>
            <a:ext cx="6194997" cy="3954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89B812-12C7-A0A1-28A2-776D1312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2784398"/>
            <a:ext cx="40957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918464" cy="79907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 FAULT AND FAULT MODEL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757690" cy="385837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fault is a logical model of a physical disturbance, which changes the (Boolean) function of the circuit.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fault model depicts the category of fault occurrence in a circuit and guides in identifying the target for testing.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508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" y="161925"/>
            <a:ext cx="11906250" cy="6381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FAULT MODEL FOR REVERSIBLE CIRCUIT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019175"/>
            <a:ext cx="11906250" cy="5676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b="1" dirty="0"/>
          </a:p>
          <a:p>
            <a:r>
              <a:rPr lang="en-IN" dirty="0"/>
              <a:t>The following diagram shows the different fault model which can be applied to reversible circuit: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822DF-206C-8ACC-6326-446907FA7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33" y="2315556"/>
            <a:ext cx="769825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968F-6283-DE9B-468E-B599C031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774"/>
          </a:xfrm>
        </p:spPr>
        <p:txBody>
          <a:bodyPr/>
          <a:lstStyle/>
          <a:p>
            <a:pPr algn="ctr"/>
            <a:r>
              <a:rPr lang="en-IN" b="1" dirty="0"/>
              <a:t>MISSING GATE FAULT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9152-4E15-33A9-C2A8-6AC05F468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2" y="1225900"/>
            <a:ext cx="9559636" cy="495106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Under Missing gate fault model there are four different types of fault: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 Single Missing Gate Fault.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b) Multiple Missing Gate Fault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Partial Missing Gate Fault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d) Repeated Gate Fault	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2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0693-016B-2231-5D3F-2A8AB102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2" y="193040"/>
            <a:ext cx="9559636" cy="6358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dirty="0">
                <a:latin typeface="+mj-lt"/>
              </a:rPr>
              <a:t>SINGLE MISSING GATE FAULT (SMGF)</a:t>
            </a:r>
          </a:p>
          <a:p>
            <a:pPr marL="0" indent="0" algn="ctr">
              <a:buNone/>
            </a:pPr>
            <a:endParaRPr lang="en-IN" sz="4000" b="1" dirty="0">
              <a:latin typeface="+mj-lt"/>
            </a:endParaRP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SMGF corresponds to the case when one gate completely disappears from the circuit. 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If a circuit has N gates, then the total no. of SMGF can occur in the circuit is N.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SMGF is detected by a vector which produces 1 at all control of the Missing gate.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29ED4-30F8-6FC4-8FF5-A8A39BD7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3982215"/>
            <a:ext cx="2705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9B41-750E-D6EC-CEE3-FDEBAF7E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960"/>
            <a:ext cx="10515600" cy="613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+mj-lt"/>
              </a:rPr>
              <a:t>PARTIAL MISSING GATE FAULT </a:t>
            </a:r>
          </a:p>
          <a:p>
            <a:pPr marL="0" indent="0">
              <a:buNone/>
            </a:pP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A partial missing-gate fault (PMGF) corresponds to removing m out of the k control inputs of a gate, thus transforming it into a (k – m)-MCT gate. </a:t>
            </a:r>
          </a:p>
          <a:p>
            <a:r>
              <a:rPr lang="en-IN" b="1" dirty="0">
                <a:latin typeface="+mj-lt"/>
              </a:rPr>
              <a:t>A Partial Missing Gate Fault is detected by a vector which produces 0 in at least one of the missing control and 1 at all other control.</a:t>
            </a:r>
          </a:p>
        </p:txBody>
      </p:sp>
    </p:spTree>
    <p:extLst>
      <p:ext uri="{BB962C8B-B14F-4D97-AF65-F5344CB8AC3E}">
        <p14:creationId xmlns:p14="http://schemas.microsoft.com/office/powerpoint/2010/main" val="332904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63F9-C87A-A675-BA86-9872C7AE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" y="106534"/>
            <a:ext cx="12002610" cy="5745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PARTIAL MISSING GATE 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785B-3E0A-D391-3941-CB835E3B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" y="825624"/>
            <a:ext cx="12002610" cy="5943598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								1</a:t>
            </a:r>
            <a:r>
              <a:rPr lang="en-IN" baseline="30000" dirty="0"/>
              <a:t>st</a:t>
            </a:r>
            <a:r>
              <a:rPr lang="en-IN" dirty="0"/>
              <a:t> Order PMGF</a:t>
            </a:r>
          </a:p>
          <a:p>
            <a:pPr lvl="3"/>
            <a:endParaRPr lang="en-IN" sz="3200" dirty="0"/>
          </a:p>
          <a:p>
            <a:pPr lvl="3"/>
            <a:endParaRPr lang="en-IN" sz="3200" dirty="0"/>
          </a:p>
          <a:p>
            <a:pPr lvl="3"/>
            <a:endParaRPr lang="en-IN" sz="3200" dirty="0"/>
          </a:p>
          <a:p>
            <a:pPr marL="3657600" lvl="8" indent="0">
              <a:buNone/>
            </a:pPr>
            <a:r>
              <a:rPr lang="en-IN" sz="3200" dirty="0"/>
              <a:t>					2</a:t>
            </a:r>
            <a:r>
              <a:rPr lang="en-IN" sz="3200" baseline="30000" dirty="0"/>
              <a:t>nd</a:t>
            </a:r>
            <a:r>
              <a:rPr lang="en-IN" sz="3200" dirty="0"/>
              <a:t> Order PMGF</a:t>
            </a:r>
          </a:p>
          <a:p>
            <a:pPr marL="3657600" lvl="8" indent="0">
              <a:buNone/>
            </a:pPr>
            <a:endParaRPr lang="en-IN" sz="2800" dirty="0"/>
          </a:p>
          <a:p>
            <a:pPr marL="3657600" lvl="8" indent="0">
              <a:buNone/>
            </a:pPr>
            <a:r>
              <a:rPr lang="en-IN" sz="3200" dirty="0"/>
              <a:t>  </a:t>
            </a:r>
          </a:p>
          <a:p>
            <a:pPr marL="3657600" lvl="8" indent="0">
              <a:buNone/>
            </a:pPr>
            <a:r>
              <a:rPr lang="en-IN" sz="3200" dirty="0"/>
              <a:t>                                         	</a:t>
            </a:r>
          </a:p>
          <a:p>
            <a:pPr marL="3657600" lvl="8" indent="0">
              <a:buNone/>
            </a:pPr>
            <a:r>
              <a:rPr lang="en-IN" sz="3200" dirty="0"/>
              <a:t>					3</a:t>
            </a:r>
            <a:r>
              <a:rPr lang="en-IN" sz="3200" baseline="30000" dirty="0"/>
              <a:t>rd</a:t>
            </a:r>
            <a:r>
              <a:rPr lang="en-IN" sz="3200" dirty="0"/>
              <a:t> Order PMGF</a:t>
            </a:r>
          </a:p>
          <a:p>
            <a:pPr marL="3657600" lvl="8" indent="0">
              <a:buNone/>
            </a:pPr>
            <a:r>
              <a:rPr lang="en-IN" sz="3200" dirty="0"/>
              <a:t>AA</a:t>
            </a:r>
          </a:p>
          <a:p>
            <a:pPr marL="3657600" lvl="8" indent="0">
              <a:buNone/>
            </a:pPr>
            <a:r>
              <a:rPr lang="en-IN" sz="2600" dirty="0"/>
              <a:t>T</a:t>
            </a:r>
          </a:p>
          <a:p>
            <a:endParaRPr lang="en-IN" sz="2600" dirty="0"/>
          </a:p>
          <a:p>
            <a:r>
              <a:rPr lang="en-IN" sz="2600" dirty="0"/>
              <a:t>A set of vector which detects all 1</a:t>
            </a:r>
            <a:r>
              <a:rPr lang="en-IN" sz="2600" baseline="30000" dirty="0"/>
              <a:t>st</a:t>
            </a:r>
            <a:r>
              <a:rPr lang="en-IN" sz="2600" dirty="0"/>
              <a:t> order PMGF can also detect other higher order PMGF.</a:t>
            </a:r>
          </a:p>
          <a:p>
            <a:pPr lvl="5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D120B-B691-8B0B-2AC4-BD996E8A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2" y="825624"/>
            <a:ext cx="6309064" cy="1645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BF798E-B1C4-409E-61F4-7B2BDDA9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" y="2615378"/>
            <a:ext cx="5676900" cy="191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A3C1C-127B-F4CC-3492-ECE50AB3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52" y="4529903"/>
            <a:ext cx="6734175" cy="16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B7FE-2994-1461-897D-5F7346EB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"/>
            <a:ext cx="10515600" cy="6217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700" b="1" dirty="0">
                <a:latin typeface="+mj-lt"/>
              </a:rPr>
              <a:t>MULTIPLE MISSING GATE FAULT</a:t>
            </a:r>
          </a:p>
          <a:p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Multiple missing gate fault (MMGF) is the disappearance of two or more successive gates.</a:t>
            </a:r>
          </a:p>
          <a:p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circuit with N gates there are N(N-1)/2 MMGF fault.</a:t>
            </a:r>
          </a:p>
          <a:p>
            <a:endParaRPr lang="en-IN" sz="2800" dirty="0"/>
          </a:p>
          <a:p>
            <a:pPr marL="0" indent="0">
              <a:buNone/>
            </a:pPr>
            <a:endParaRPr lang="en-IN" b="1" dirty="0">
              <a:latin typeface="+mj-lt"/>
            </a:endParaRPr>
          </a:p>
        </p:txBody>
      </p:sp>
      <p:pic>
        <p:nvPicPr>
          <p:cNvPr id="4" name="Picture 3" descr="Machine generated alternative text:&#10;">
            <a:extLst>
              <a:ext uri="{FF2B5EF4-FFF2-40B4-BE49-F238E27FC236}">
                <a16:creationId xmlns:a16="http://schemas.microsoft.com/office/drawing/2014/main" id="{65316D35-E9E7-DC66-8A69-DCFA08E29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38" y="2877261"/>
            <a:ext cx="3546124" cy="2333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46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7178-995E-453A-91C7-BF80522C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68" y="320738"/>
            <a:ext cx="10656814" cy="735706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cs typeface="Times New Roman" panose="02020603050405020304" pitchFamily="18" charset="0"/>
              </a:rPr>
              <a:t>REVERSIBLE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142C-0B9A-48B5-8207-90877A63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90" y="1074199"/>
            <a:ext cx="8873231" cy="20516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Number of input is more than the number of output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Once output is reached, inputs can not be reconstructed using the output only this is called information loss.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8" y="3860565"/>
            <a:ext cx="4391638" cy="2143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752" y="2844294"/>
            <a:ext cx="5152767" cy="40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2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2240"/>
            <a:ext cx="10204027" cy="731520"/>
          </a:xfrm>
        </p:spPr>
        <p:txBody>
          <a:bodyPr/>
          <a:lstStyle/>
          <a:p>
            <a:pPr algn="ctr"/>
            <a:r>
              <a:rPr lang="en-IN" b="1" dirty="0"/>
              <a:t>STUCK-AT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997"/>
            <a:ext cx="10536626" cy="437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When any wire in a circuit get settled on a single logic bits 0 or 1 are termed as stuck-at-0 (S-a-0) or stuck-at-1 (S-a-1) faults respectively.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In order to test Stuck-at-0 fault at any point of the circuit we have to give 1 at that input.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Similarly, to test Stuck-at-1 fault at any point of the circuit we have to give 0 at that input.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24533" y="3705732"/>
            <a:ext cx="1931258" cy="2388155"/>
            <a:chOff x="1248032" y="2580632"/>
            <a:chExt cx="1931258" cy="2388155"/>
          </a:xfrm>
        </p:grpSpPr>
        <p:pic>
          <p:nvPicPr>
            <p:cNvPr id="4" name="Picture 3" descr="Machine generated alternative text:&#10;Fault site 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032" y="2580632"/>
              <a:ext cx="1931258" cy="19419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248032" y="28914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4672" y="4599455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Stuck-at 0 fault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99338" y="3705732"/>
            <a:ext cx="1931258" cy="2388155"/>
            <a:chOff x="1248032" y="2580632"/>
            <a:chExt cx="1931258" cy="2388155"/>
          </a:xfrm>
        </p:grpSpPr>
        <p:pic>
          <p:nvPicPr>
            <p:cNvPr id="9" name="Picture 8" descr="Machine generated alternative text:&#10;Fault site 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032" y="2580632"/>
              <a:ext cx="1931258" cy="19419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248032" y="28914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14672" y="4599455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Stuck-at 1 fault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83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89E0-4B9A-A783-9664-8DA99C3B2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6963"/>
            <a:ext cx="9144000" cy="803237"/>
          </a:xfrm>
        </p:spPr>
        <p:txBody>
          <a:bodyPr>
            <a:normAutofit/>
          </a:bodyPr>
          <a:lstStyle/>
          <a:p>
            <a:r>
              <a:rPr lang="en-IN" sz="4000" b="1" dirty="0"/>
              <a:t>BLACK BOX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01AC7-F9C3-700B-557B-220F280F4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0793"/>
            <a:ext cx="9144000" cy="521726"/>
          </a:xfrm>
        </p:spPr>
        <p:txBody>
          <a:bodyPr/>
          <a:lstStyle/>
          <a:p>
            <a:r>
              <a:rPr lang="en-IN" dirty="0"/>
              <a:t>Overall view of the tool we are implementing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91EFC-FFEB-F3CA-B4DB-ED2D6F80E36F}"/>
              </a:ext>
            </a:extLst>
          </p:cNvPr>
          <p:cNvSpPr/>
          <p:nvPr/>
        </p:nvSpPr>
        <p:spPr>
          <a:xfrm>
            <a:off x="4213412" y="3092824"/>
            <a:ext cx="3299012" cy="258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1" dirty="0"/>
              <a:t>Tool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80B91D0-EA2D-3D58-0E84-C6784A651CB5}"/>
              </a:ext>
            </a:extLst>
          </p:cNvPr>
          <p:cNvSpPr/>
          <p:nvPr/>
        </p:nvSpPr>
        <p:spPr>
          <a:xfrm>
            <a:off x="2501155" y="3366249"/>
            <a:ext cx="1712258" cy="268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47C5DE5-692F-15AB-C560-50D3BBBD3DFD}"/>
              </a:ext>
            </a:extLst>
          </p:cNvPr>
          <p:cNvSpPr/>
          <p:nvPr/>
        </p:nvSpPr>
        <p:spPr>
          <a:xfrm>
            <a:off x="2501155" y="4255995"/>
            <a:ext cx="1712258" cy="262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1CF6F71-5E05-28D3-72CC-5C606950ADA1}"/>
              </a:ext>
            </a:extLst>
          </p:cNvPr>
          <p:cNvSpPr/>
          <p:nvPr/>
        </p:nvSpPr>
        <p:spPr>
          <a:xfrm>
            <a:off x="2501155" y="5145744"/>
            <a:ext cx="1712258" cy="262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8E1D764-A91A-62DB-7ACB-4357B663A46D}"/>
              </a:ext>
            </a:extLst>
          </p:cNvPr>
          <p:cNvSpPr/>
          <p:nvPr/>
        </p:nvSpPr>
        <p:spPr>
          <a:xfrm>
            <a:off x="7512424" y="4249271"/>
            <a:ext cx="1174377" cy="262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A53D3-F21F-2C34-D136-AF9817FC2778}"/>
              </a:ext>
            </a:extLst>
          </p:cNvPr>
          <p:cNvSpPr txBox="1"/>
          <p:nvPr/>
        </p:nvSpPr>
        <p:spPr>
          <a:xfrm>
            <a:off x="1308845" y="3259134"/>
            <a:ext cx="118334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1" dirty="0"/>
              <a:t>Circuit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9E1EA-B7FA-22DB-DC65-FAED169FC9E9}"/>
              </a:ext>
            </a:extLst>
          </p:cNvPr>
          <p:cNvSpPr txBox="1"/>
          <p:nvPr/>
        </p:nvSpPr>
        <p:spPr>
          <a:xfrm>
            <a:off x="1299877" y="4148882"/>
            <a:ext cx="118334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1" dirty="0"/>
              <a:t>Test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C8F20-1D02-F331-59C8-60A182CF1E19}"/>
              </a:ext>
            </a:extLst>
          </p:cNvPr>
          <p:cNvSpPr txBox="1"/>
          <p:nvPr/>
        </p:nvSpPr>
        <p:spPr>
          <a:xfrm>
            <a:off x="1102660" y="5038628"/>
            <a:ext cx="139849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1" dirty="0"/>
              <a:t>Fault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9EBB6-1EE4-AF9F-A147-8E9AF42DAE5A}"/>
              </a:ext>
            </a:extLst>
          </p:cNvPr>
          <p:cNvSpPr txBox="1"/>
          <p:nvPr/>
        </p:nvSpPr>
        <p:spPr>
          <a:xfrm>
            <a:off x="8686801" y="4006349"/>
            <a:ext cx="220532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1" dirty="0"/>
              <a:t>Test set can detect all the</a:t>
            </a:r>
          </a:p>
          <a:p>
            <a:r>
              <a:rPr lang="en-IN" sz="1801" dirty="0"/>
              <a:t>Faults or not</a:t>
            </a:r>
          </a:p>
        </p:txBody>
      </p:sp>
    </p:spTree>
    <p:extLst>
      <p:ext uri="{BB962C8B-B14F-4D97-AF65-F5344CB8AC3E}">
        <p14:creationId xmlns:p14="http://schemas.microsoft.com/office/powerpoint/2010/main" val="68144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B66BC-CD92-BCF1-4D75-8169003E1E88}"/>
              </a:ext>
            </a:extLst>
          </p:cNvPr>
          <p:cNvSpPr txBox="1"/>
          <p:nvPr/>
        </p:nvSpPr>
        <p:spPr>
          <a:xfrm>
            <a:off x="731739" y="340820"/>
            <a:ext cx="376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ACTIVITY DIAGRAM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8A38E45-5C54-30B8-1FAE-2484A83BBF87}"/>
              </a:ext>
            </a:extLst>
          </p:cNvPr>
          <p:cNvGrpSpPr/>
          <p:nvPr/>
        </p:nvGrpSpPr>
        <p:grpSpPr>
          <a:xfrm>
            <a:off x="3059204" y="490350"/>
            <a:ext cx="6203577" cy="6087970"/>
            <a:chOff x="3059204" y="490350"/>
            <a:chExt cx="6203577" cy="60879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F1368F-F029-B53F-144E-DE07F5B767B9}"/>
                </a:ext>
              </a:extLst>
            </p:cNvPr>
            <p:cNvSpPr/>
            <p:nvPr/>
          </p:nvSpPr>
          <p:spPr>
            <a:xfrm>
              <a:off x="5952564" y="490350"/>
              <a:ext cx="421341" cy="421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4AF02B3-1642-1C76-0CD0-60C286A55731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 flipH="1">
              <a:off x="6158752" y="911691"/>
              <a:ext cx="4483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33300D4-8B97-583A-309E-3BAC2120F934}"/>
                </a:ext>
              </a:extLst>
            </p:cNvPr>
            <p:cNvCxnSpPr>
              <a:cxnSpLocks/>
            </p:cNvCxnSpPr>
            <p:nvPr/>
          </p:nvCxnSpPr>
          <p:spPr>
            <a:xfrm>
              <a:off x="3729317" y="1368891"/>
              <a:ext cx="495748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F0C327-FCF9-35E1-B058-017F86A93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74993" y="1368892"/>
              <a:ext cx="4482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65629F-7D9A-CAF8-D9C1-1BEF4863340B}"/>
                </a:ext>
              </a:extLst>
            </p:cNvPr>
            <p:cNvCxnSpPr>
              <a:cxnSpLocks/>
            </p:cNvCxnSpPr>
            <p:nvPr/>
          </p:nvCxnSpPr>
          <p:spPr>
            <a:xfrm>
              <a:off x="6163234" y="1368892"/>
              <a:ext cx="4482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39DD35-B05C-116D-E96F-0FCDEC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46993" y="1368891"/>
              <a:ext cx="4482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4EC914-137B-C550-CDC2-9B2667FD75B5}"/>
                </a:ext>
              </a:extLst>
            </p:cNvPr>
            <p:cNvSpPr/>
            <p:nvPr/>
          </p:nvSpPr>
          <p:spPr>
            <a:xfrm>
              <a:off x="3059204" y="1826092"/>
              <a:ext cx="1631577" cy="94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Ask user to choose a Fault Model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55A2654-6852-E594-6D61-D19ACBA694A3}"/>
                </a:ext>
              </a:extLst>
            </p:cNvPr>
            <p:cNvSpPr/>
            <p:nvPr/>
          </p:nvSpPr>
          <p:spPr>
            <a:xfrm>
              <a:off x="5347445" y="1826092"/>
              <a:ext cx="1631577" cy="94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Ask user for a Circuit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77F3B3-E7CF-8ADF-B55B-84C7964A8FFF}"/>
                </a:ext>
              </a:extLst>
            </p:cNvPr>
            <p:cNvSpPr/>
            <p:nvPr/>
          </p:nvSpPr>
          <p:spPr>
            <a:xfrm>
              <a:off x="7631204" y="1826092"/>
              <a:ext cx="1631577" cy="94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Ask user for a Test set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B7562BE-2BA7-99B0-1E3D-EDF686B0FBCB}"/>
                </a:ext>
              </a:extLst>
            </p:cNvPr>
            <p:cNvSpPr/>
            <p:nvPr/>
          </p:nvSpPr>
          <p:spPr>
            <a:xfrm>
              <a:off x="5347444" y="3429000"/>
              <a:ext cx="1631577" cy="94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Validate the data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C7CB49D-0DF8-294B-CE3B-F8FC48255A7F}"/>
                </a:ext>
              </a:extLst>
            </p:cNvPr>
            <p:cNvSpPr/>
            <p:nvPr/>
          </p:nvSpPr>
          <p:spPr>
            <a:xfrm>
              <a:off x="7631203" y="3428999"/>
              <a:ext cx="1631577" cy="94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Validate the 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6FC3B85-C228-406F-64EC-B0CF97FD10E8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 flipH="1">
              <a:off x="6163233" y="2767381"/>
              <a:ext cx="1" cy="661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B42DF6B-EA1D-18D5-FB83-08D4386DD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6990" y="2767380"/>
              <a:ext cx="1" cy="661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60ABFAF8-A421-06FE-10E8-4D45F1666A5D}"/>
                </a:ext>
              </a:extLst>
            </p:cNvPr>
            <p:cNvSpPr/>
            <p:nvPr/>
          </p:nvSpPr>
          <p:spPr>
            <a:xfrm>
              <a:off x="5553631" y="4698392"/>
              <a:ext cx="1219201" cy="100404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Valid ?</a:t>
              </a:r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A00279D3-4C3D-7010-8630-B89E3F30F440}"/>
                </a:ext>
              </a:extLst>
            </p:cNvPr>
            <p:cNvSpPr/>
            <p:nvPr/>
          </p:nvSpPr>
          <p:spPr>
            <a:xfrm>
              <a:off x="7837389" y="4698392"/>
              <a:ext cx="1219201" cy="100404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Valid ?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56AA07-0152-1364-DCB9-624F994BDBE2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163233" y="4370289"/>
              <a:ext cx="4480" cy="349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8EAA704-65BF-4290-5254-D9814DC2D8AC}"/>
                </a:ext>
              </a:extLst>
            </p:cNvPr>
            <p:cNvCxnSpPr>
              <a:cxnSpLocks/>
            </p:cNvCxnSpPr>
            <p:nvPr/>
          </p:nvCxnSpPr>
          <p:spPr>
            <a:xfrm>
              <a:off x="8444749" y="4348782"/>
              <a:ext cx="4480" cy="349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FC2DCE6F-5E39-F7D5-3351-CB5D9B34B594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>
              <a:off x="4912657" y="3801919"/>
              <a:ext cx="640974" cy="13984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EE5F210B-A56A-5E0F-5EF0-D46DB1D6F4C1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rot="5400000" flipH="1" flipV="1">
              <a:off x="4377460" y="2831935"/>
              <a:ext cx="1505182" cy="4347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D4BD82-1F3D-8E0C-C63E-BE5F89F253EF}"/>
                </a:ext>
              </a:extLst>
            </p:cNvPr>
            <p:cNvSpPr txBox="1"/>
            <p:nvPr/>
          </p:nvSpPr>
          <p:spPr>
            <a:xfrm>
              <a:off x="5005357" y="520401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No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C150A94-65DC-D7FC-1F11-F1E88316227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89693" y="3801920"/>
              <a:ext cx="640974" cy="13984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F5CDAF3-C6F5-C095-8C11-6D453D8E0D0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54496" y="2831936"/>
              <a:ext cx="1505182" cy="4347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C9A65D-F13D-083E-1F49-35AA235691A6}"/>
                </a:ext>
              </a:extLst>
            </p:cNvPr>
            <p:cNvSpPr txBox="1"/>
            <p:nvPr/>
          </p:nvSpPr>
          <p:spPr>
            <a:xfrm>
              <a:off x="7339237" y="520040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No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1497420-8CA1-23B5-4A5D-727E17238E5F}"/>
                </a:ext>
              </a:extLst>
            </p:cNvPr>
            <p:cNvSpPr/>
            <p:nvPr/>
          </p:nvSpPr>
          <p:spPr>
            <a:xfrm>
              <a:off x="5954802" y="6156979"/>
              <a:ext cx="421341" cy="42134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1C8C573-E8C7-BBAC-4381-D0D81B171BAB}"/>
                </a:ext>
              </a:extLst>
            </p:cNvPr>
            <p:cNvSpPr/>
            <p:nvPr/>
          </p:nvSpPr>
          <p:spPr>
            <a:xfrm>
              <a:off x="8240804" y="6156978"/>
              <a:ext cx="421341" cy="42134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2ABCF3B-7BA6-9C7B-9BDE-4ECB7F95265F}"/>
                </a:ext>
              </a:extLst>
            </p:cNvPr>
            <p:cNvCxnSpPr>
              <a:cxnSpLocks/>
            </p:cNvCxnSpPr>
            <p:nvPr/>
          </p:nvCxnSpPr>
          <p:spPr>
            <a:xfrm>
              <a:off x="6158752" y="5702438"/>
              <a:ext cx="0" cy="460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C6A1CB6-298B-E02D-2454-73A8A410230E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8444748" y="5702438"/>
              <a:ext cx="2242" cy="448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EC4738-2B92-5C3B-CC60-BB9C32250268}"/>
                </a:ext>
              </a:extLst>
            </p:cNvPr>
            <p:cNvSpPr txBox="1"/>
            <p:nvPr/>
          </p:nvSpPr>
          <p:spPr>
            <a:xfrm>
              <a:off x="6158752" y="5711405"/>
              <a:ext cx="508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Yes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9DDADD-B743-4B38-7820-23CACED93E1C}"/>
                </a:ext>
              </a:extLst>
            </p:cNvPr>
            <p:cNvSpPr txBox="1"/>
            <p:nvPr/>
          </p:nvSpPr>
          <p:spPr>
            <a:xfrm>
              <a:off x="8486209" y="5711405"/>
              <a:ext cx="508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Yes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5FB2A4F-903B-1636-20A2-E583A73DF5B2}"/>
                </a:ext>
              </a:extLst>
            </p:cNvPr>
            <p:cNvSpPr/>
            <p:nvPr/>
          </p:nvSpPr>
          <p:spPr>
            <a:xfrm>
              <a:off x="3649756" y="6156978"/>
              <a:ext cx="421341" cy="42134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EBF95EA-84FF-6A70-C4AC-C78CAD3EE7DF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853706" y="2767381"/>
              <a:ext cx="21287" cy="3395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904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81131B-3A5F-577C-D759-E04DB6C44420}"/>
              </a:ext>
            </a:extLst>
          </p:cNvPr>
          <p:cNvSpPr/>
          <p:nvPr/>
        </p:nvSpPr>
        <p:spPr>
          <a:xfrm>
            <a:off x="2315132" y="563002"/>
            <a:ext cx="421341" cy="4213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09CCB2-D53D-3840-8361-D3D5868CB06A}"/>
              </a:ext>
            </a:extLst>
          </p:cNvPr>
          <p:cNvSpPr/>
          <p:nvPr/>
        </p:nvSpPr>
        <p:spPr>
          <a:xfrm>
            <a:off x="4835732" y="508390"/>
            <a:ext cx="421341" cy="4213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D2FE9B-C1EF-F197-FE78-C9BAAC505EAB}"/>
              </a:ext>
            </a:extLst>
          </p:cNvPr>
          <p:cNvSpPr/>
          <p:nvPr/>
        </p:nvSpPr>
        <p:spPr>
          <a:xfrm>
            <a:off x="983872" y="563001"/>
            <a:ext cx="421341" cy="4213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4D3454-928D-406B-250B-DEC5F49C8A6A}"/>
              </a:ext>
            </a:extLst>
          </p:cNvPr>
          <p:cNvSpPr/>
          <p:nvPr/>
        </p:nvSpPr>
        <p:spPr>
          <a:xfrm>
            <a:off x="1489815" y="1361695"/>
            <a:ext cx="2071971" cy="6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 the circuit object using the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CA39F4-44CB-C06C-EE66-6D73BBD83ABF}"/>
              </a:ext>
            </a:extLst>
          </p:cNvPr>
          <p:cNvSpPr/>
          <p:nvPr/>
        </p:nvSpPr>
        <p:spPr>
          <a:xfrm>
            <a:off x="3918351" y="1322287"/>
            <a:ext cx="2271780" cy="621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 the test set object using the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5D94F4-9AE2-F876-CA9B-7BC3E1DDE133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 flipH="1">
            <a:off x="2525801" y="984343"/>
            <a:ext cx="2" cy="37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4119A6-0044-D4C8-CA23-EFA272D6F815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>
            <a:off x="5046403" y="929731"/>
            <a:ext cx="7838" cy="39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D0E51-501B-DF59-1E47-0D77ED871D12}"/>
              </a:ext>
            </a:extLst>
          </p:cNvPr>
          <p:cNvCxnSpPr>
            <a:cxnSpLocks/>
          </p:cNvCxnSpPr>
          <p:nvPr/>
        </p:nvCxnSpPr>
        <p:spPr>
          <a:xfrm>
            <a:off x="561856" y="2514517"/>
            <a:ext cx="48230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E9A6B-D54F-C87B-315A-1A06F99EBF6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194543" y="984342"/>
            <a:ext cx="0" cy="15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A3C3D-CA33-8C64-D71E-2C0D541B415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22881" y="1982973"/>
            <a:ext cx="2920" cy="53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CA293B-56B7-3D72-99BB-F53383E0A18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046403" y="1943566"/>
            <a:ext cx="7838" cy="57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30277992-130F-6705-065E-8C7574404505}"/>
              </a:ext>
            </a:extLst>
          </p:cNvPr>
          <p:cNvSpPr/>
          <p:nvPr/>
        </p:nvSpPr>
        <p:spPr>
          <a:xfrm>
            <a:off x="1799659" y="2959005"/>
            <a:ext cx="1452283" cy="11205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Fault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658C69-6E57-26B2-DC5A-75CD0B8E9821}"/>
              </a:ext>
            </a:extLst>
          </p:cNvPr>
          <p:cNvCxnSpPr>
            <a:cxnSpLocks/>
          </p:cNvCxnSpPr>
          <p:nvPr/>
        </p:nvCxnSpPr>
        <p:spPr>
          <a:xfrm>
            <a:off x="2522881" y="2514517"/>
            <a:ext cx="0" cy="46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9D82B27-9A97-EA26-4162-54C2AC62B2F5}"/>
              </a:ext>
            </a:extLst>
          </p:cNvPr>
          <p:cNvSpPr/>
          <p:nvPr/>
        </p:nvSpPr>
        <p:spPr>
          <a:xfrm>
            <a:off x="1016010" y="4641136"/>
            <a:ext cx="3038107" cy="55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 MGF object with provided circuit and test 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624128-4064-631C-ABD1-1CBBFFF009A1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2525801" y="4079584"/>
            <a:ext cx="9263" cy="56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451BFC-2CDC-BC64-8F2B-64F4F9668C78}"/>
              </a:ext>
            </a:extLst>
          </p:cNvPr>
          <p:cNvSpPr/>
          <p:nvPr/>
        </p:nvSpPr>
        <p:spPr>
          <a:xfrm>
            <a:off x="893769" y="5668201"/>
            <a:ext cx="3282590" cy="650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Initialize data structure for storing SMGF result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369EBE7-A216-1E00-D26D-05C20C3C85A8}"/>
              </a:ext>
            </a:extLst>
          </p:cNvPr>
          <p:cNvSpPr/>
          <p:nvPr/>
        </p:nvSpPr>
        <p:spPr>
          <a:xfrm>
            <a:off x="6794288" y="3257739"/>
            <a:ext cx="2942344" cy="545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Initialize data structure for storing PMGF result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D05B27-088E-3720-3A95-A113DECBCEF2}"/>
              </a:ext>
            </a:extLst>
          </p:cNvPr>
          <p:cNvSpPr/>
          <p:nvPr/>
        </p:nvSpPr>
        <p:spPr>
          <a:xfrm>
            <a:off x="6722803" y="4221444"/>
            <a:ext cx="3085313" cy="545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Get the next test vector from the test set in MGF fault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D96008-512D-F90C-565A-686675FE754C}"/>
              </a:ext>
            </a:extLst>
          </p:cNvPr>
          <p:cNvSpPr/>
          <p:nvPr/>
        </p:nvSpPr>
        <p:spPr>
          <a:xfrm>
            <a:off x="6746406" y="5106194"/>
            <a:ext cx="3038106" cy="522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it to the circuit as input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BF6CCC-7C02-F107-CE31-7812CC28663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8265460" y="3803655"/>
            <a:ext cx="0" cy="41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77A899-2EFF-D5ED-E5C1-F8F4D4A1BBA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8265459" y="4767360"/>
            <a:ext cx="1" cy="33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A85D986-6E15-1D93-5FAD-53A0D51E6534}"/>
              </a:ext>
            </a:extLst>
          </p:cNvPr>
          <p:cNvSpPr/>
          <p:nvPr/>
        </p:nvSpPr>
        <p:spPr>
          <a:xfrm>
            <a:off x="8054789" y="6022026"/>
            <a:ext cx="421341" cy="4213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D33BAA4-3C35-236F-AF2D-907DAB6053EA}"/>
              </a:ext>
            </a:extLst>
          </p:cNvPr>
          <p:cNvSpPr/>
          <p:nvPr/>
        </p:nvSpPr>
        <p:spPr>
          <a:xfrm>
            <a:off x="10152545" y="6077189"/>
            <a:ext cx="421341" cy="4213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39BE8DE-427E-A5A1-0826-CC5F7817B358}"/>
              </a:ext>
            </a:extLst>
          </p:cNvPr>
          <p:cNvCxnSpPr>
            <a:cxnSpLocks/>
            <a:stCxn id="46" idx="0"/>
            <a:endCxn id="30" idx="3"/>
          </p:cNvCxnSpPr>
          <p:nvPr/>
        </p:nvCxnSpPr>
        <p:spPr>
          <a:xfrm rot="16200000" flipV="1">
            <a:off x="9294273" y="5008246"/>
            <a:ext cx="1582787" cy="555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AFB767-0B56-75C3-CB63-41357B9D81B2}"/>
              </a:ext>
            </a:extLst>
          </p:cNvPr>
          <p:cNvSpPr txBox="1"/>
          <p:nvPr/>
        </p:nvSpPr>
        <p:spPr>
          <a:xfrm>
            <a:off x="2597068" y="4132819"/>
            <a:ext cx="1811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Missing Gate Fault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4CCA5D-C7E2-9A7B-FF22-85F833580F6D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>
            <a:off x="2535064" y="5199508"/>
            <a:ext cx="0" cy="46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D1AAD3B-5B32-0E72-4A74-E37BFC577AF6}"/>
              </a:ext>
            </a:extLst>
          </p:cNvPr>
          <p:cNvCxnSpPr>
            <a:stCxn id="31" idx="2"/>
            <a:endCxn id="43" idx="0"/>
          </p:cNvCxnSpPr>
          <p:nvPr/>
        </p:nvCxnSpPr>
        <p:spPr>
          <a:xfrm>
            <a:off x="8265459" y="5628802"/>
            <a:ext cx="1" cy="39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F04CA7D-E7FA-05BF-F999-45C17C6C07C0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4176359" y="3530697"/>
            <a:ext cx="2617929" cy="2462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F45B6BF-800A-28E8-1D53-094BEE7B1E71}"/>
              </a:ext>
            </a:extLst>
          </p:cNvPr>
          <p:cNvSpPr txBox="1"/>
          <p:nvPr/>
        </p:nvSpPr>
        <p:spPr>
          <a:xfrm>
            <a:off x="6722803" y="819076"/>
            <a:ext cx="49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ACTIVITY DIAGRAM CONT…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50934EE-4CAE-46F1-971D-660B64E8FC85}"/>
              </a:ext>
            </a:extLst>
          </p:cNvPr>
          <p:cNvCxnSpPr>
            <a:stCxn id="19" idx="1"/>
          </p:cNvCxnSpPr>
          <p:nvPr/>
        </p:nvCxnSpPr>
        <p:spPr>
          <a:xfrm flipH="1">
            <a:off x="893769" y="3519295"/>
            <a:ext cx="905890" cy="1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83E40-60F8-D40D-F6B1-D6E8CB3D241C}"/>
              </a:ext>
            </a:extLst>
          </p:cNvPr>
          <p:cNvSpPr txBox="1"/>
          <p:nvPr/>
        </p:nvSpPr>
        <p:spPr>
          <a:xfrm>
            <a:off x="515128" y="3578085"/>
            <a:ext cx="135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Stuck-at Fault</a:t>
            </a:r>
          </a:p>
        </p:txBody>
      </p:sp>
    </p:spTree>
    <p:extLst>
      <p:ext uri="{BB962C8B-B14F-4D97-AF65-F5344CB8AC3E}">
        <p14:creationId xmlns:p14="http://schemas.microsoft.com/office/powerpoint/2010/main" val="1934875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0A4B243-B074-B7F7-AD5F-AE9C7943290D}"/>
              </a:ext>
            </a:extLst>
          </p:cNvPr>
          <p:cNvGrpSpPr/>
          <p:nvPr/>
        </p:nvGrpSpPr>
        <p:grpSpPr>
          <a:xfrm>
            <a:off x="3142130" y="159591"/>
            <a:ext cx="465976" cy="623845"/>
            <a:chOff x="1024216" y="607825"/>
            <a:chExt cx="421341" cy="9493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0F78B0E-E72D-2959-6148-5CAB853AD2BF}"/>
                </a:ext>
              </a:extLst>
            </p:cNvPr>
            <p:cNvSpPr/>
            <p:nvPr/>
          </p:nvSpPr>
          <p:spPr>
            <a:xfrm>
              <a:off x="1024216" y="607825"/>
              <a:ext cx="421341" cy="65751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D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95E1C06-7D40-F4A6-5C7D-D776B4628EFD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 flipH="1">
              <a:off x="1234886" y="1265336"/>
              <a:ext cx="1" cy="291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495CB6-AFD9-C6BA-DEA0-76DAD1B75A9B}"/>
              </a:ext>
            </a:extLst>
          </p:cNvPr>
          <p:cNvSpPr/>
          <p:nvPr/>
        </p:nvSpPr>
        <p:spPr>
          <a:xfrm>
            <a:off x="2164320" y="799636"/>
            <a:ext cx="2421594" cy="6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Propagate the input through the entire circuit (All the gate)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3FA02-737F-4DE7-397E-A6C448DD6753}"/>
              </a:ext>
            </a:extLst>
          </p:cNvPr>
          <p:cNvSpPr/>
          <p:nvPr/>
        </p:nvSpPr>
        <p:spPr>
          <a:xfrm>
            <a:off x="2164319" y="1730189"/>
            <a:ext cx="2421594" cy="6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Store all the intermediate gate results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1FF20-0EC4-4BB0-D089-5C55A1E465BD}"/>
              </a:ext>
            </a:extLst>
          </p:cNvPr>
          <p:cNvSpPr/>
          <p:nvPr/>
        </p:nvSpPr>
        <p:spPr>
          <a:xfrm>
            <a:off x="720536" y="2967316"/>
            <a:ext cx="2421594" cy="6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Check test for SMGF Fault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6FC59D-E52D-D23A-C79E-5BCB853BB908}"/>
              </a:ext>
            </a:extLst>
          </p:cNvPr>
          <p:cNvSpPr/>
          <p:nvPr/>
        </p:nvSpPr>
        <p:spPr>
          <a:xfrm>
            <a:off x="3608106" y="2967315"/>
            <a:ext cx="2421594" cy="6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Check test for PMGF Fault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5621C3-DD22-0A9A-AEC6-233CD6E0E93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75117" y="1418199"/>
            <a:ext cx="0" cy="31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D917C1-601B-818B-0EF9-A7A228D97C4D}"/>
              </a:ext>
            </a:extLst>
          </p:cNvPr>
          <p:cNvCxnSpPr/>
          <p:nvPr/>
        </p:nvCxnSpPr>
        <p:spPr>
          <a:xfrm>
            <a:off x="1963270" y="2613209"/>
            <a:ext cx="282388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55CB07-5CD0-97D4-DA1B-61B29B596AB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375116" y="2348752"/>
            <a:ext cx="0" cy="25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9A9C87-C499-F421-7BA0-ED9E039613A3}"/>
              </a:ext>
            </a:extLst>
          </p:cNvPr>
          <p:cNvCxnSpPr/>
          <p:nvPr/>
        </p:nvCxnSpPr>
        <p:spPr>
          <a:xfrm>
            <a:off x="2375647" y="2613209"/>
            <a:ext cx="0" cy="35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8CFABE-1EEB-FDF1-6B7E-4519DA0DDFC1}"/>
              </a:ext>
            </a:extLst>
          </p:cNvPr>
          <p:cNvCxnSpPr>
            <a:cxnSpLocks/>
          </p:cNvCxnSpPr>
          <p:nvPr/>
        </p:nvCxnSpPr>
        <p:spPr>
          <a:xfrm>
            <a:off x="4195482" y="2613209"/>
            <a:ext cx="0" cy="35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F665D9-E3B8-BDD7-4831-4321BDF9D2DA}"/>
              </a:ext>
            </a:extLst>
          </p:cNvPr>
          <p:cNvSpPr/>
          <p:nvPr/>
        </p:nvSpPr>
        <p:spPr>
          <a:xfrm>
            <a:off x="720536" y="3939985"/>
            <a:ext cx="2421594" cy="6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Update SMGF result data structure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3859CA-1D2E-0FF0-3554-B85B2E9429C4}"/>
              </a:ext>
            </a:extLst>
          </p:cNvPr>
          <p:cNvSpPr/>
          <p:nvPr/>
        </p:nvSpPr>
        <p:spPr>
          <a:xfrm>
            <a:off x="3608106" y="3939985"/>
            <a:ext cx="2421594" cy="6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Update PMGF result data structure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2ACD75-5277-0EF5-53A6-3465BDFE7D04}"/>
              </a:ext>
            </a:extLst>
          </p:cNvPr>
          <p:cNvCxnSpPr>
            <a:stCxn id="7" idx="2"/>
            <a:endCxn id="20" idx="0"/>
          </p:cNvCxnSpPr>
          <p:nvPr/>
        </p:nvCxnSpPr>
        <p:spPr>
          <a:xfrm>
            <a:off x="1931333" y="3585879"/>
            <a:ext cx="0" cy="35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6651FD-7007-C6C6-8D46-A76CD1BE73B5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4818903" y="3585878"/>
            <a:ext cx="0" cy="35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848B5811-1829-947E-6D81-EA47E69D79C3}"/>
              </a:ext>
            </a:extLst>
          </p:cNvPr>
          <p:cNvSpPr/>
          <p:nvPr/>
        </p:nvSpPr>
        <p:spPr>
          <a:xfrm>
            <a:off x="2420376" y="5217462"/>
            <a:ext cx="1909482" cy="10488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All test vector traversed 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F5FA00-BC70-7DB2-ED0A-75E4D90B4B95}"/>
              </a:ext>
            </a:extLst>
          </p:cNvPr>
          <p:cNvCxnSpPr>
            <a:cxnSpLocks/>
          </p:cNvCxnSpPr>
          <p:nvPr/>
        </p:nvCxnSpPr>
        <p:spPr>
          <a:xfrm>
            <a:off x="1400456" y="4825718"/>
            <a:ext cx="3960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89F732-4408-AA17-3079-FB23AD13C3D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375117" y="4825718"/>
            <a:ext cx="0" cy="39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8CCCB8-BB5A-FF5F-B604-6DF908FB1214}"/>
              </a:ext>
            </a:extLst>
          </p:cNvPr>
          <p:cNvCxnSpPr>
            <a:stCxn id="20" idx="2"/>
          </p:cNvCxnSpPr>
          <p:nvPr/>
        </p:nvCxnSpPr>
        <p:spPr>
          <a:xfrm>
            <a:off x="1931333" y="4558548"/>
            <a:ext cx="0" cy="26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459BC6-0F94-8BCB-E89C-040973C9C154}"/>
              </a:ext>
            </a:extLst>
          </p:cNvPr>
          <p:cNvCxnSpPr>
            <a:stCxn id="21" idx="2"/>
          </p:cNvCxnSpPr>
          <p:nvPr/>
        </p:nvCxnSpPr>
        <p:spPr>
          <a:xfrm>
            <a:off x="4818903" y="4558548"/>
            <a:ext cx="0" cy="26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D1375A-070B-E43C-4471-18D475F7A7A7}"/>
              </a:ext>
            </a:extLst>
          </p:cNvPr>
          <p:cNvSpPr/>
          <p:nvPr/>
        </p:nvSpPr>
        <p:spPr>
          <a:xfrm>
            <a:off x="7526432" y="2580109"/>
            <a:ext cx="2421594" cy="6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Analyse SMGF result and create statement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A56772-0454-79A5-4B3D-F56709662BF5}"/>
              </a:ext>
            </a:extLst>
          </p:cNvPr>
          <p:cNvSpPr/>
          <p:nvPr/>
        </p:nvSpPr>
        <p:spPr>
          <a:xfrm>
            <a:off x="7526432" y="3642420"/>
            <a:ext cx="2421594" cy="6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Analyse PMGF result and append statement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F1CA67A-1F56-FE8A-3DC0-2F7122F1A974}"/>
              </a:ext>
            </a:extLst>
          </p:cNvPr>
          <p:cNvSpPr/>
          <p:nvPr/>
        </p:nvSpPr>
        <p:spPr>
          <a:xfrm>
            <a:off x="7526432" y="4770201"/>
            <a:ext cx="2421594" cy="6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Show the statement to the user as output of the testing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C5E55D-451B-D610-3B78-CE90363F9399}"/>
              </a:ext>
            </a:extLst>
          </p:cNvPr>
          <p:cNvGrpSpPr/>
          <p:nvPr/>
        </p:nvGrpSpPr>
        <p:grpSpPr>
          <a:xfrm>
            <a:off x="8427946" y="5926231"/>
            <a:ext cx="618565" cy="618555"/>
            <a:chOff x="9108141" y="4356847"/>
            <a:chExt cx="618565" cy="61855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96B940-9CED-D024-82F9-7AEE94B8876F}"/>
                </a:ext>
              </a:extLst>
            </p:cNvPr>
            <p:cNvSpPr/>
            <p:nvPr/>
          </p:nvSpPr>
          <p:spPr>
            <a:xfrm>
              <a:off x="9108141" y="4356847"/>
              <a:ext cx="618565" cy="6185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4E8DFDC-D523-44AF-715A-03EAA2A4AFEC}"/>
                </a:ext>
              </a:extLst>
            </p:cNvPr>
            <p:cNvSpPr/>
            <p:nvPr/>
          </p:nvSpPr>
          <p:spPr>
            <a:xfrm>
              <a:off x="9208154" y="4448727"/>
              <a:ext cx="418538" cy="434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5F2971-6DF7-433A-5D96-0313B5049F6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8737229" y="3198672"/>
            <a:ext cx="0" cy="44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6CA217-EF8E-0AC5-27F9-28C0D03276C5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8737229" y="4260983"/>
            <a:ext cx="0" cy="50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49D467-8DBC-5E45-0CBE-560C85749081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8737229" y="5388764"/>
            <a:ext cx="0" cy="53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533179E-6A09-3E7E-8C97-5970EEF120DD}"/>
              </a:ext>
            </a:extLst>
          </p:cNvPr>
          <p:cNvCxnSpPr>
            <a:stCxn id="26" idx="2"/>
            <a:endCxn id="42" idx="1"/>
          </p:cNvCxnSpPr>
          <p:nvPr/>
        </p:nvCxnSpPr>
        <p:spPr>
          <a:xfrm rot="5400000" flipH="1" flipV="1">
            <a:off x="3762305" y="2502202"/>
            <a:ext cx="3376938" cy="4151315"/>
          </a:xfrm>
          <a:prstGeom prst="bentConnector4">
            <a:avLst>
              <a:gd name="adj1" fmla="val -6769"/>
              <a:gd name="adj2" fmla="val 89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5828FA-D7FA-4FAB-3FB5-52CF465527F2}"/>
              </a:ext>
            </a:extLst>
          </p:cNvPr>
          <p:cNvSpPr txBox="1"/>
          <p:nvPr/>
        </p:nvSpPr>
        <p:spPr>
          <a:xfrm>
            <a:off x="2889597" y="625381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D7607B1-57CB-6AD9-89A4-02DEB2265AEF}"/>
              </a:ext>
            </a:extLst>
          </p:cNvPr>
          <p:cNvCxnSpPr>
            <a:cxnSpLocks/>
            <a:stCxn id="26" idx="3"/>
            <a:endCxn id="61" idx="4"/>
          </p:cNvCxnSpPr>
          <p:nvPr/>
        </p:nvCxnSpPr>
        <p:spPr>
          <a:xfrm flipV="1">
            <a:off x="4329858" y="696543"/>
            <a:ext cx="1976813" cy="5045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956D08A-A550-0010-15E4-9C464AFE9EAF}"/>
              </a:ext>
            </a:extLst>
          </p:cNvPr>
          <p:cNvSpPr/>
          <p:nvPr/>
        </p:nvSpPr>
        <p:spPr>
          <a:xfrm>
            <a:off x="6096000" y="275202"/>
            <a:ext cx="421341" cy="4213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8157EF-5D74-F1D0-C07C-190BE22833AE}"/>
              </a:ext>
            </a:extLst>
          </p:cNvPr>
          <p:cNvSpPr txBox="1"/>
          <p:nvPr/>
        </p:nvSpPr>
        <p:spPr>
          <a:xfrm>
            <a:off x="4562844" y="5388764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74A381-F1AE-1119-0343-FF582D1D3015}"/>
              </a:ext>
            </a:extLst>
          </p:cNvPr>
          <p:cNvSpPr txBox="1"/>
          <p:nvPr/>
        </p:nvSpPr>
        <p:spPr>
          <a:xfrm>
            <a:off x="6722803" y="819076"/>
            <a:ext cx="49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ACTIVITY DIAGRAM CONT…</a:t>
            </a:r>
          </a:p>
        </p:txBody>
      </p:sp>
    </p:spTree>
    <p:extLst>
      <p:ext uri="{BB962C8B-B14F-4D97-AF65-F5344CB8AC3E}">
        <p14:creationId xmlns:p14="http://schemas.microsoft.com/office/powerpoint/2010/main" val="311903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FD525-7EFB-4ECB-DB87-0981884CE1B0}"/>
              </a:ext>
            </a:extLst>
          </p:cNvPr>
          <p:cNvSpPr txBox="1"/>
          <p:nvPr/>
        </p:nvSpPr>
        <p:spPr>
          <a:xfrm>
            <a:off x="1439899" y="312741"/>
            <a:ext cx="7226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CIRCUIT IMPLEMENTATION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A79FB6B-EFBA-A154-14C4-AE1188B02B6A}"/>
              </a:ext>
            </a:extLst>
          </p:cNvPr>
          <p:cNvGrpSpPr/>
          <p:nvPr/>
        </p:nvGrpSpPr>
        <p:grpSpPr>
          <a:xfrm>
            <a:off x="3847919" y="1215136"/>
            <a:ext cx="3827637" cy="2053340"/>
            <a:chOff x="904473" y="2504280"/>
            <a:chExt cx="3827637" cy="205334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51E7521-5041-81E6-990F-6027CE7E6ADA}"/>
                </a:ext>
              </a:extLst>
            </p:cNvPr>
            <p:cNvGrpSpPr/>
            <p:nvPr/>
          </p:nvGrpSpPr>
          <p:grpSpPr>
            <a:xfrm>
              <a:off x="2045603" y="2962231"/>
              <a:ext cx="2644588" cy="1595389"/>
              <a:chOff x="1192306" y="2483551"/>
              <a:chExt cx="2644588" cy="1595389"/>
            </a:xfrm>
          </p:grpSpPr>
          <p:sp>
            <p:nvSpPr>
              <p:cNvPr id="3" name="Flowchart: Or 2">
                <a:extLst>
                  <a:ext uri="{FF2B5EF4-FFF2-40B4-BE49-F238E27FC236}">
                    <a16:creationId xmlns:a16="http://schemas.microsoft.com/office/drawing/2014/main" id="{FCF4D4E4-0013-0939-5269-A62D33C3ECDC}"/>
                  </a:ext>
                </a:extLst>
              </p:cNvPr>
              <p:cNvSpPr/>
              <p:nvPr/>
            </p:nvSpPr>
            <p:spPr>
              <a:xfrm>
                <a:off x="1353669" y="3720352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F24DD66-75E5-15C1-084A-01E04C18936F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1528481" y="2510118"/>
                <a:ext cx="0" cy="121023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F5CE8F5-87BC-C4B4-1032-7B45B14B9553}"/>
                  </a:ext>
                </a:extLst>
              </p:cNvPr>
              <p:cNvCxnSpPr/>
              <p:nvPr/>
            </p:nvCxnSpPr>
            <p:spPr>
              <a:xfrm>
                <a:off x="1192306" y="2510118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499E36F-3A51-056A-4666-8E1131931FBE}"/>
                  </a:ext>
                </a:extLst>
              </p:cNvPr>
              <p:cNvCxnSpPr/>
              <p:nvPr/>
            </p:nvCxnSpPr>
            <p:spPr>
              <a:xfrm>
                <a:off x="1192306" y="2958354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BD2ECEC-A6D0-CF96-2EBF-33DFAD9404FA}"/>
                  </a:ext>
                </a:extLst>
              </p:cNvPr>
              <p:cNvCxnSpPr/>
              <p:nvPr/>
            </p:nvCxnSpPr>
            <p:spPr>
              <a:xfrm>
                <a:off x="1192306" y="3429000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D88B823-B74F-5361-C9C4-C3CE86BE6250}"/>
                  </a:ext>
                </a:extLst>
              </p:cNvPr>
              <p:cNvCxnSpPr/>
              <p:nvPr/>
            </p:nvCxnSpPr>
            <p:spPr>
              <a:xfrm>
                <a:off x="1192306" y="3899647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lowchart: Or 14">
                <a:extLst>
                  <a:ext uri="{FF2B5EF4-FFF2-40B4-BE49-F238E27FC236}">
                    <a16:creationId xmlns:a16="http://schemas.microsoft.com/office/drawing/2014/main" id="{A3230830-1D00-BE27-9C34-10B6212B54DA}"/>
                  </a:ext>
                </a:extLst>
              </p:cNvPr>
              <p:cNvSpPr/>
              <p:nvPr/>
            </p:nvSpPr>
            <p:spPr>
              <a:xfrm>
                <a:off x="2026022" y="3245551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3B3B46B-E98F-B852-D450-35AD87B6E0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0834" y="2958354"/>
                <a:ext cx="0" cy="94129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lowchart: Or 17">
                <a:extLst>
                  <a:ext uri="{FF2B5EF4-FFF2-40B4-BE49-F238E27FC236}">
                    <a16:creationId xmlns:a16="http://schemas.microsoft.com/office/drawing/2014/main" id="{C8EA7690-971D-C998-3EC7-99B1EF370238}"/>
                  </a:ext>
                </a:extLst>
              </p:cNvPr>
              <p:cNvSpPr/>
              <p:nvPr/>
            </p:nvSpPr>
            <p:spPr>
              <a:xfrm>
                <a:off x="2749923" y="2779061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E6210BE-2293-5881-8D9D-EF5D66FD4C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9216" y="2510118"/>
                <a:ext cx="0" cy="9000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Flowchart: Or 19">
                <a:extLst>
                  <a:ext uri="{FF2B5EF4-FFF2-40B4-BE49-F238E27FC236}">
                    <a16:creationId xmlns:a16="http://schemas.microsoft.com/office/drawing/2014/main" id="{E8ADFF41-FB22-3AC5-3E74-EF1540EF8CF0}"/>
                  </a:ext>
                </a:extLst>
              </p:cNvPr>
              <p:cNvSpPr/>
              <p:nvPr/>
            </p:nvSpPr>
            <p:spPr>
              <a:xfrm>
                <a:off x="3307975" y="3720352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6D7532-0B74-350D-672E-0C1782FFBF3E}"/>
                  </a:ext>
                </a:extLst>
              </p:cNvPr>
              <p:cNvSpPr/>
              <p:nvPr/>
            </p:nvSpPr>
            <p:spPr>
              <a:xfrm>
                <a:off x="1503719" y="29313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FCD0DE-432C-F39E-EABC-DCC11D99FD2E}"/>
                  </a:ext>
                </a:extLst>
              </p:cNvPr>
              <p:cNvSpPr/>
              <p:nvPr/>
            </p:nvSpPr>
            <p:spPr>
              <a:xfrm>
                <a:off x="1505621" y="34019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DF19A06-F718-5FB0-F325-9A626F1CC7DE}"/>
                  </a:ext>
                </a:extLst>
              </p:cNvPr>
              <p:cNvSpPr/>
              <p:nvPr/>
            </p:nvSpPr>
            <p:spPr>
              <a:xfrm>
                <a:off x="1503719" y="24918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3336C61-2A85-8315-2F90-B5A90158FEA2}"/>
                  </a:ext>
                </a:extLst>
              </p:cNvPr>
              <p:cNvSpPr/>
              <p:nvPr/>
            </p:nvSpPr>
            <p:spPr>
              <a:xfrm>
                <a:off x="2181226" y="29271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5816C4D-F4C3-D4E4-68B8-E94F987E7CCC}"/>
                  </a:ext>
                </a:extLst>
              </p:cNvPr>
              <p:cNvSpPr/>
              <p:nvPr/>
            </p:nvSpPr>
            <p:spPr>
              <a:xfrm>
                <a:off x="2177974" y="387678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74CC16-12CB-8E5C-235D-7D3A052A9763}"/>
                  </a:ext>
                </a:extLst>
              </p:cNvPr>
              <p:cNvSpPr/>
              <p:nvPr/>
            </p:nvSpPr>
            <p:spPr>
              <a:xfrm>
                <a:off x="2906356" y="34019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1944A1B-11C3-E4C2-DDC8-816A0526BA1E}"/>
                  </a:ext>
                </a:extLst>
              </p:cNvPr>
              <p:cNvSpPr/>
              <p:nvPr/>
            </p:nvSpPr>
            <p:spPr>
              <a:xfrm>
                <a:off x="2906356" y="24835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8ECEE6-0195-E11B-1AA6-48880A50FC59}"/>
                </a:ext>
              </a:extLst>
            </p:cNvPr>
            <p:cNvSpPr txBox="1"/>
            <p:nvPr/>
          </p:nvSpPr>
          <p:spPr>
            <a:xfrm>
              <a:off x="4068530" y="2504280"/>
              <a:ext cx="663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Gate 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0CB530-EB80-F3B6-73B3-745B381FB513}"/>
                </a:ext>
              </a:extLst>
            </p:cNvPr>
            <p:cNvSpPr txBox="1"/>
            <p:nvPr/>
          </p:nvSpPr>
          <p:spPr>
            <a:xfrm>
              <a:off x="3378628" y="2516936"/>
              <a:ext cx="663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Gate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AC6501-7FE9-CD17-CC41-210E37BECA5D}"/>
                </a:ext>
              </a:extLst>
            </p:cNvPr>
            <p:cNvSpPr txBox="1"/>
            <p:nvPr/>
          </p:nvSpPr>
          <p:spPr>
            <a:xfrm>
              <a:off x="2688726" y="2504280"/>
              <a:ext cx="663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Gate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C57D7B-BDBC-2542-7BE6-5E1E9A5C35A8}"/>
                </a:ext>
              </a:extLst>
            </p:cNvPr>
            <p:cNvSpPr txBox="1"/>
            <p:nvPr/>
          </p:nvSpPr>
          <p:spPr>
            <a:xfrm>
              <a:off x="1980471" y="2512354"/>
              <a:ext cx="663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Gate 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82678E-B3A4-29FD-48FB-5A6E3E5627B3}"/>
                </a:ext>
              </a:extLst>
            </p:cNvPr>
            <p:cNvSpPr txBox="1"/>
            <p:nvPr/>
          </p:nvSpPr>
          <p:spPr>
            <a:xfrm>
              <a:off x="908875" y="3274833"/>
              <a:ext cx="1047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Input Line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1DD264-DAFA-C809-42BB-8194C8853584}"/>
                </a:ext>
              </a:extLst>
            </p:cNvPr>
            <p:cNvSpPr txBox="1"/>
            <p:nvPr/>
          </p:nvSpPr>
          <p:spPr>
            <a:xfrm>
              <a:off x="904473" y="2839514"/>
              <a:ext cx="1047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Input Line 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00C524-C729-3A2A-1C5F-BB97F83DCAF0}"/>
                </a:ext>
              </a:extLst>
            </p:cNvPr>
            <p:cNvSpPr txBox="1"/>
            <p:nvPr/>
          </p:nvSpPr>
          <p:spPr>
            <a:xfrm>
              <a:off x="909757" y="3734909"/>
              <a:ext cx="1047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Input Line 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DC88CE-FE0E-3B68-C15C-83C1271FC078}"/>
                </a:ext>
              </a:extLst>
            </p:cNvPr>
            <p:cNvSpPr txBox="1"/>
            <p:nvPr/>
          </p:nvSpPr>
          <p:spPr>
            <a:xfrm>
              <a:off x="904473" y="4247297"/>
              <a:ext cx="1047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Input Line 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34825B-F91A-3C18-22B4-E718D1B3CC26}"/>
              </a:ext>
            </a:extLst>
          </p:cNvPr>
          <p:cNvGrpSpPr/>
          <p:nvPr/>
        </p:nvGrpSpPr>
        <p:grpSpPr>
          <a:xfrm>
            <a:off x="1851488" y="3768817"/>
            <a:ext cx="1686105" cy="2166371"/>
            <a:chOff x="6923314" y="2258528"/>
            <a:chExt cx="1837509" cy="239258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98B618-1EF2-FB68-EEF6-C08F5B65650F}"/>
                </a:ext>
              </a:extLst>
            </p:cNvPr>
            <p:cNvSpPr/>
            <p:nvPr/>
          </p:nvSpPr>
          <p:spPr>
            <a:xfrm>
              <a:off x="6923314" y="2264229"/>
              <a:ext cx="1837509" cy="2368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1E6866-2FB2-49D4-9B82-E9AB1BACD806}"/>
                </a:ext>
              </a:extLst>
            </p:cNvPr>
            <p:cNvCxnSpPr>
              <a:cxnSpLocks/>
            </p:cNvCxnSpPr>
            <p:nvPr/>
          </p:nvCxnSpPr>
          <p:spPr>
            <a:xfrm>
              <a:off x="7506788" y="2264229"/>
              <a:ext cx="0" cy="2368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23BD72-5FD9-86AA-F729-230E670D6BF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285" y="2258528"/>
              <a:ext cx="0" cy="2392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90476F-AC9A-7B5D-7981-7D83D4956BE1}"/>
                </a:ext>
              </a:extLst>
            </p:cNvPr>
            <p:cNvCxnSpPr/>
            <p:nvPr/>
          </p:nvCxnSpPr>
          <p:spPr>
            <a:xfrm>
              <a:off x="6923314" y="2812057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E143201-3504-F6F9-E77C-5C0FB8C47856}"/>
                </a:ext>
              </a:extLst>
            </p:cNvPr>
            <p:cNvCxnSpPr/>
            <p:nvPr/>
          </p:nvCxnSpPr>
          <p:spPr>
            <a:xfrm>
              <a:off x="6923314" y="3405863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E8B54E-8DA5-BD1D-E769-CAFBFAE2F2B9}"/>
                </a:ext>
              </a:extLst>
            </p:cNvPr>
            <p:cNvCxnSpPr/>
            <p:nvPr/>
          </p:nvCxnSpPr>
          <p:spPr>
            <a:xfrm>
              <a:off x="6923314" y="4037520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287667-9C39-EE61-BC8E-6F2E54E413EF}"/>
              </a:ext>
            </a:extLst>
          </p:cNvPr>
          <p:cNvGrpSpPr/>
          <p:nvPr/>
        </p:nvGrpSpPr>
        <p:grpSpPr>
          <a:xfrm>
            <a:off x="4066925" y="3774456"/>
            <a:ext cx="1686105" cy="2166371"/>
            <a:chOff x="6923314" y="2258528"/>
            <a:chExt cx="1837509" cy="239258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A04A38-61D6-6AC7-8F89-F7FC398A5D71}"/>
                </a:ext>
              </a:extLst>
            </p:cNvPr>
            <p:cNvSpPr/>
            <p:nvPr/>
          </p:nvSpPr>
          <p:spPr>
            <a:xfrm>
              <a:off x="6923314" y="2264229"/>
              <a:ext cx="1837509" cy="2368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40FDAD6-4313-CB33-352A-369B1420B037}"/>
                </a:ext>
              </a:extLst>
            </p:cNvPr>
            <p:cNvCxnSpPr>
              <a:cxnSpLocks/>
            </p:cNvCxnSpPr>
            <p:nvPr/>
          </p:nvCxnSpPr>
          <p:spPr>
            <a:xfrm>
              <a:off x="7506788" y="2264229"/>
              <a:ext cx="0" cy="2368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9AE445F-2914-309F-E64F-15A7D6840287}"/>
                </a:ext>
              </a:extLst>
            </p:cNvPr>
            <p:cNvCxnSpPr>
              <a:cxnSpLocks/>
            </p:cNvCxnSpPr>
            <p:nvPr/>
          </p:nvCxnSpPr>
          <p:spPr>
            <a:xfrm>
              <a:off x="8164285" y="2258528"/>
              <a:ext cx="0" cy="2392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9A530B-BF56-E8CF-9E92-94662887F6BF}"/>
                </a:ext>
              </a:extLst>
            </p:cNvPr>
            <p:cNvCxnSpPr/>
            <p:nvPr/>
          </p:nvCxnSpPr>
          <p:spPr>
            <a:xfrm>
              <a:off x="6923314" y="2812057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96038D7-43E0-686F-BB7B-CE460D8291B7}"/>
                </a:ext>
              </a:extLst>
            </p:cNvPr>
            <p:cNvCxnSpPr/>
            <p:nvPr/>
          </p:nvCxnSpPr>
          <p:spPr>
            <a:xfrm>
              <a:off x="6923314" y="3405863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C941C5-658B-3EE4-32E9-1762386552ED}"/>
                </a:ext>
              </a:extLst>
            </p:cNvPr>
            <p:cNvCxnSpPr/>
            <p:nvPr/>
          </p:nvCxnSpPr>
          <p:spPr>
            <a:xfrm>
              <a:off x="6923314" y="4037520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4E57EDF-4CE0-CD17-785D-B2BEABA1D119}"/>
              </a:ext>
            </a:extLst>
          </p:cNvPr>
          <p:cNvGrpSpPr/>
          <p:nvPr/>
        </p:nvGrpSpPr>
        <p:grpSpPr>
          <a:xfrm>
            <a:off x="6151966" y="3774455"/>
            <a:ext cx="1686105" cy="2166371"/>
            <a:chOff x="6923314" y="2258528"/>
            <a:chExt cx="1837509" cy="239258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58226D-AEA6-0187-E0BB-2C44F9A3DD62}"/>
                </a:ext>
              </a:extLst>
            </p:cNvPr>
            <p:cNvSpPr/>
            <p:nvPr/>
          </p:nvSpPr>
          <p:spPr>
            <a:xfrm>
              <a:off x="6923314" y="2264229"/>
              <a:ext cx="1837509" cy="2368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0443CA-9DCC-21A3-CD05-92E5C9F9AF4A}"/>
                </a:ext>
              </a:extLst>
            </p:cNvPr>
            <p:cNvCxnSpPr>
              <a:cxnSpLocks/>
            </p:cNvCxnSpPr>
            <p:nvPr/>
          </p:nvCxnSpPr>
          <p:spPr>
            <a:xfrm>
              <a:off x="7506788" y="2264229"/>
              <a:ext cx="0" cy="2368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9309DE-D157-76C2-B748-F71362B0D6B9}"/>
                </a:ext>
              </a:extLst>
            </p:cNvPr>
            <p:cNvCxnSpPr>
              <a:cxnSpLocks/>
            </p:cNvCxnSpPr>
            <p:nvPr/>
          </p:nvCxnSpPr>
          <p:spPr>
            <a:xfrm>
              <a:off x="8164285" y="2258528"/>
              <a:ext cx="0" cy="2392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9F6FE33-BD82-91C4-AA55-A288EF6B72B5}"/>
                </a:ext>
              </a:extLst>
            </p:cNvPr>
            <p:cNvCxnSpPr/>
            <p:nvPr/>
          </p:nvCxnSpPr>
          <p:spPr>
            <a:xfrm>
              <a:off x="6923314" y="2812057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A8068A-F933-D4EA-61A8-B0EA01C2A3C9}"/>
                </a:ext>
              </a:extLst>
            </p:cNvPr>
            <p:cNvCxnSpPr/>
            <p:nvPr/>
          </p:nvCxnSpPr>
          <p:spPr>
            <a:xfrm>
              <a:off x="6923314" y="3405863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567680-86B4-7843-9AA4-566B88376C71}"/>
                </a:ext>
              </a:extLst>
            </p:cNvPr>
            <p:cNvCxnSpPr/>
            <p:nvPr/>
          </p:nvCxnSpPr>
          <p:spPr>
            <a:xfrm>
              <a:off x="6923314" y="4037520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1AA1436-9B2D-4A54-DC4D-EE6E8602AA44}"/>
              </a:ext>
            </a:extLst>
          </p:cNvPr>
          <p:cNvGrpSpPr/>
          <p:nvPr/>
        </p:nvGrpSpPr>
        <p:grpSpPr>
          <a:xfrm>
            <a:off x="8367403" y="3768817"/>
            <a:ext cx="1686105" cy="2166371"/>
            <a:chOff x="6923314" y="2258528"/>
            <a:chExt cx="1837509" cy="239258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B6B2D38-1B79-5E42-618D-F5A27489F201}"/>
                </a:ext>
              </a:extLst>
            </p:cNvPr>
            <p:cNvSpPr/>
            <p:nvPr/>
          </p:nvSpPr>
          <p:spPr>
            <a:xfrm>
              <a:off x="6923314" y="2264229"/>
              <a:ext cx="1837509" cy="2368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2484AE4-0265-5D6D-FD58-25FA48214C21}"/>
                </a:ext>
              </a:extLst>
            </p:cNvPr>
            <p:cNvCxnSpPr>
              <a:cxnSpLocks/>
            </p:cNvCxnSpPr>
            <p:nvPr/>
          </p:nvCxnSpPr>
          <p:spPr>
            <a:xfrm>
              <a:off x="7506788" y="2264229"/>
              <a:ext cx="0" cy="2368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3B29AA1-3C55-CE3E-F28A-799D52B4E7A3}"/>
                </a:ext>
              </a:extLst>
            </p:cNvPr>
            <p:cNvCxnSpPr>
              <a:cxnSpLocks/>
            </p:cNvCxnSpPr>
            <p:nvPr/>
          </p:nvCxnSpPr>
          <p:spPr>
            <a:xfrm>
              <a:off x="8164285" y="2258528"/>
              <a:ext cx="0" cy="2392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D225070-671C-3AF9-34C2-F16BD5A20E6A}"/>
                </a:ext>
              </a:extLst>
            </p:cNvPr>
            <p:cNvCxnSpPr/>
            <p:nvPr/>
          </p:nvCxnSpPr>
          <p:spPr>
            <a:xfrm>
              <a:off x="6923314" y="2812057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9B0541-1757-CBBA-009B-58FCCFA54EAA}"/>
                </a:ext>
              </a:extLst>
            </p:cNvPr>
            <p:cNvCxnSpPr/>
            <p:nvPr/>
          </p:nvCxnSpPr>
          <p:spPr>
            <a:xfrm>
              <a:off x="6923314" y="3405863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5A2DB5D-B732-CC54-905A-BB9F55222F0A}"/>
                </a:ext>
              </a:extLst>
            </p:cNvPr>
            <p:cNvCxnSpPr/>
            <p:nvPr/>
          </p:nvCxnSpPr>
          <p:spPr>
            <a:xfrm>
              <a:off x="6923314" y="4037520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9D723AB-1076-7C1B-48C5-B47F48F2F0F2}"/>
              </a:ext>
            </a:extLst>
          </p:cNvPr>
          <p:cNvSpPr txBox="1"/>
          <p:nvPr/>
        </p:nvSpPr>
        <p:spPr>
          <a:xfrm>
            <a:off x="2528580" y="3779617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896E50-CC6F-ED38-F88A-4BDC39DAA026}"/>
              </a:ext>
            </a:extLst>
          </p:cNvPr>
          <p:cNvSpPr txBox="1"/>
          <p:nvPr/>
        </p:nvSpPr>
        <p:spPr>
          <a:xfrm>
            <a:off x="2528578" y="4317278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B44FDA-0570-56F4-C09C-40D0F8146226}"/>
              </a:ext>
            </a:extLst>
          </p:cNvPr>
          <p:cNvSpPr txBox="1"/>
          <p:nvPr/>
        </p:nvSpPr>
        <p:spPr>
          <a:xfrm>
            <a:off x="2524152" y="4889214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BE9428-8C36-8968-5949-38DE7230F4E1}"/>
              </a:ext>
            </a:extLst>
          </p:cNvPr>
          <p:cNvSpPr txBox="1"/>
          <p:nvPr/>
        </p:nvSpPr>
        <p:spPr>
          <a:xfrm>
            <a:off x="2528579" y="5406803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9D4201-A092-4F24-B55E-8DCCB2913B32}"/>
              </a:ext>
            </a:extLst>
          </p:cNvPr>
          <p:cNvSpPr txBox="1"/>
          <p:nvPr/>
        </p:nvSpPr>
        <p:spPr>
          <a:xfrm>
            <a:off x="4717654" y="3822938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77DFBE-61F5-81EA-EC50-B6E63B848782}"/>
              </a:ext>
            </a:extLst>
          </p:cNvPr>
          <p:cNvSpPr txBox="1"/>
          <p:nvPr/>
        </p:nvSpPr>
        <p:spPr>
          <a:xfrm>
            <a:off x="4717652" y="4360599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C43160-40FD-8E62-A8CA-B683FD319D15}"/>
              </a:ext>
            </a:extLst>
          </p:cNvPr>
          <p:cNvSpPr txBox="1"/>
          <p:nvPr/>
        </p:nvSpPr>
        <p:spPr>
          <a:xfrm>
            <a:off x="4713226" y="4932535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0702168-F1BE-2A93-CD70-76E905B3EECE}"/>
              </a:ext>
            </a:extLst>
          </p:cNvPr>
          <p:cNvSpPr txBox="1"/>
          <p:nvPr/>
        </p:nvSpPr>
        <p:spPr>
          <a:xfrm>
            <a:off x="4717653" y="5450124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2A9805-C1FC-8287-9759-FE1495CE5457}"/>
              </a:ext>
            </a:extLst>
          </p:cNvPr>
          <p:cNvSpPr txBox="1"/>
          <p:nvPr/>
        </p:nvSpPr>
        <p:spPr>
          <a:xfrm>
            <a:off x="6794982" y="3851656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E327FE-8C20-9C26-2ECC-D9B0AAD1E753}"/>
              </a:ext>
            </a:extLst>
          </p:cNvPr>
          <p:cNvSpPr txBox="1"/>
          <p:nvPr/>
        </p:nvSpPr>
        <p:spPr>
          <a:xfrm>
            <a:off x="6794980" y="4389317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14FC624-B7AB-AD5C-EF95-C73D08853591}"/>
              </a:ext>
            </a:extLst>
          </p:cNvPr>
          <p:cNvSpPr txBox="1"/>
          <p:nvPr/>
        </p:nvSpPr>
        <p:spPr>
          <a:xfrm>
            <a:off x="6790554" y="4961253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5B91BE-60A2-CF36-0A96-D0D0FD6677A6}"/>
              </a:ext>
            </a:extLst>
          </p:cNvPr>
          <p:cNvSpPr txBox="1"/>
          <p:nvPr/>
        </p:nvSpPr>
        <p:spPr>
          <a:xfrm>
            <a:off x="6794981" y="5478842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C14C5F-B3F9-324A-DB27-D9CD2D019F7E}"/>
              </a:ext>
            </a:extLst>
          </p:cNvPr>
          <p:cNvSpPr txBox="1"/>
          <p:nvPr/>
        </p:nvSpPr>
        <p:spPr>
          <a:xfrm>
            <a:off x="9021259" y="3851656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0C6501-C26C-4BB1-35F6-EEAB0B4FA62C}"/>
              </a:ext>
            </a:extLst>
          </p:cNvPr>
          <p:cNvSpPr txBox="1"/>
          <p:nvPr/>
        </p:nvSpPr>
        <p:spPr>
          <a:xfrm>
            <a:off x="9021257" y="4389317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C6F51A-103B-C785-E14C-D7FC1A0A9095}"/>
              </a:ext>
            </a:extLst>
          </p:cNvPr>
          <p:cNvSpPr txBox="1"/>
          <p:nvPr/>
        </p:nvSpPr>
        <p:spPr>
          <a:xfrm>
            <a:off x="9016831" y="4961253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46CEC7-A900-1757-20F7-8F86CCC9C96D}"/>
              </a:ext>
            </a:extLst>
          </p:cNvPr>
          <p:cNvSpPr txBox="1"/>
          <p:nvPr/>
        </p:nvSpPr>
        <p:spPr>
          <a:xfrm>
            <a:off x="9021258" y="5478842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C4B9C8-6206-0E8D-5BFD-854CA07AB7C3}"/>
              </a:ext>
            </a:extLst>
          </p:cNvPr>
          <p:cNvSpPr txBox="1"/>
          <p:nvPr/>
        </p:nvSpPr>
        <p:spPr>
          <a:xfrm>
            <a:off x="2371599" y="6123443"/>
            <a:ext cx="663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Gate 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C1FE768-2FE2-F1E5-3D4E-A0AF82881934}"/>
              </a:ext>
            </a:extLst>
          </p:cNvPr>
          <p:cNvSpPr txBox="1"/>
          <p:nvPr/>
        </p:nvSpPr>
        <p:spPr>
          <a:xfrm>
            <a:off x="4555370" y="6082575"/>
            <a:ext cx="663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Gate 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4A50139-5578-4398-8ABE-D1025641B39E}"/>
              </a:ext>
            </a:extLst>
          </p:cNvPr>
          <p:cNvSpPr txBox="1"/>
          <p:nvPr/>
        </p:nvSpPr>
        <p:spPr>
          <a:xfrm>
            <a:off x="6633575" y="6154275"/>
            <a:ext cx="663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Gate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069909C-871F-1AD7-141B-20E9621D2F15}"/>
              </a:ext>
            </a:extLst>
          </p:cNvPr>
          <p:cNvSpPr txBox="1"/>
          <p:nvPr/>
        </p:nvSpPr>
        <p:spPr>
          <a:xfrm>
            <a:off x="8863854" y="6199346"/>
            <a:ext cx="663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Gate 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B7BD5E-CBE6-EDD9-D689-6C232F822C9D}"/>
              </a:ext>
            </a:extLst>
          </p:cNvPr>
          <p:cNvSpPr txBox="1"/>
          <p:nvPr/>
        </p:nvSpPr>
        <p:spPr>
          <a:xfrm>
            <a:off x="567944" y="3810394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Input Line 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55A354F-CAE9-1663-174F-96C71444C6D4}"/>
              </a:ext>
            </a:extLst>
          </p:cNvPr>
          <p:cNvSpPr txBox="1"/>
          <p:nvPr/>
        </p:nvSpPr>
        <p:spPr>
          <a:xfrm>
            <a:off x="563181" y="435342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Input Line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0CD470-6AE2-7ED8-970A-44B27DFB58F1}"/>
              </a:ext>
            </a:extLst>
          </p:cNvPr>
          <p:cNvSpPr txBox="1"/>
          <p:nvPr/>
        </p:nvSpPr>
        <p:spPr>
          <a:xfrm>
            <a:off x="551597" y="491999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Input Line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15196-E4CE-9D7A-D439-38105D12D371}"/>
              </a:ext>
            </a:extLst>
          </p:cNvPr>
          <p:cNvSpPr txBox="1"/>
          <p:nvPr/>
        </p:nvSpPr>
        <p:spPr>
          <a:xfrm>
            <a:off x="566281" y="543758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Input Line 3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161FCB-E3C7-66B1-25CE-179B3F84E077}"/>
              </a:ext>
            </a:extLst>
          </p:cNvPr>
          <p:cNvCxnSpPr/>
          <p:nvPr/>
        </p:nvCxnSpPr>
        <p:spPr>
          <a:xfrm flipV="1">
            <a:off x="9805851" y="3265930"/>
            <a:ext cx="0" cy="50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1CCE846-A248-ADBC-4803-0D1D55423F6D}"/>
              </a:ext>
            </a:extLst>
          </p:cNvPr>
          <p:cNvSpPr txBox="1"/>
          <p:nvPr/>
        </p:nvSpPr>
        <p:spPr>
          <a:xfrm>
            <a:off x="9076701" y="2967904"/>
            <a:ext cx="145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Output Buffer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5CF85B4-EDBD-6914-F885-4100C55A586D}"/>
              </a:ext>
            </a:extLst>
          </p:cNvPr>
          <p:cNvCxnSpPr/>
          <p:nvPr/>
        </p:nvCxnSpPr>
        <p:spPr>
          <a:xfrm flipV="1">
            <a:off x="2169049" y="3267870"/>
            <a:ext cx="0" cy="50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D45AC4C-8B0A-4F97-93AA-92030C583EEC}"/>
              </a:ext>
            </a:extLst>
          </p:cNvPr>
          <p:cNvSpPr txBox="1"/>
          <p:nvPr/>
        </p:nvSpPr>
        <p:spPr>
          <a:xfrm>
            <a:off x="1439899" y="2969844"/>
            <a:ext cx="145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Input Buffer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C4E576D-B940-46D1-DDD3-2103A37385AC}"/>
              </a:ext>
            </a:extLst>
          </p:cNvPr>
          <p:cNvCxnSpPr>
            <a:cxnSpLocks/>
          </p:cNvCxnSpPr>
          <p:nvPr/>
        </p:nvCxnSpPr>
        <p:spPr>
          <a:xfrm flipV="1">
            <a:off x="2683171" y="2731151"/>
            <a:ext cx="0" cy="10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BF5D26D-6FE1-55CA-919B-291F5C5E4A1F}"/>
              </a:ext>
            </a:extLst>
          </p:cNvPr>
          <p:cNvSpPr txBox="1"/>
          <p:nvPr/>
        </p:nvSpPr>
        <p:spPr>
          <a:xfrm>
            <a:off x="1954021" y="2433125"/>
            <a:ext cx="145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Gate Controls</a:t>
            </a:r>
          </a:p>
        </p:txBody>
      </p:sp>
    </p:spTree>
    <p:extLst>
      <p:ext uri="{BB962C8B-B14F-4D97-AF65-F5344CB8AC3E}">
        <p14:creationId xmlns:p14="http://schemas.microsoft.com/office/powerpoint/2010/main" val="66798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77E90F-466D-B6BC-7BF9-BCF217BC698C}"/>
              </a:ext>
            </a:extLst>
          </p:cNvPr>
          <p:cNvSpPr txBox="1"/>
          <p:nvPr/>
        </p:nvSpPr>
        <p:spPr>
          <a:xfrm>
            <a:off x="2142414" y="513806"/>
            <a:ext cx="6653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TEST SET IMPLEMENTATION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7F0571-7DBC-0E3A-07E8-CE5D3DB1DD3D}"/>
              </a:ext>
            </a:extLst>
          </p:cNvPr>
          <p:cNvGrpSpPr/>
          <p:nvPr/>
        </p:nvGrpSpPr>
        <p:grpSpPr>
          <a:xfrm>
            <a:off x="1415153" y="2011325"/>
            <a:ext cx="2290332" cy="2835350"/>
            <a:chOff x="4950833" y="2424627"/>
            <a:chExt cx="2290332" cy="2835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820E68-F59C-DF96-3327-4BDD7B1982C6}"/>
                </a:ext>
              </a:extLst>
            </p:cNvPr>
            <p:cNvGrpSpPr/>
            <p:nvPr/>
          </p:nvGrpSpPr>
          <p:grpSpPr>
            <a:xfrm>
              <a:off x="4950833" y="2424627"/>
              <a:ext cx="2290332" cy="2835350"/>
              <a:chOff x="6923314" y="2258528"/>
              <a:chExt cx="1837509" cy="2392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26A89C-3251-5BD6-0AA7-B6AD8A55DFE5}"/>
                  </a:ext>
                </a:extLst>
              </p:cNvPr>
              <p:cNvSpPr/>
              <p:nvPr/>
            </p:nvSpPr>
            <p:spPr>
              <a:xfrm>
                <a:off x="6923314" y="2264229"/>
                <a:ext cx="1837509" cy="23687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FEE6596-D6EC-1B5F-9644-19E9E4D78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788" y="2264229"/>
                <a:ext cx="0" cy="23687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B516B0C-3AF0-66FD-042B-5457BA26C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285" y="2258528"/>
                <a:ext cx="0" cy="23925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4DCA0B-6AE9-E8AB-7643-4666BDACD359}"/>
                  </a:ext>
                </a:extLst>
              </p:cNvPr>
              <p:cNvCxnSpPr/>
              <p:nvPr/>
            </p:nvCxnSpPr>
            <p:spPr>
              <a:xfrm>
                <a:off x="6923314" y="2812057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D07F8B0-CE5C-4F79-3CDB-71B43E17FD8F}"/>
                  </a:ext>
                </a:extLst>
              </p:cNvPr>
              <p:cNvCxnSpPr/>
              <p:nvPr/>
            </p:nvCxnSpPr>
            <p:spPr>
              <a:xfrm>
                <a:off x="6923314" y="3405863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B18183D-F168-800C-7571-9C0EBD4F58CD}"/>
                  </a:ext>
                </a:extLst>
              </p:cNvPr>
              <p:cNvCxnSpPr/>
              <p:nvPr/>
            </p:nvCxnSpPr>
            <p:spPr>
              <a:xfrm>
                <a:off x="6923314" y="4037520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566E93-90B3-171C-FE1C-EE2A86D74041}"/>
                </a:ext>
              </a:extLst>
            </p:cNvPr>
            <p:cNvSpPr txBox="1"/>
            <p:nvPr/>
          </p:nvSpPr>
          <p:spPr>
            <a:xfrm>
              <a:off x="5921187" y="2571321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4009B8-FEEE-BA15-474A-2E16B83369DC}"/>
                </a:ext>
              </a:extLst>
            </p:cNvPr>
            <p:cNvSpPr txBox="1"/>
            <p:nvPr/>
          </p:nvSpPr>
          <p:spPr>
            <a:xfrm>
              <a:off x="5921187" y="324777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256D11-73FB-2DB4-17B4-3968CBDCFA7C}"/>
                </a:ext>
              </a:extLst>
            </p:cNvPr>
            <p:cNvSpPr txBox="1"/>
            <p:nvPr/>
          </p:nvSpPr>
          <p:spPr>
            <a:xfrm>
              <a:off x="5921187" y="395146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E825E4-4FFD-C3F9-04E9-96BE4D659542}"/>
                </a:ext>
              </a:extLst>
            </p:cNvPr>
            <p:cNvSpPr txBox="1"/>
            <p:nvPr/>
          </p:nvSpPr>
          <p:spPr>
            <a:xfrm>
              <a:off x="5921187" y="4700985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3858E3-B872-F7AB-9A96-F72BDF1AFD81}"/>
                </a:ext>
              </a:extLst>
            </p:cNvPr>
            <p:cNvSpPr txBox="1"/>
            <p:nvPr/>
          </p:nvSpPr>
          <p:spPr>
            <a:xfrm>
              <a:off x="5139652" y="2571321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05D689-0D17-1DE7-7D54-993AFE5F0603}"/>
                </a:ext>
              </a:extLst>
            </p:cNvPr>
            <p:cNvSpPr txBox="1"/>
            <p:nvPr/>
          </p:nvSpPr>
          <p:spPr>
            <a:xfrm>
              <a:off x="5139652" y="3241044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6CA0E2-3629-8BF7-34F3-18FD612F1176}"/>
                </a:ext>
              </a:extLst>
            </p:cNvPr>
            <p:cNvSpPr txBox="1"/>
            <p:nvPr/>
          </p:nvSpPr>
          <p:spPr>
            <a:xfrm>
              <a:off x="5139652" y="3975459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C2EBE0-D1DB-2361-CC96-30BC6B98F723}"/>
                </a:ext>
              </a:extLst>
            </p:cNvPr>
            <p:cNvSpPr txBox="1"/>
            <p:nvPr/>
          </p:nvSpPr>
          <p:spPr>
            <a:xfrm>
              <a:off x="5139652" y="4690424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E7C18F-E41A-46E0-2DB7-2D91FE3ED33E}"/>
                </a:ext>
              </a:extLst>
            </p:cNvPr>
            <p:cNvSpPr txBox="1"/>
            <p:nvPr/>
          </p:nvSpPr>
          <p:spPr>
            <a:xfrm>
              <a:off x="6686439" y="2571321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FA791F-BD7C-A7D9-17C1-5349B6C69645}"/>
                </a:ext>
              </a:extLst>
            </p:cNvPr>
            <p:cNvSpPr txBox="1"/>
            <p:nvPr/>
          </p:nvSpPr>
          <p:spPr>
            <a:xfrm>
              <a:off x="6686438" y="322257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D57979-B34E-4B1C-88F5-9EADFF1BA573}"/>
                </a:ext>
              </a:extLst>
            </p:cNvPr>
            <p:cNvSpPr txBox="1"/>
            <p:nvPr/>
          </p:nvSpPr>
          <p:spPr>
            <a:xfrm>
              <a:off x="6686437" y="3975459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FDDDF3-BB47-6A12-895F-F06596B3F9B2}"/>
                </a:ext>
              </a:extLst>
            </p:cNvPr>
            <p:cNvSpPr txBox="1"/>
            <p:nvPr/>
          </p:nvSpPr>
          <p:spPr>
            <a:xfrm>
              <a:off x="6686436" y="4706680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337FC23-58E4-0975-EFE5-49F3EA0934B9}"/>
              </a:ext>
            </a:extLst>
          </p:cNvPr>
          <p:cNvSpPr txBox="1"/>
          <p:nvPr/>
        </p:nvSpPr>
        <p:spPr>
          <a:xfrm>
            <a:off x="4772296" y="2011324"/>
            <a:ext cx="6156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Possible values – 0 and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Row represents Input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represents Test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input lines in the test set should be equal to the number of input lines of the circuit in order to test the circuit.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397945-0307-86A8-3FD1-1264C5B8DA32}"/>
              </a:ext>
            </a:extLst>
          </p:cNvPr>
          <p:cNvSpPr txBox="1"/>
          <p:nvPr/>
        </p:nvSpPr>
        <p:spPr>
          <a:xfrm>
            <a:off x="1603975" y="5013855"/>
            <a:ext cx="179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Test Vectors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DEDCB-733D-AAF3-1736-911CEC894B47}"/>
              </a:ext>
            </a:extLst>
          </p:cNvPr>
          <p:cNvSpPr txBox="1"/>
          <p:nvPr/>
        </p:nvSpPr>
        <p:spPr>
          <a:xfrm rot="16200000">
            <a:off x="36233" y="3186316"/>
            <a:ext cx="179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 Lines</a:t>
            </a:r>
          </a:p>
        </p:txBody>
      </p:sp>
    </p:spTree>
    <p:extLst>
      <p:ext uri="{BB962C8B-B14F-4D97-AF65-F5344CB8AC3E}">
        <p14:creationId xmlns:p14="http://schemas.microsoft.com/office/powerpoint/2010/main" val="3191664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9E093D-5E22-29CB-0B29-7999BDD3FCC4}"/>
              </a:ext>
            </a:extLst>
          </p:cNvPr>
          <p:cNvSpPr txBox="1"/>
          <p:nvPr/>
        </p:nvSpPr>
        <p:spPr>
          <a:xfrm>
            <a:off x="3396342" y="513806"/>
            <a:ext cx="5399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LOADING A TEST VECTOR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BB10A7-89DA-0300-40CA-1ACEC0B52903}"/>
              </a:ext>
            </a:extLst>
          </p:cNvPr>
          <p:cNvGrpSpPr/>
          <p:nvPr/>
        </p:nvGrpSpPr>
        <p:grpSpPr>
          <a:xfrm>
            <a:off x="2043077" y="1517556"/>
            <a:ext cx="3087563" cy="1815882"/>
            <a:chOff x="1768040" y="1779695"/>
            <a:chExt cx="3087563" cy="18158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9A3E2C-FF98-40C6-ECF7-CFBC6FBB52D3}"/>
                </a:ext>
              </a:extLst>
            </p:cNvPr>
            <p:cNvGrpSpPr/>
            <p:nvPr/>
          </p:nvGrpSpPr>
          <p:grpSpPr>
            <a:xfrm>
              <a:off x="2211015" y="1925636"/>
              <a:ext cx="2644588" cy="1595389"/>
              <a:chOff x="1192306" y="2483551"/>
              <a:chExt cx="2644588" cy="1595389"/>
            </a:xfrm>
          </p:grpSpPr>
          <p:sp>
            <p:nvSpPr>
              <p:cNvPr id="13" name="Flowchart: Or 12">
                <a:extLst>
                  <a:ext uri="{FF2B5EF4-FFF2-40B4-BE49-F238E27FC236}">
                    <a16:creationId xmlns:a16="http://schemas.microsoft.com/office/drawing/2014/main" id="{CE2BA19C-E92B-F3B3-CD6F-BAA8736688F3}"/>
                  </a:ext>
                </a:extLst>
              </p:cNvPr>
              <p:cNvSpPr/>
              <p:nvPr/>
            </p:nvSpPr>
            <p:spPr>
              <a:xfrm>
                <a:off x="1353669" y="3720352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A8A5679-BF9A-D659-8D82-534478FE06A8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528481" y="2510118"/>
                <a:ext cx="0" cy="121023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04FDD0C-E318-BD61-7DF6-E9A5A9CCC5F0}"/>
                  </a:ext>
                </a:extLst>
              </p:cNvPr>
              <p:cNvCxnSpPr/>
              <p:nvPr/>
            </p:nvCxnSpPr>
            <p:spPr>
              <a:xfrm>
                <a:off x="1192306" y="2510118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2A69FEF-ABBE-C338-F86B-A19DD78D7E28}"/>
                  </a:ext>
                </a:extLst>
              </p:cNvPr>
              <p:cNvCxnSpPr/>
              <p:nvPr/>
            </p:nvCxnSpPr>
            <p:spPr>
              <a:xfrm>
                <a:off x="1192306" y="2958354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8074CA6-1F00-0315-7A06-BAC9B7A403F9}"/>
                  </a:ext>
                </a:extLst>
              </p:cNvPr>
              <p:cNvCxnSpPr/>
              <p:nvPr/>
            </p:nvCxnSpPr>
            <p:spPr>
              <a:xfrm>
                <a:off x="1192306" y="3429000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29F917-9818-F405-B0B6-FA4FC9D2961D}"/>
                  </a:ext>
                </a:extLst>
              </p:cNvPr>
              <p:cNvCxnSpPr/>
              <p:nvPr/>
            </p:nvCxnSpPr>
            <p:spPr>
              <a:xfrm>
                <a:off x="1192306" y="3899647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lowchart: Or 18">
                <a:extLst>
                  <a:ext uri="{FF2B5EF4-FFF2-40B4-BE49-F238E27FC236}">
                    <a16:creationId xmlns:a16="http://schemas.microsoft.com/office/drawing/2014/main" id="{71F927C2-AC06-8D45-B892-643F277E8076}"/>
                  </a:ext>
                </a:extLst>
              </p:cNvPr>
              <p:cNvSpPr/>
              <p:nvPr/>
            </p:nvSpPr>
            <p:spPr>
              <a:xfrm>
                <a:off x="2026022" y="3245551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18FE7D7-6D79-A14A-E67D-9695131A24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0834" y="2958354"/>
                <a:ext cx="0" cy="94129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Flowchart: Or 20">
                <a:extLst>
                  <a:ext uri="{FF2B5EF4-FFF2-40B4-BE49-F238E27FC236}">
                    <a16:creationId xmlns:a16="http://schemas.microsoft.com/office/drawing/2014/main" id="{98DADB44-C485-C69E-2B4D-6298867047E8}"/>
                  </a:ext>
                </a:extLst>
              </p:cNvPr>
              <p:cNvSpPr/>
              <p:nvPr/>
            </p:nvSpPr>
            <p:spPr>
              <a:xfrm>
                <a:off x="2749923" y="2779061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7F7FC42-81A4-75B2-B21A-A76A3AA3E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9216" y="2510118"/>
                <a:ext cx="0" cy="9000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Flowchart: Or 22">
                <a:extLst>
                  <a:ext uri="{FF2B5EF4-FFF2-40B4-BE49-F238E27FC236}">
                    <a16:creationId xmlns:a16="http://schemas.microsoft.com/office/drawing/2014/main" id="{091F0A56-2504-8E16-481B-9FB593A85996}"/>
                  </a:ext>
                </a:extLst>
              </p:cNvPr>
              <p:cNvSpPr/>
              <p:nvPr/>
            </p:nvSpPr>
            <p:spPr>
              <a:xfrm>
                <a:off x="3307975" y="3720352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04224B6-F80E-75A3-3D0A-23D816FB86B3}"/>
                  </a:ext>
                </a:extLst>
              </p:cNvPr>
              <p:cNvSpPr/>
              <p:nvPr/>
            </p:nvSpPr>
            <p:spPr>
              <a:xfrm>
                <a:off x="1503719" y="29313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2600694-D311-B294-35FB-1BED11BC1240}"/>
                  </a:ext>
                </a:extLst>
              </p:cNvPr>
              <p:cNvSpPr/>
              <p:nvPr/>
            </p:nvSpPr>
            <p:spPr>
              <a:xfrm>
                <a:off x="1505621" y="34019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2DE416F-95F8-8541-0F47-86CCC8FB2B2E}"/>
                  </a:ext>
                </a:extLst>
              </p:cNvPr>
              <p:cNvSpPr/>
              <p:nvPr/>
            </p:nvSpPr>
            <p:spPr>
              <a:xfrm>
                <a:off x="1503719" y="24918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97C164-1EE3-795E-BD89-52F3829EA081}"/>
                  </a:ext>
                </a:extLst>
              </p:cNvPr>
              <p:cNvSpPr/>
              <p:nvPr/>
            </p:nvSpPr>
            <p:spPr>
              <a:xfrm>
                <a:off x="2181226" y="29271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822C6E5-813F-9715-395A-35A364B36C6E}"/>
                  </a:ext>
                </a:extLst>
              </p:cNvPr>
              <p:cNvSpPr/>
              <p:nvPr/>
            </p:nvSpPr>
            <p:spPr>
              <a:xfrm>
                <a:off x="2177974" y="387678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58F2490-D821-5F75-DFA8-E93522CEFA43}"/>
                  </a:ext>
                </a:extLst>
              </p:cNvPr>
              <p:cNvSpPr/>
              <p:nvPr/>
            </p:nvSpPr>
            <p:spPr>
              <a:xfrm>
                <a:off x="2906356" y="34019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DBEA28D-AB9F-05A9-AC4F-E1F035484059}"/>
                  </a:ext>
                </a:extLst>
              </p:cNvPr>
              <p:cNvSpPr/>
              <p:nvPr/>
            </p:nvSpPr>
            <p:spPr>
              <a:xfrm>
                <a:off x="2906356" y="24835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611EE9-C14B-B36B-EFFE-56173A39672B}"/>
                </a:ext>
              </a:extLst>
            </p:cNvPr>
            <p:cNvSpPr txBox="1"/>
            <p:nvPr/>
          </p:nvSpPr>
          <p:spPr>
            <a:xfrm>
              <a:off x="1768040" y="1779695"/>
              <a:ext cx="28886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1</a:t>
              </a:r>
            </a:p>
            <a:p>
              <a:endParaRPr lang="en-IN" sz="1600" dirty="0"/>
            </a:p>
            <a:p>
              <a:r>
                <a:rPr lang="en-IN" sz="1600" dirty="0"/>
                <a:t>1</a:t>
              </a:r>
            </a:p>
            <a:p>
              <a:endParaRPr lang="en-IN" sz="1600" dirty="0"/>
            </a:p>
            <a:p>
              <a:r>
                <a:rPr lang="en-IN" sz="1600" dirty="0"/>
                <a:t>0</a:t>
              </a:r>
            </a:p>
            <a:p>
              <a:endParaRPr lang="en-IN" sz="1600" dirty="0"/>
            </a:p>
            <a:p>
              <a:r>
                <a:rPr lang="en-IN" sz="1600" dirty="0"/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9011A1F-490D-CACA-EB00-16938D241215}"/>
              </a:ext>
            </a:extLst>
          </p:cNvPr>
          <p:cNvGrpSpPr/>
          <p:nvPr/>
        </p:nvGrpSpPr>
        <p:grpSpPr>
          <a:xfrm>
            <a:off x="2043077" y="4014242"/>
            <a:ext cx="1686105" cy="2166371"/>
            <a:chOff x="6923314" y="2258528"/>
            <a:chExt cx="1837509" cy="239258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016C731-270A-71C7-BEE9-6247BD68B56D}"/>
                </a:ext>
              </a:extLst>
            </p:cNvPr>
            <p:cNvSpPr/>
            <p:nvPr/>
          </p:nvSpPr>
          <p:spPr>
            <a:xfrm>
              <a:off x="6923314" y="2264229"/>
              <a:ext cx="1837509" cy="2368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1559CA6-D919-9435-42C7-3CBBB16DD870}"/>
                </a:ext>
              </a:extLst>
            </p:cNvPr>
            <p:cNvCxnSpPr>
              <a:cxnSpLocks/>
            </p:cNvCxnSpPr>
            <p:nvPr/>
          </p:nvCxnSpPr>
          <p:spPr>
            <a:xfrm>
              <a:off x="7506788" y="2264229"/>
              <a:ext cx="0" cy="2368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5A4FEA7-E745-35DC-3A56-4D072A3C86C3}"/>
                </a:ext>
              </a:extLst>
            </p:cNvPr>
            <p:cNvCxnSpPr>
              <a:cxnSpLocks/>
            </p:cNvCxnSpPr>
            <p:nvPr/>
          </p:nvCxnSpPr>
          <p:spPr>
            <a:xfrm>
              <a:off x="8164285" y="2258528"/>
              <a:ext cx="0" cy="2392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931E730-5DD2-4134-11FC-C90ABE290743}"/>
                </a:ext>
              </a:extLst>
            </p:cNvPr>
            <p:cNvCxnSpPr/>
            <p:nvPr/>
          </p:nvCxnSpPr>
          <p:spPr>
            <a:xfrm>
              <a:off x="6923314" y="2812057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35FE6A2-4AB9-700C-47C1-95C8D7121201}"/>
                </a:ext>
              </a:extLst>
            </p:cNvPr>
            <p:cNvCxnSpPr/>
            <p:nvPr/>
          </p:nvCxnSpPr>
          <p:spPr>
            <a:xfrm>
              <a:off x="6923314" y="3405863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E1AF47-1899-8B0C-4EEE-A255DA107F94}"/>
                </a:ext>
              </a:extLst>
            </p:cNvPr>
            <p:cNvCxnSpPr/>
            <p:nvPr/>
          </p:nvCxnSpPr>
          <p:spPr>
            <a:xfrm>
              <a:off x="6923314" y="4037520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78C6C9-7D72-B5D9-4262-0123CA0CB0AC}"/>
              </a:ext>
            </a:extLst>
          </p:cNvPr>
          <p:cNvGrpSpPr/>
          <p:nvPr/>
        </p:nvGrpSpPr>
        <p:grpSpPr>
          <a:xfrm>
            <a:off x="4258514" y="4019881"/>
            <a:ext cx="1686105" cy="2166371"/>
            <a:chOff x="6923314" y="2258528"/>
            <a:chExt cx="1837509" cy="239258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18B3C57-9E3E-E987-9A94-31AE57A44786}"/>
                </a:ext>
              </a:extLst>
            </p:cNvPr>
            <p:cNvSpPr/>
            <p:nvPr/>
          </p:nvSpPr>
          <p:spPr>
            <a:xfrm>
              <a:off x="6923314" y="2264229"/>
              <a:ext cx="1837509" cy="2368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CC6409D-70C7-4E4E-97A5-8563B0DF0DF9}"/>
                </a:ext>
              </a:extLst>
            </p:cNvPr>
            <p:cNvCxnSpPr>
              <a:cxnSpLocks/>
            </p:cNvCxnSpPr>
            <p:nvPr/>
          </p:nvCxnSpPr>
          <p:spPr>
            <a:xfrm>
              <a:off x="7506788" y="2264229"/>
              <a:ext cx="0" cy="2368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EA719F-B8BF-1328-2A51-D3A51E0BC5B3}"/>
                </a:ext>
              </a:extLst>
            </p:cNvPr>
            <p:cNvCxnSpPr>
              <a:cxnSpLocks/>
            </p:cNvCxnSpPr>
            <p:nvPr/>
          </p:nvCxnSpPr>
          <p:spPr>
            <a:xfrm>
              <a:off x="8164285" y="2258528"/>
              <a:ext cx="0" cy="2392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25DD89-DA7F-BEAD-8D61-159D6D6AA102}"/>
                </a:ext>
              </a:extLst>
            </p:cNvPr>
            <p:cNvCxnSpPr/>
            <p:nvPr/>
          </p:nvCxnSpPr>
          <p:spPr>
            <a:xfrm>
              <a:off x="6923314" y="2812057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55CE5F-9DB7-22CF-A193-E9CCB74165D6}"/>
                </a:ext>
              </a:extLst>
            </p:cNvPr>
            <p:cNvCxnSpPr/>
            <p:nvPr/>
          </p:nvCxnSpPr>
          <p:spPr>
            <a:xfrm>
              <a:off x="6923314" y="3405863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873AB52-5323-845D-49E5-E80FF644BCC9}"/>
                </a:ext>
              </a:extLst>
            </p:cNvPr>
            <p:cNvCxnSpPr/>
            <p:nvPr/>
          </p:nvCxnSpPr>
          <p:spPr>
            <a:xfrm>
              <a:off x="6923314" y="4037520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E0BF93-E1C8-52EE-3385-55EA57F92F7F}"/>
              </a:ext>
            </a:extLst>
          </p:cNvPr>
          <p:cNvGrpSpPr/>
          <p:nvPr/>
        </p:nvGrpSpPr>
        <p:grpSpPr>
          <a:xfrm>
            <a:off x="6343555" y="4019880"/>
            <a:ext cx="1686105" cy="2166371"/>
            <a:chOff x="6923314" y="2258528"/>
            <a:chExt cx="1837509" cy="239258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587EA3E-B7C2-30B2-E3D5-A3AE77641D94}"/>
                </a:ext>
              </a:extLst>
            </p:cNvPr>
            <p:cNvSpPr/>
            <p:nvPr/>
          </p:nvSpPr>
          <p:spPr>
            <a:xfrm>
              <a:off x="6923314" y="2264229"/>
              <a:ext cx="1837509" cy="2368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B5AC82-2D0C-E79B-7F93-1175B6F47FF5}"/>
                </a:ext>
              </a:extLst>
            </p:cNvPr>
            <p:cNvCxnSpPr>
              <a:cxnSpLocks/>
            </p:cNvCxnSpPr>
            <p:nvPr/>
          </p:nvCxnSpPr>
          <p:spPr>
            <a:xfrm>
              <a:off x="7506788" y="2264229"/>
              <a:ext cx="0" cy="2368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55AEA2B-DC5F-54EA-BA1E-93C881BF3803}"/>
                </a:ext>
              </a:extLst>
            </p:cNvPr>
            <p:cNvCxnSpPr>
              <a:cxnSpLocks/>
            </p:cNvCxnSpPr>
            <p:nvPr/>
          </p:nvCxnSpPr>
          <p:spPr>
            <a:xfrm>
              <a:off x="8164285" y="2258528"/>
              <a:ext cx="0" cy="2392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7E10CA2-DA28-9B99-6EBB-D8A4C3DA3D46}"/>
                </a:ext>
              </a:extLst>
            </p:cNvPr>
            <p:cNvCxnSpPr/>
            <p:nvPr/>
          </p:nvCxnSpPr>
          <p:spPr>
            <a:xfrm>
              <a:off x="6923314" y="2812057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BAFE43-A731-E2EE-28FE-545F31E3B7B7}"/>
                </a:ext>
              </a:extLst>
            </p:cNvPr>
            <p:cNvCxnSpPr/>
            <p:nvPr/>
          </p:nvCxnSpPr>
          <p:spPr>
            <a:xfrm>
              <a:off x="6923314" y="3405863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2FBD6F2-4F47-D987-6C12-399BA80AC93C}"/>
                </a:ext>
              </a:extLst>
            </p:cNvPr>
            <p:cNvCxnSpPr/>
            <p:nvPr/>
          </p:nvCxnSpPr>
          <p:spPr>
            <a:xfrm>
              <a:off x="6923314" y="4037520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1395B5-8867-4E7F-CC0C-FE45DE3790F9}"/>
              </a:ext>
            </a:extLst>
          </p:cNvPr>
          <p:cNvGrpSpPr/>
          <p:nvPr/>
        </p:nvGrpSpPr>
        <p:grpSpPr>
          <a:xfrm>
            <a:off x="8558992" y="4014242"/>
            <a:ext cx="1686105" cy="2166371"/>
            <a:chOff x="6923314" y="2258528"/>
            <a:chExt cx="1837509" cy="239258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1574C80-18FE-0356-B11E-B802848216CB}"/>
                </a:ext>
              </a:extLst>
            </p:cNvPr>
            <p:cNvSpPr/>
            <p:nvPr/>
          </p:nvSpPr>
          <p:spPr>
            <a:xfrm>
              <a:off x="6923314" y="2264229"/>
              <a:ext cx="1837509" cy="2368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DBD02C3-9B38-AF60-C14F-C7C227060601}"/>
                </a:ext>
              </a:extLst>
            </p:cNvPr>
            <p:cNvCxnSpPr>
              <a:cxnSpLocks/>
            </p:cNvCxnSpPr>
            <p:nvPr/>
          </p:nvCxnSpPr>
          <p:spPr>
            <a:xfrm>
              <a:off x="7506788" y="2264229"/>
              <a:ext cx="0" cy="2368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30A4E53-F179-2C69-5D5E-EBACCF524E6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285" y="2258528"/>
              <a:ext cx="0" cy="2392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F193B3F-0E90-D62A-0491-18B5E716FBEB}"/>
                </a:ext>
              </a:extLst>
            </p:cNvPr>
            <p:cNvCxnSpPr/>
            <p:nvPr/>
          </p:nvCxnSpPr>
          <p:spPr>
            <a:xfrm>
              <a:off x="6923314" y="2812057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737684-8FCC-3B15-469E-2577722CB7DA}"/>
                </a:ext>
              </a:extLst>
            </p:cNvPr>
            <p:cNvCxnSpPr/>
            <p:nvPr/>
          </p:nvCxnSpPr>
          <p:spPr>
            <a:xfrm>
              <a:off x="6923314" y="3405863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7ABC2D0-A7CC-EE79-8D85-096A3F1EA1A8}"/>
                </a:ext>
              </a:extLst>
            </p:cNvPr>
            <p:cNvCxnSpPr/>
            <p:nvPr/>
          </p:nvCxnSpPr>
          <p:spPr>
            <a:xfrm>
              <a:off x="6923314" y="4037520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FB60C5A-A3E7-0EB8-360C-2B4A3CE3B1CB}"/>
              </a:ext>
            </a:extLst>
          </p:cNvPr>
          <p:cNvSpPr txBox="1"/>
          <p:nvPr/>
        </p:nvSpPr>
        <p:spPr>
          <a:xfrm>
            <a:off x="2720169" y="4025042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241B4B-A0AA-8565-5803-33D0EA090F10}"/>
              </a:ext>
            </a:extLst>
          </p:cNvPr>
          <p:cNvSpPr txBox="1"/>
          <p:nvPr/>
        </p:nvSpPr>
        <p:spPr>
          <a:xfrm>
            <a:off x="2720167" y="4562703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6AA32D-96B3-665B-5C95-7BA0D2AAD889}"/>
              </a:ext>
            </a:extLst>
          </p:cNvPr>
          <p:cNvSpPr txBox="1"/>
          <p:nvPr/>
        </p:nvSpPr>
        <p:spPr>
          <a:xfrm>
            <a:off x="2715741" y="5134639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8A5963-F73E-FC0B-7A87-DD37559BFFC6}"/>
              </a:ext>
            </a:extLst>
          </p:cNvPr>
          <p:cNvSpPr txBox="1"/>
          <p:nvPr/>
        </p:nvSpPr>
        <p:spPr>
          <a:xfrm>
            <a:off x="2720168" y="5652228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8EC4993-6E77-C2B7-E92E-7DA076016BFC}"/>
              </a:ext>
            </a:extLst>
          </p:cNvPr>
          <p:cNvSpPr txBox="1"/>
          <p:nvPr/>
        </p:nvSpPr>
        <p:spPr>
          <a:xfrm>
            <a:off x="4909243" y="4068363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2819B1-E6C1-4D1F-3CF8-47A95AED087A}"/>
              </a:ext>
            </a:extLst>
          </p:cNvPr>
          <p:cNvSpPr txBox="1"/>
          <p:nvPr/>
        </p:nvSpPr>
        <p:spPr>
          <a:xfrm>
            <a:off x="4909241" y="4606024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B16903-F8D5-8EA5-D1C1-6C1BB6362078}"/>
              </a:ext>
            </a:extLst>
          </p:cNvPr>
          <p:cNvSpPr txBox="1"/>
          <p:nvPr/>
        </p:nvSpPr>
        <p:spPr>
          <a:xfrm>
            <a:off x="4904815" y="5177960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560D7E-6FA0-FAD5-5C81-4399E176FE06}"/>
              </a:ext>
            </a:extLst>
          </p:cNvPr>
          <p:cNvSpPr txBox="1"/>
          <p:nvPr/>
        </p:nvSpPr>
        <p:spPr>
          <a:xfrm>
            <a:off x="4909242" y="5695549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29A47F-1D28-EA64-96F1-442FD06A58BE}"/>
              </a:ext>
            </a:extLst>
          </p:cNvPr>
          <p:cNvSpPr txBox="1"/>
          <p:nvPr/>
        </p:nvSpPr>
        <p:spPr>
          <a:xfrm>
            <a:off x="6986571" y="4097081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D18894-926E-3407-633C-39A9A5EEF812}"/>
              </a:ext>
            </a:extLst>
          </p:cNvPr>
          <p:cNvSpPr txBox="1"/>
          <p:nvPr/>
        </p:nvSpPr>
        <p:spPr>
          <a:xfrm>
            <a:off x="6986569" y="4634742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98E9E5-A27C-EACD-D686-0B92B6409E85}"/>
              </a:ext>
            </a:extLst>
          </p:cNvPr>
          <p:cNvSpPr txBox="1"/>
          <p:nvPr/>
        </p:nvSpPr>
        <p:spPr>
          <a:xfrm>
            <a:off x="6982143" y="5206678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B555BF-CA60-1428-C112-13FB9272E501}"/>
              </a:ext>
            </a:extLst>
          </p:cNvPr>
          <p:cNvSpPr txBox="1"/>
          <p:nvPr/>
        </p:nvSpPr>
        <p:spPr>
          <a:xfrm>
            <a:off x="6986570" y="5724267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10F03C-E11B-35BA-6070-AD9F68831191}"/>
              </a:ext>
            </a:extLst>
          </p:cNvPr>
          <p:cNvSpPr txBox="1"/>
          <p:nvPr/>
        </p:nvSpPr>
        <p:spPr>
          <a:xfrm>
            <a:off x="9212848" y="4097081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C9D29-D242-AA4A-29D6-431650C6C433}"/>
              </a:ext>
            </a:extLst>
          </p:cNvPr>
          <p:cNvSpPr txBox="1"/>
          <p:nvPr/>
        </p:nvSpPr>
        <p:spPr>
          <a:xfrm>
            <a:off x="9212846" y="4634742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B5650CA-BA4E-C41F-768B-FD971B71F9C0}"/>
              </a:ext>
            </a:extLst>
          </p:cNvPr>
          <p:cNvSpPr txBox="1"/>
          <p:nvPr/>
        </p:nvSpPr>
        <p:spPr>
          <a:xfrm>
            <a:off x="9208420" y="5206678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2086070-2625-4F23-565D-F130133B5290}"/>
              </a:ext>
            </a:extLst>
          </p:cNvPr>
          <p:cNvSpPr txBox="1"/>
          <p:nvPr/>
        </p:nvSpPr>
        <p:spPr>
          <a:xfrm>
            <a:off x="9212847" y="5724267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1E2F97C-3A9B-3E83-EE8E-2F5FEFEE115B}"/>
              </a:ext>
            </a:extLst>
          </p:cNvPr>
          <p:cNvGrpSpPr/>
          <p:nvPr/>
        </p:nvGrpSpPr>
        <p:grpSpPr>
          <a:xfrm>
            <a:off x="2135859" y="4054840"/>
            <a:ext cx="354051" cy="1996518"/>
            <a:chOff x="1352849" y="1437351"/>
            <a:chExt cx="354051" cy="1996518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F7BCE90-18DC-13CF-EE87-A6D6BC2D04C5}"/>
                </a:ext>
              </a:extLst>
            </p:cNvPr>
            <p:cNvSpPr txBox="1"/>
            <p:nvPr/>
          </p:nvSpPr>
          <p:spPr>
            <a:xfrm>
              <a:off x="1357277" y="1437351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3129CC6-1C9C-AEB4-554E-45074A91B6B9}"/>
                </a:ext>
              </a:extLst>
            </p:cNvPr>
            <p:cNvSpPr txBox="1"/>
            <p:nvPr/>
          </p:nvSpPr>
          <p:spPr>
            <a:xfrm>
              <a:off x="1357275" y="197501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CED1988-20F4-15A7-CDA1-7340743AA615}"/>
                </a:ext>
              </a:extLst>
            </p:cNvPr>
            <p:cNvSpPr txBox="1"/>
            <p:nvPr/>
          </p:nvSpPr>
          <p:spPr>
            <a:xfrm>
              <a:off x="1352849" y="254694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6936B3-5BBD-1077-2ECE-E24695A0CD96}"/>
                </a:ext>
              </a:extLst>
            </p:cNvPr>
            <p:cNvSpPr txBox="1"/>
            <p:nvPr/>
          </p:nvSpPr>
          <p:spPr>
            <a:xfrm>
              <a:off x="1357276" y="306453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9E0B2549-D456-464B-ABEC-366BC45EC016}"/>
              </a:ext>
            </a:extLst>
          </p:cNvPr>
          <p:cNvSpPr txBox="1"/>
          <p:nvPr/>
        </p:nvSpPr>
        <p:spPr>
          <a:xfrm>
            <a:off x="6878953" y="1823080"/>
            <a:ext cx="3366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Coping a test vector to the input buffer of the first gate of the circuit so that it can be propagated through the circuit for the testing.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53BA9B9-356F-EFB8-0AD4-0F450C809055}"/>
              </a:ext>
            </a:extLst>
          </p:cNvPr>
          <p:cNvSpPr txBox="1"/>
          <p:nvPr/>
        </p:nvSpPr>
        <p:spPr>
          <a:xfrm>
            <a:off x="627017" y="4819408"/>
            <a:ext cx="126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First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49FC38F-3E26-2E14-B4B6-EED97F8B95A0}"/>
              </a:ext>
            </a:extLst>
          </p:cNvPr>
          <p:cNvSpPr txBox="1"/>
          <p:nvPr/>
        </p:nvSpPr>
        <p:spPr>
          <a:xfrm>
            <a:off x="10350993" y="4790690"/>
            <a:ext cx="126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Last Gate</a:t>
            </a:r>
          </a:p>
        </p:txBody>
      </p:sp>
    </p:spTree>
    <p:extLst>
      <p:ext uri="{BB962C8B-B14F-4D97-AF65-F5344CB8AC3E}">
        <p14:creationId xmlns:p14="http://schemas.microsoft.com/office/powerpoint/2010/main" val="1381219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FC93F8-6B64-B25B-4C33-46E8EAAF8B1A}"/>
              </a:ext>
            </a:extLst>
          </p:cNvPr>
          <p:cNvSpPr txBox="1"/>
          <p:nvPr/>
        </p:nvSpPr>
        <p:spPr>
          <a:xfrm>
            <a:off x="3396342" y="513806"/>
            <a:ext cx="5399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PROPAGATION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B163F5-CB3A-1C08-2367-226E85CD91EB}"/>
              </a:ext>
            </a:extLst>
          </p:cNvPr>
          <p:cNvGrpSpPr/>
          <p:nvPr/>
        </p:nvGrpSpPr>
        <p:grpSpPr>
          <a:xfrm>
            <a:off x="1259306" y="1478159"/>
            <a:ext cx="3401505" cy="2046868"/>
            <a:chOff x="2043077" y="1286570"/>
            <a:chExt cx="3401505" cy="20468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4A63A1-6568-089A-9989-C19F489FF476}"/>
                </a:ext>
              </a:extLst>
            </p:cNvPr>
            <p:cNvGrpSpPr/>
            <p:nvPr/>
          </p:nvGrpSpPr>
          <p:grpSpPr>
            <a:xfrm>
              <a:off x="2043077" y="1517556"/>
              <a:ext cx="3087563" cy="1815882"/>
              <a:chOff x="1768040" y="1779695"/>
              <a:chExt cx="3087563" cy="181588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914223A-CA16-69EE-5EA0-90B1864196A8}"/>
                  </a:ext>
                </a:extLst>
              </p:cNvPr>
              <p:cNvGrpSpPr/>
              <p:nvPr/>
            </p:nvGrpSpPr>
            <p:grpSpPr>
              <a:xfrm>
                <a:off x="2211015" y="1925636"/>
                <a:ext cx="2644588" cy="1595389"/>
                <a:chOff x="1192306" y="2483551"/>
                <a:chExt cx="2644588" cy="1595389"/>
              </a:xfrm>
            </p:grpSpPr>
            <p:sp>
              <p:nvSpPr>
                <p:cNvPr id="6" name="Flowchart: Or 5">
                  <a:extLst>
                    <a:ext uri="{FF2B5EF4-FFF2-40B4-BE49-F238E27FC236}">
                      <a16:creationId xmlns:a16="http://schemas.microsoft.com/office/drawing/2014/main" id="{96AD67FB-62CD-1200-2C2D-A0030FA572DE}"/>
                    </a:ext>
                  </a:extLst>
                </p:cNvPr>
                <p:cNvSpPr/>
                <p:nvPr/>
              </p:nvSpPr>
              <p:spPr>
                <a:xfrm>
                  <a:off x="1353669" y="3720352"/>
                  <a:ext cx="349624" cy="358588"/>
                </a:xfrm>
                <a:prstGeom prst="flowChar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04AC7ACA-C53D-45F9-DE53-9D0024AEAB70}"/>
                    </a:ext>
                  </a:extLst>
                </p:cNvPr>
                <p:cNvCxnSpPr>
                  <a:cxnSpLocks/>
                  <a:stCxn id="6" idx="0"/>
                </p:cNvCxnSpPr>
                <p:nvPr/>
              </p:nvCxnSpPr>
              <p:spPr>
                <a:xfrm flipV="1">
                  <a:off x="1528481" y="2510118"/>
                  <a:ext cx="0" cy="121023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3253607-3EC5-161F-4352-6B6FD2A67850}"/>
                    </a:ext>
                  </a:extLst>
                </p:cNvPr>
                <p:cNvCxnSpPr/>
                <p:nvPr/>
              </p:nvCxnSpPr>
              <p:spPr>
                <a:xfrm>
                  <a:off x="1192306" y="2510118"/>
                  <a:ext cx="26445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61DAA5F-044D-14A4-C2D1-7BE6DC46B1A6}"/>
                    </a:ext>
                  </a:extLst>
                </p:cNvPr>
                <p:cNvCxnSpPr/>
                <p:nvPr/>
              </p:nvCxnSpPr>
              <p:spPr>
                <a:xfrm>
                  <a:off x="1192306" y="2958354"/>
                  <a:ext cx="26445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F01EBBC-B3A6-04D9-C11A-B644728C2A14}"/>
                    </a:ext>
                  </a:extLst>
                </p:cNvPr>
                <p:cNvCxnSpPr/>
                <p:nvPr/>
              </p:nvCxnSpPr>
              <p:spPr>
                <a:xfrm>
                  <a:off x="1192306" y="3429000"/>
                  <a:ext cx="26445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2CBE714-D5DF-43F8-071C-4A637613AE57}"/>
                    </a:ext>
                  </a:extLst>
                </p:cNvPr>
                <p:cNvCxnSpPr/>
                <p:nvPr/>
              </p:nvCxnSpPr>
              <p:spPr>
                <a:xfrm>
                  <a:off x="1192306" y="3899647"/>
                  <a:ext cx="26445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Flowchart: Or 11">
                  <a:extLst>
                    <a:ext uri="{FF2B5EF4-FFF2-40B4-BE49-F238E27FC236}">
                      <a16:creationId xmlns:a16="http://schemas.microsoft.com/office/drawing/2014/main" id="{5D16E390-EF64-A7D3-7D53-C1DB931EDC99}"/>
                    </a:ext>
                  </a:extLst>
                </p:cNvPr>
                <p:cNvSpPr/>
                <p:nvPr/>
              </p:nvSpPr>
              <p:spPr>
                <a:xfrm>
                  <a:off x="2026022" y="3245551"/>
                  <a:ext cx="349624" cy="358588"/>
                </a:xfrm>
                <a:prstGeom prst="flowChar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DB6FB1A-E3DF-65F5-65ED-D2F30F284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00834" y="2958354"/>
                  <a:ext cx="0" cy="94129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lowchart: Or 13">
                  <a:extLst>
                    <a:ext uri="{FF2B5EF4-FFF2-40B4-BE49-F238E27FC236}">
                      <a16:creationId xmlns:a16="http://schemas.microsoft.com/office/drawing/2014/main" id="{040CD845-C2FC-6B76-B287-37F76834E834}"/>
                    </a:ext>
                  </a:extLst>
                </p:cNvPr>
                <p:cNvSpPr/>
                <p:nvPr/>
              </p:nvSpPr>
              <p:spPr>
                <a:xfrm>
                  <a:off x="2749923" y="2779061"/>
                  <a:ext cx="349624" cy="358588"/>
                </a:xfrm>
                <a:prstGeom prst="flowChar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D243321-D137-6373-9881-711E8CBA5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29216" y="2510118"/>
                  <a:ext cx="0" cy="90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lowchart: Or 15">
                  <a:extLst>
                    <a:ext uri="{FF2B5EF4-FFF2-40B4-BE49-F238E27FC236}">
                      <a16:creationId xmlns:a16="http://schemas.microsoft.com/office/drawing/2014/main" id="{F4042DE6-C8F2-CC1A-CB50-D5B32272832D}"/>
                    </a:ext>
                  </a:extLst>
                </p:cNvPr>
                <p:cNvSpPr/>
                <p:nvPr/>
              </p:nvSpPr>
              <p:spPr>
                <a:xfrm>
                  <a:off x="3307975" y="3720352"/>
                  <a:ext cx="349624" cy="358588"/>
                </a:xfrm>
                <a:prstGeom prst="flowChar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211C25F-5B04-771D-1A84-4C346F1D559C}"/>
                    </a:ext>
                  </a:extLst>
                </p:cNvPr>
                <p:cNvSpPr/>
                <p:nvPr/>
              </p:nvSpPr>
              <p:spPr>
                <a:xfrm>
                  <a:off x="1503719" y="293133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84C3B93-4107-A5FB-248F-19C9293E466C}"/>
                    </a:ext>
                  </a:extLst>
                </p:cNvPr>
                <p:cNvSpPr/>
                <p:nvPr/>
              </p:nvSpPr>
              <p:spPr>
                <a:xfrm>
                  <a:off x="1505621" y="34019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BCE54C7-066D-A408-EFB9-7B0BE5906BA8}"/>
                    </a:ext>
                  </a:extLst>
                </p:cNvPr>
                <p:cNvSpPr/>
                <p:nvPr/>
              </p:nvSpPr>
              <p:spPr>
                <a:xfrm>
                  <a:off x="1503719" y="249186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32496FF-FBFB-E31B-A5AA-F544C2D843A1}"/>
                    </a:ext>
                  </a:extLst>
                </p:cNvPr>
                <p:cNvSpPr/>
                <p:nvPr/>
              </p:nvSpPr>
              <p:spPr>
                <a:xfrm>
                  <a:off x="2181226" y="292718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8F3C484-CDC2-3910-E55B-EAD351D45E00}"/>
                    </a:ext>
                  </a:extLst>
                </p:cNvPr>
                <p:cNvSpPr/>
                <p:nvPr/>
              </p:nvSpPr>
              <p:spPr>
                <a:xfrm>
                  <a:off x="2177974" y="387678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9D1615E-61D1-32FE-959E-21DDD2989B87}"/>
                    </a:ext>
                  </a:extLst>
                </p:cNvPr>
                <p:cNvSpPr/>
                <p:nvPr/>
              </p:nvSpPr>
              <p:spPr>
                <a:xfrm>
                  <a:off x="2906356" y="34019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71916CB-80F1-10A4-02B9-89482F71B148}"/>
                    </a:ext>
                  </a:extLst>
                </p:cNvPr>
                <p:cNvSpPr/>
                <p:nvPr/>
              </p:nvSpPr>
              <p:spPr>
                <a:xfrm>
                  <a:off x="2906356" y="248355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4F345E-C712-2CB8-5FCB-8E68B56D42D1}"/>
                  </a:ext>
                </a:extLst>
              </p:cNvPr>
              <p:cNvSpPr txBox="1"/>
              <p:nvPr/>
            </p:nvSpPr>
            <p:spPr>
              <a:xfrm>
                <a:off x="1768040" y="1779695"/>
                <a:ext cx="288862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dirty="0"/>
                  <a:t>1</a:t>
                </a:r>
              </a:p>
              <a:p>
                <a:endParaRPr lang="en-IN" sz="1600" dirty="0"/>
              </a:p>
              <a:p>
                <a:r>
                  <a:rPr lang="en-IN" sz="1600" dirty="0"/>
                  <a:t>1</a:t>
                </a:r>
              </a:p>
              <a:p>
                <a:endParaRPr lang="en-IN" sz="1600" dirty="0"/>
              </a:p>
              <a:p>
                <a:r>
                  <a:rPr lang="en-IN" sz="1600" dirty="0"/>
                  <a:t>0</a:t>
                </a:r>
              </a:p>
              <a:p>
                <a:endParaRPr lang="en-IN" sz="1600" dirty="0"/>
              </a:p>
              <a:p>
                <a:r>
                  <a:rPr lang="en-IN" sz="1600" dirty="0"/>
                  <a:t>1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1A7B58-4D39-72C9-3EB8-ED4B46EAD836}"/>
                </a:ext>
              </a:extLst>
            </p:cNvPr>
            <p:cNvSpPr txBox="1"/>
            <p:nvPr/>
          </p:nvSpPr>
          <p:spPr>
            <a:xfrm>
              <a:off x="3039239" y="1286570"/>
              <a:ext cx="28886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1</a:t>
              </a:r>
            </a:p>
            <a:p>
              <a:endParaRPr lang="en-IN" sz="1600" dirty="0"/>
            </a:p>
            <a:p>
              <a:r>
                <a:rPr lang="en-IN" sz="1600" dirty="0"/>
                <a:t>1</a:t>
              </a:r>
            </a:p>
            <a:p>
              <a:endParaRPr lang="en-IN" sz="1600" dirty="0"/>
            </a:p>
            <a:p>
              <a:r>
                <a:rPr lang="en-IN" sz="1600" dirty="0"/>
                <a:t>0</a:t>
              </a:r>
            </a:p>
            <a:p>
              <a:endParaRPr lang="en-IN" sz="1600" dirty="0"/>
            </a:p>
            <a:p>
              <a:r>
                <a:rPr lang="en-IN" sz="1600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02D28B-6044-E02F-E2AA-FF86CD74D784}"/>
                </a:ext>
              </a:extLst>
            </p:cNvPr>
            <p:cNvSpPr txBox="1"/>
            <p:nvPr/>
          </p:nvSpPr>
          <p:spPr>
            <a:xfrm>
              <a:off x="3778886" y="1286570"/>
              <a:ext cx="28886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1</a:t>
              </a:r>
            </a:p>
            <a:p>
              <a:endParaRPr lang="en-IN" sz="1600" dirty="0"/>
            </a:p>
            <a:p>
              <a:r>
                <a:rPr lang="en-IN" sz="1600" dirty="0"/>
                <a:t>1</a:t>
              </a:r>
            </a:p>
            <a:p>
              <a:endParaRPr lang="en-IN" sz="1600" dirty="0"/>
            </a:p>
            <a:p>
              <a:r>
                <a:rPr lang="en-IN" sz="1600" dirty="0"/>
                <a:t>1</a:t>
              </a:r>
            </a:p>
            <a:p>
              <a:endParaRPr lang="en-IN" sz="1600" dirty="0"/>
            </a:p>
            <a:p>
              <a:r>
                <a:rPr lang="en-IN" sz="1600" dirty="0"/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66D40E-8193-1AB6-9C52-02DF77406B1B}"/>
                </a:ext>
              </a:extLst>
            </p:cNvPr>
            <p:cNvSpPr txBox="1"/>
            <p:nvPr/>
          </p:nvSpPr>
          <p:spPr>
            <a:xfrm>
              <a:off x="4352053" y="1315986"/>
              <a:ext cx="28886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1</a:t>
              </a:r>
            </a:p>
            <a:p>
              <a:endParaRPr lang="en-IN" sz="1600" dirty="0"/>
            </a:p>
            <a:p>
              <a:r>
                <a:rPr lang="en-IN" sz="1600" dirty="0"/>
                <a:t>0</a:t>
              </a:r>
            </a:p>
            <a:p>
              <a:endParaRPr lang="en-IN" sz="1600" dirty="0"/>
            </a:p>
            <a:p>
              <a:r>
                <a:rPr lang="en-IN" sz="1600" dirty="0"/>
                <a:t>1</a:t>
              </a:r>
            </a:p>
            <a:p>
              <a:endParaRPr lang="en-IN" sz="1600" dirty="0"/>
            </a:p>
            <a:p>
              <a:r>
                <a:rPr lang="en-IN" sz="16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555C02-F18C-CC8A-9639-588F8BA621B7}"/>
                </a:ext>
              </a:extLst>
            </p:cNvPr>
            <p:cNvSpPr txBox="1"/>
            <p:nvPr/>
          </p:nvSpPr>
          <p:spPr>
            <a:xfrm>
              <a:off x="5155720" y="1517556"/>
              <a:ext cx="28886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1</a:t>
              </a:r>
            </a:p>
            <a:p>
              <a:endParaRPr lang="en-IN" sz="1600" dirty="0"/>
            </a:p>
            <a:p>
              <a:r>
                <a:rPr lang="en-IN" sz="1600" dirty="0"/>
                <a:t>0</a:t>
              </a:r>
            </a:p>
            <a:p>
              <a:endParaRPr lang="en-IN" sz="1600" dirty="0"/>
            </a:p>
            <a:p>
              <a:r>
                <a:rPr lang="en-IN" sz="1600" dirty="0"/>
                <a:t>1</a:t>
              </a:r>
            </a:p>
            <a:p>
              <a:endParaRPr lang="en-IN" sz="1600" dirty="0"/>
            </a:p>
            <a:p>
              <a:r>
                <a:rPr lang="en-IN" sz="1600" dirty="0"/>
                <a:t>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6F93E9-DADD-0E7E-B06F-62AE2035D098}"/>
              </a:ext>
            </a:extLst>
          </p:cNvPr>
          <p:cNvGrpSpPr/>
          <p:nvPr/>
        </p:nvGrpSpPr>
        <p:grpSpPr>
          <a:xfrm>
            <a:off x="2059413" y="3983418"/>
            <a:ext cx="1686105" cy="2166371"/>
            <a:chOff x="6923314" y="2258528"/>
            <a:chExt cx="1837509" cy="239258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2729F8-DE85-7D00-F517-9B095BEF060D}"/>
                </a:ext>
              </a:extLst>
            </p:cNvPr>
            <p:cNvSpPr/>
            <p:nvPr/>
          </p:nvSpPr>
          <p:spPr>
            <a:xfrm>
              <a:off x="6923314" y="2264229"/>
              <a:ext cx="1837509" cy="2368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BC9B35-B8F5-B3F7-5AF5-8407AFAE9AF1}"/>
                </a:ext>
              </a:extLst>
            </p:cNvPr>
            <p:cNvCxnSpPr>
              <a:cxnSpLocks/>
            </p:cNvCxnSpPr>
            <p:nvPr/>
          </p:nvCxnSpPr>
          <p:spPr>
            <a:xfrm>
              <a:off x="7506788" y="2264229"/>
              <a:ext cx="0" cy="2368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498274-9E6D-444A-AAA3-F7A21655BBD9}"/>
                </a:ext>
              </a:extLst>
            </p:cNvPr>
            <p:cNvCxnSpPr>
              <a:cxnSpLocks/>
            </p:cNvCxnSpPr>
            <p:nvPr/>
          </p:nvCxnSpPr>
          <p:spPr>
            <a:xfrm>
              <a:off x="8164285" y="2258528"/>
              <a:ext cx="0" cy="2392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456985-2EE5-D71B-B25B-EA41635EBC42}"/>
                </a:ext>
              </a:extLst>
            </p:cNvPr>
            <p:cNvCxnSpPr/>
            <p:nvPr/>
          </p:nvCxnSpPr>
          <p:spPr>
            <a:xfrm>
              <a:off x="6923314" y="2812057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11A8089-90B3-7876-2C9E-8CAE1195B76B}"/>
                </a:ext>
              </a:extLst>
            </p:cNvPr>
            <p:cNvCxnSpPr/>
            <p:nvPr/>
          </p:nvCxnSpPr>
          <p:spPr>
            <a:xfrm>
              <a:off x="6923314" y="3405863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FF3FCCB-FAC7-037D-FEB6-91B66A8B567E}"/>
                </a:ext>
              </a:extLst>
            </p:cNvPr>
            <p:cNvCxnSpPr/>
            <p:nvPr/>
          </p:nvCxnSpPr>
          <p:spPr>
            <a:xfrm>
              <a:off x="6923314" y="4037520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31E497-F58B-83B8-9DEB-9A8F9CA884AD}"/>
              </a:ext>
            </a:extLst>
          </p:cNvPr>
          <p:cNvGrpSpPr/>
          <p:nvPr/>
        </p:nvGrpSpPr>
        <p:grpSpPr>
          <a:xfrm>
            <a:off x="4274850" y="3989057"/>
            <a:ext cx="1686105" cy="2166371"/>
            <a:chOff x="6923314" y="2258528"/>
            <a:chExt cx="1837509" cy="239258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65F9D0-DBE4-EF1A-3321-19BD5758E8C9}"/>
                </a:ext>
              </a:extLst>
            </p:cNvPr>
            <p:cNvSpPr/>
            <p:nvPr/>
          </p:nvSpPr>
          <p:spPr>
            <a:xfrm>
              <a:off x="6923314" y="2264229"/>
              <a:ext cx="1837509" cy="2368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C0AFB6-6294-E93B-BEA7-8982C56764F0}"/>
                </a:ext>
              </a:extLst>
            </p:cNvPr>
            <p:cNvCxnSpPr>
              <a:cxnSpLocks/>
            </p:cNvCxnSpPr>
            <p:nvPr/>
          </p:nvCxnSpPr>
          <p:spPr>
            <a:xfrm>
              <a:off x="7506788" y="2264229"/>
              <a:ext cx="0" cy="2368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EEEB41E-69FD-BCF8-2AB3-888C0C0A7C45}"/>
                </a:ext>
              </a:extLst>
            </p:cNvPr>
            <p:cNvCxnSpPr>
              <a:cxnSpLocks/>
            </p:cNvCxnSpPr>
            <p:nvPr/>
          </p:nvCxnSpPr>
          <p:spPr>
            <a:xfrm>
              <a:off x="8164285" y="2258528"/>
              <a:ext cx="0" cy="2392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048BA3-A237-C3B7-B7B2-84D08212CE8C}"/>
                </a:ext>
              </a:extLst>
            </p:cNvPr>
            <p:cNvCxnSpPr/>
            <p:nvPr/>
          </p:nvCxnSpPr>
          <p:spPr>
            <a:xfrm>
              <a:off x="6923314" y="2812057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5178A0-82AB-952E-5699-B2EFA103BAE9}"/>
                </a:ext>
              </a:extLst>
            </p:cNvPr>
            <p:cNvCxnSpPr/>
            <p:nvPr/>
          </p:nvCxnSpPr>
          <p:spPr>
            <a:xfrm>
              <a:off x="6923314" y="3405863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6CBCC13-D25F-B91E-0DBB-689039A85FB4}"/>
                </a:ext>
              </a:extLst>
            </p:cNvPr>
            <p:cNvCxnSpPr/>
            <p:nvPr/>
          </p:nvCxnSpPr>
          <p:spPr>
            <a:xfrm>
              <a:off x="6923314" y="4037520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163A15-41FD-3A9A-9185-4E57FF88FAF4}"/>
              </a:ext>
            </a:extLst>
          </p:cNvPr>
          <p:cNvGrpSpPr/>
          <p:nvPr/>
        </p:nvGrpSpPr>
        <p:grpSpPr>
          <a:xfrm>
            <a:off x="6359891" y="3989056"/>
            <a:ext cx="1686105" cy="2166371"/>
            <a:chOff x="6923314" y="2258528"/>
            <a:chExt cx="1837509" cy="239258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85F56C-17FF-CE49-3896-CFF4D91F84E5}"/>
                </a:ext>
              </a:extLst>
            </p:cNvPr>
            <p:cNvSpPr/>
            <p:nvPr/>
          </p:nvSpPr>
          <p:spPr>
            <a:xfrm>
              <a:off x="6923314" y="2264229"/>
              <a:ext cx="1837509" cy="2368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051E8D-C866-237F-B165-AC29D9B90809}"/>
                </a:ext>
              </a:extLst>
            </p:cNvPr>
            <p:cNvCxnSpPr>
              <a:cxnSpLocks/>
            </p:cNvCxnSpPr>
            <p:nvPr/>
          </p:nvCxnSpPr>
          <p:spPr>
            <a:xfrm>
              <a:off x="7506788" y="2264229"/>
              <a:ext cx="0" cy="2368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F8B385-B2A6-0D02-BEB8-E4FB980E1249}"/>
                </a:ext>
              </a:extLst>
            </p:cNvPr>
            <p:cNvCxnSpPr>
              <a:cxnSpLocks/>
            </p:cNvCxnSpPr>
            <p:nvPr/>
          </p:nvCxnSpPr>
          <p:spPr>
            <a:xfrm>
              <a:off x="8164285" y="2258528"/>
              <a:ext cx="0" cy="2392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A562198-D0E2-4BF6-24F9-1CB1EA70CAB1}"/>
                </a:ext>
              </a:extLst>
            </p:cNvPr>
            <p:cNvCxnSpPr/>
            <p:nvPr/>
          </p:nvCxnSpPr>
          <p:spPr>
            <a:xfrm>
              <a:off x="6923314" y="2812057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D53544-168B-CB67-E898-3D10F4F1E15F}"/>
                </a:ext>
              </a:extLst>
            </p:cNvPr>
            <p:cNvCxnSpPr/>
            <p:nvPr/>
          </p:nvCxnSpPr>
          <p:spPr>
            <a:xfrm>
              <a:off x="6923314" y="3405863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09BF142-A781-0AE7-02A4-D71739357ADC}"/>
                </a:ext>
              </a:extLst>
            </p:cNvPr>
            <p:cNvCxnSpPr/>
            <p:nvPr/>
          </p:nvCxnSpPr>
          <p:spPr>
            <a:xfrm>
              <a:off x="6923314" y="4037520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DCE3FB5-760E-5136-1E7E-9665FC0F65CF}"/>
              </a:ext>
            </a:extLst>
          </p:cNvPr>
          <p:cNvGrpSpPr/>
          <p:nvPr/>
        </p:nvGrpSpPr>
        <p:grpSpPr>
          <a:xfrm>
            <a:off x="8575328" y="3983418"/>
            <a:ext cx="1686105" cy="2166371"/>
            <a:chOff x="6923314" y="2258528"/>
            <a:chExt cx="1837509" cy="239258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121BCDB-983E-21E4-116E-800AFD4C2531}"/>
                </a:ext>
              </a:extLst>
            </p:cNvPr>
            <p:cNvSpPr/>
            <p:nvPr/>
          </p:nvSpPr>
          <p:spPr>
            <a:xfrm>
              <a:off x="6923314" y="2264229"/>
              <a:ext cx="1837509" cy="2368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E95332B-108A-AF1E-8EFA-0C56D29F1F1C}"/>
                </a:ext>
              </a:extLst>
            </p:cNvPr>
            <p:cNvCxnSpPr>
              <a:cxnSpLocks/>
            </p:cNvCxnSpPr>
            <p:nvPr/>
          </p:nvCxnSpPr>
          <p:spPr>
            <a:xfrm>
              <a:off x="7506788" y="2264229"/>
              <a:ext cx="0" cy="2368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5E175DD-7279-C2F5-73DB-1DFD7938B858}"/>
                </a:ext>
              </a:extLst>
            </p:cNvPr>
            <p:cNvCxnSpPr>
              <a:cxnSpLocks/>
            </p:cNvCxnSpPr>
            <p:nvPr/>
          </p:nvCxnSpPr>
          <p:spPr>
            <a:xfrm>
              <a:off x="8164285" y="2258528"/>
              <a:ext cx="0" cy="2392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CC71C9-2652-ECE7-5D8B-489882AA56D3}"/>
                </a:ext>
              </a:extLst>
            </p:cNvPr>
            <p:cNvCxnSpPr/>
            <p:nvPr/>
          </p:nvCxnSpPr>
          <p:spPr>
            <a:xfrm>
              <a:off x="6923314" y="2812057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6F39B27-405D-02D6-7281-30652A2E4595}"/>
                </a:ext>
              </a:extLst>
            </p:cNvPr>
            <p:cNvCxnSpPr/>
            <p:nvPr/>
          </p:nvCxnSpPr>
          <p:spPr>
            <a:xfrm>
              <a:off x="6923314" y="3405863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CDC7607-4AB4-F248-A3DB-050DAD3512C2}"/>
                </a:ext>
              </a:extLst>
            </p:cNvPr>
            <p:cNvCxnSpPr/>
            <p:nvPr/>
          </p:nvCxnSpPr>
          <p:spPr>
            <a:xfrm>
              <a:off x="6923314" y="4037520"/>
              <a:ext cx="1837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8C97AC5-8D06-063E-E174-A6E3F1BC7BE9}"/>
              </a:ext>
            </a:extLst>
          </p:cNvPr>
          <p:cNvSpPr txBox="1"/>
          <p:nvPr/>
        </p:nvSpPr>
        <p:spPr>
          <a:xfrm>
            <a:off x="2736505" y="3994218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BACF9F-680A-83BA-EC59-961FF81C75A1}"/>
              </a:ext>
            </a:extLst>
          </p:cNvPr>
          <p:cNvSpPr txBox="1"/>
          <p:nvPr/>
        </p:nvSpPr>
        <p:spPr>
          <a:xfrm>
            <a:off x="2736503" y="4531879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921FBE-7BEE-0D44-2418-AA52ED9878EB}"/>
              </a:ext>
            </a:extLst>
          </p:cNvPr>
          <p:cNvSpPr txBox="1"/>
          <p:nvPr/>
        </p:nvSpPr>
        <p:spPr>
          <a:xfrm>
            <a:off x="2732077" y="5103815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A20FC9-3F6F-A8BF-F9EE-930322BB385F}"/>
              </a:ext>
            </a:extLst>
          </p:cNvPr>
          <p:cNvSpPr txBox="1"/>
          <p:nvPr/>
        </p:nvSpPr>
        <p:spPr>
          <a:xfrm>
            <a:off x="2736504" y="5621404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7A53F1-2654-8E86-55DA-CDB39AE443AB}"/>
              </a:ext>
            </a:extLst>
          </p:cNvPr>
          <p:cNvSpPr txBox="1"/>
          <p:nvPr/>
        </p:nvSpPr>
        <p:spPr>
          <a:xfrm>
            <a:off x="4925579" y="4037539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08F919-145F-8D68-2E7D-5802C78409CF}"/>
              </a:ext>
            </a:extLst>
          </p:cNvPr>
          <p:cNvSpPr txBox="1"/>
          <p:nvPr/>
        </p:nvSpPr>
        <p:spPr>
          <a:xfrm>
            <a:off x="4925577" y="4575200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3C5492-13F6-FD55-66C0-88A5E95B997F}"/>
              </a:ext>
            </a:extLst>
          </p:cNvPr>
          <p:cNvSpPr txBox="1"/>
          <p:nvPr/>
        </p:nvSpPr>
        <p:spPr>
          <a:xfrm>
            <a:off x="4921151" y="5147136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0EEB99-546F-781A-7A3F-B5A6A4FA9166}"/>
              </a:ext>
            </a:extLst>
          </p:cNvPr>
          <p:cNvSpPr txBox="1"/>
          <p:nvPr/>
        </p:nvSpPr>
        <p:spPr>
          <a:xfrm>
            <a:off x="4925578" y="5664725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808C33-D9E2-88C8-37E4-C975E749DF4F}"/>
              </a:ext>
            </a:extLst>
          </p:cNvPr>
          <p:cNvSpPr txBox="1"/>
          <p:nvPr/>
        </p:nvSpPr>
        <p:spPr>
          <a:xfrm>
            <a:off x="7002907" y="4066257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EB5DF1-0CBB-6B9E-E139-4A7285A2BDC3}"/>
              </a:ext>
            </a:extLst>
          </p:cNvPr>
          <p:cNvSpPr txBox="1"/>
          <p:nvPr/>
        </p:nvSpPr>
        <p:spPr>
          <a:xfrm>
            <a:off x="7002905" y="4603918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3DAD1A-5307-DA36-BEB3-56B6CB9B7130}"/>
              </a:ext>
            </a:extLst>
          </p:cNvPr>
          <p:cNvSpPr txBox="1"/>
          <p:nvPr/>
        </p:nvSpPr>
        <p:spPr>
          <a:xfrm>
            <a:off x="6998479" y="5175854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8AF5C2-C640-AED5-0251-79214B4B3946}"/>
              </a:ext>
            </a:extLst>
          </p:cNvPr>
          <p:cNvSpPr txBox="1"/>
          <p:nvPr/>
        </p:nvSpPr>
        <p:spPr>
          <a:xfrm>
            <a:off x="7002906" y="5693443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4DD101-27DD-10DA-708F-EE831271EEAD}"/>
              </a:ext>
            </a:extLst>
          </p:cNvPr>
          <p:cNvSpPr txBox="1"/>
          <p:nvPr/>
        </p:nvSpPr>
        <p:spPr>
          <a:xfrm>
            <a:off x="9229184" y="4066257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167C9B-4F6F-7AF3-8D9E-5668CB81D3B6}"/>
              </a:ext>
            </a:extLst>
          </p:cNvPr>
          <p:cNvSpPr txBox="1"/>
          <p:nvPr/>
        </p:nvSpPr>
        <p:spPr>
          <a:xfrm>
            <a:off x="9229182" y="4603918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63BEB1-F161-0E83-9217-D5766942744B}"/>
              </a:ext>
            </a:extLst>
          </p:cNvPr>
          <p:cNvSpPr txBox="1"/>
          <p:nvPr/>
        </p:nvSpPr>
        <p:spPr>
          <a:xfrm>
            <a:off x="9224756" y="5175854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8570A69-3B98-9771-811B-98B9675FE3CE}"/>
              </a:ext>
            </a:extLst>
          </p:cNvPr>
          <p:cNvSpPr txBox="1"/>
          <p:nvPr/>
        </p:nvSpPr>
        <p:spPr>
          <a:xfrm>
            <a:off x="9229183" y="5693443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1E2271-B0F2-3E98-81B0-987356D73949}"/>
              </a:ext>
            </a:extLst>
          </p:cNvPr>
          <p:cNvGrpSpPr/>
          <p:nvPr/>
        </p:nvGrpSpPr>
        <p:grpSpPr>
          <a:xfrm>
            <a:off x="2152195" y="4024016"/>
            <a:ext cx="354051" cy="1996518"/>
            <a:chOff x="1352849" y="1437351"/>
            <a:chExt cx="354051" cy="199651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8753EE-DF10-43F2-F9DA-6E86334C307D}"/>
                </a:ext>
              </a:extLst>
            </p:cNvPr>
            <p:cNvSpPr txBox="1"/>
            <p:nvPr/>
          </p:nvSpPr>
          <p:spPr>
            <a:xfrm>
              <a:off x="1357277" y="1437351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2DACC1-9987-D7BB-9D47-4D1BCB63C9A9}"/>
                </a:ext>
              </a:extLst>
            </p:cNvPr>
            <p:cNvSpPr txBox="1"/>
            <p:nvPr/>
          </p:nvSpPr>
          <p:spPr>
            <a:xfrm>
              <a:off x="1357275" y="197501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2008B82-5E8A-AEEE-774E-2964E6602F56}"/>
                </a:ext>
              </a:extLst>
            </p:cNvPr>
            <p:cNvSpPr txBox="1"/>
            <p:nvPr/>
          </p:nvSpPr>
          <p:spPr>
            <a:xfrm>
              <a:off x="1352849" y="254694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CBE8FB9-6777-BE56-9FD5-3EA2559CECEE}"/>
                </a:ext>
              </a:extLst>
            </p:cNvPr>
            <p:cNvSpPr txBox="1"/>
            <p:nvPr/>
          </p:nvSpPr>
          <p:spPr>
            <a:xfrm>
              <a:off x="1357276" y="306453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2386935-67D4-DBF0-3FA6-534443F222B0}"/>
              </a:ext>
            </a:extLst>
          </p:cNvPr>
          <p:cNvGrpSpPr/>
          <p:nvPr/>
        </p:nvGrpSpPr>
        <p:grpSpPr>
          <a:xfrm>
            <a:off x="3323877" y="4037539"/>
            <a:ext cx="354051" cy="1996518"/>
            <a:chOff x="1352849" y="1437351"/>
            <a:chExt cx="354051" cy="199651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E28A1C-3BDB-045E-3A46-74EFA72D3859}"/>
                </a:ext>
              </a:extLst>
            </p:cNvPr>
            <p:cNvSpPr txBox="1"/>
            <p:nvPr/>
          </p:nvSpPr>
          <p:spPr>
            <a:xfrm>
              <a:off x="1357277" y="1437351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4EF991-A8F3-3871-426F-900125F50639}"/>
                </a:ext>
              </a:extLst>
            </p:cNvPr>
            <p:cNvSpPr txBox="1"/>
            <p:nvPr/>
          </p:nvSpPr>
          <p:spPr>
            <a:xfrm>
              <a:off x="1357275" y="197501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6EA67C-63A9-AA5F-62EB-A562D259063C}"/>
                </a:ext>
              </a:extLst>
            </p:cNvPr>
            <p:cNvSpPr txBox="1"/>
            <p:nvPr/>
          </p:nvSpPr>
          <p:spPr>
            <a:xfrm>
              <a:off x="1352849" y="254694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0250EE-3ACF-9210-8EA6-78BF82795E43}"/>
                </a:ext>
              </a:extLst>
            </p:cNvPr>
            <p:cNvSpPr txBox="1"/>
            <p:nvPr/>
          </p:nvSpPr>
          <p:spPr>
            <a:xfrm>
              <a:off x="1357276" y="306453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DF48ECD-5C0C-3B29-DAE8-CBF6024E786A}"/>
              </a:ext>
            </a:extLst>
          </p:cNvPr>
          <p:cNvGrpSpPr/>
          <p:nvPr/>
        </p:nvGrpSpPr>
        <p:grpSpPr>
          <a:xfrm>
            <a:off x="4361968" y="4047192"/>
            <a:ext cx="354051" cy="1996518"/>
            <a:chOff x="1352849" y="1437351"/>
            <a:chExt cx="354051" cy="199651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922FF01-46C4-0531-734B-B3A80B2D1511}"/>
                </a:ext>
              </a:extLst>
            </p:cNvPr>
            <p:cNvSpPr txBox="1"/>
            <p:nvPr/>
          </p:nvSpPr>
          <p:spPr>
            <a:xfrm>
              <a:off x="1357277" y="1437351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AB9391F-E82D-EF78-B2A9-38DB074197E5}"/>
                </a:ext>
              </a:extLst>
            </p:cNvPr>
            <p:cNvSpPr txBox="1"/>
            <p:nvPr/>
          </p:nvSpPr>
          <p:spPr>
            <a:xfrm>
              <a:off x="1357275" y="197501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1E2F4CB-0455-2E4D-6B68-9D5E0DC88308}"/>
                </a:ext>
              </a:extLst>
            </p:cNvPr>
            <p:cNvSpPr txBox="1"/>
            <p:nvPr/>
          </p:nvSpPr>
          <p:spPr>
            <a:xfrm>
              <a:off x="1352849" y="254694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495B97F-E1E5-BE9C-BF9F-37C90D5E41DE}"/>
                </a:ext>
              </a:extLst>
            </p:cNvPr>
            <p:cNvSpPr txBox="1"/>
            <p:nvPr/>
          </p:nvSpPr>
          <p:spPr>
            <a:xfrm>
              <a:off x="1357276" y="306453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EE1177-4FF3-90FC-0290-AFAC76F90277}"/>
              </a:ext>
            </a:extLst>
          </p:cNvPr>
          <p:cNvGrpSpPr/>
          <p:nvPr/>
        </p:nvGrpSpPr>
        <p:grpSpPr>
          <a:xfrm>
            <a:off x="5483686" y="4047192"/>
            <a:ext cx="354051" cy="1996518"/>
            <a:chOff x="1352849" y="1437351"/>
            <a:chExt cx="354051" cy="199651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49A1ECA-943C-5E88-67C2-B59995E8A8F5}"/>
                </a:ext>
              </a:extLst>
            </p:cNvPr>
            <p:cNvSpPr txBox="1"/>
            <p:nvPr/>
          </p:nvSpPr>
          <p:spPr>
            <a:xfrm>
              <a:off x="1357277" y="1437351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381DA3-1394-3241-93C1-5C794D4BAF38}"/>
                </a:ext>
              </a:extLst>
            </p:cNvPr>
            <p:cNvSpPr txBox="1"/>
            <p:nvPr/>
          </p:nvSpPr>
          <p:spPr>
            <a:xfrm>
              <a:off x="1357275" y="197501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F1AE99-5F15-3C56-C487-526DEF0F1316}"/>
                </a:ext>
              </a:extLst>
            </p:cNvPr>
            <p:cNvSpPr txBox="1"/>
            <p:nvPr/>
          </p:nvSpPr>
          <p:spPr>
            <a:xfrm>
              <a:off x="1352849" y="254694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03D3E4E-B56A-85B6-6B4B-1EBE81CC0680}"/>
                </a:ext>
              </a:extLst>
            </p:cNvPr>
            <p:cNvSpPr txBox="1"/>
            <p:nvPr/>
          </p:nvSpPr>
          <p:spPr>
            <a:xfrm>
              <a:off x="1357276" y="306453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818E8E0-9C86-A155-0158-13FDE4B39819}"/>
              </a:ext>
            </a:extLst>
          </p:cNvPr>
          <p:cNvGrpSpPr/>
          <p:nvPr/>
        </p:nvGrpSpPr>
        <p:grpSpPr>
          <a:xfrm>
            <a:off x="6482076" y="4062707"/>
            <a:ext cx="354051" cy="1996518"/>
            <a:chOff x="1352849" y="1437351"/>
            <a:chExt cx="354051" cy="199651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ABC13C-C0D1-A9D0-40E1-F8007FA2DFAD}"/>
                </a:ext>
              </a:extLst>
            </p:cNvPr>
            <p:cNvSpPr txBox="1"/>
            <p:nvPr/>
          </p:nvSpPr>
          <p:spPr>
            <a:xfrm>
              <a:off x="1357277" y="1437351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3C8467F-9694-142C-ADD5-265F593766C8}"/>
                </a:ext>
              </a:extLst>
            </p:cNvPr>
            <p:cNvSpPr txBox="1"/>
            <p:nvPr/>
          </p:nvSpPr>
          <p:spPr>
            <a:xfrm>
              <a:off x="1357275" y="197501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CED3BE-3582-A291-AAA6-A71985FBE9A1}"/>
                </a:ext>
              </a:extLst>
            </p:cNvPr>
            <p:cNvSpPr txBox="1"/>
            <p:nvPr/>
          </p:nvSpPr>
          <p:spPr>
            <a:xfrm>
              <a:off x="1352849" y="254694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AC7E986-6BF0-659D-689E-114EF8B5D329}"/>
                </a:ext>
              </a:extLst>
            </p:cNvPr>
            <p:cNvSpPr txBox="1"/>
            <p:nvPr/>
          </p:nvSpPr>
          <p:spPr>
            <a:xfrm>
              <a:off x="1357276" y="306453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D5292C-B178-5BE2-8055-572F66E9DE55}"/>
              </a:ext>
            </a:extLst>
          </p:cNvPr>
          <p:cNvGrpSpPr/>
          <p:nvPr/>
        </p:nvGrpSpPr>
        <p:grpSpPr>
          <a:xfrm>
            <a:off x="7587960" y="4024016"/>
            <a:ext cx="354051" cy="1996518"/>
            <a:chOff x="1352849" y="1437351"/>
            <a:chExt cx="354051" cy="199651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242AE91-3E69-4985-9B48-29FB701E5A4F}"/>
                </a:ext>
              </a:extLst>
            </p:cNvPr>
            <p:cNvSpPr txBox="1"/>
            <p:nvPr/>
          </p:nvSpPr>
          <p:spPr>
            <a:xfrm>
              <a:off x="1357277" y="1437351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A7CD8E9-C71B-A223-F08E-EDB8E7D0880C}"/>
                </a:ext>
              </a:extLst>
            </p:cNvPr>
            <p:cNvSpPr txBox="1"/>
            <p:nvPr/>
          </p:nvSpPr>
          <p:spPr>
            <a:xfrm>
              <a:off x="1357275" y="197501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2931BD0-C38A-9403-950D-300414A4080E}"/>
                </a:ext>
              </a:extLst>
            </p:cNvPr>
            <p:cNvSpPr txBox="1"/>
            <p:nvPr/>
          </p:nvSpPr>
          <p:spPr>
            <a:xfrm>
              <a:off x="1352849" y="254694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F83B80-939B-39C1-195A-873274BD7813}"/>
                </a:ext>
              </a:extLst>
            </p:cNvPr>
            <p:cNvSpPr txBox="1"/>
            <p:nvPr/>
          </p:nvSpPr>
          <p:spPr>
            <a:xfrm>
              <a:off x="1357276" y="306453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6B6317D-BB30-359D-6F1F-56736108376D}"/>
              </a:ext>
            </a:extLst>
          </p:cNvPr>
          <p:cNvGrpSpPr/>
          <p:nvPr/>
        </p:nvGrpSpPr>
        <p:grpSpPr>
          <a:xfrm>
            <a:off x="8686840" y="4024016"/>
            <a:ext cx="354051" cy="1996518"/>
            <a:chOff x="1352849" y="1437351"/>
            <a:chExt cx="354051" cy="199651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3BDD8B2-D6C5-3069-3DA5-839D25474743}"/>
                </a:ext>
              </a:extLst>
            </p:cNvPr>
            <p:cNvSpPr txBox="1"/>
            <p:nvPr/>
          </p:nvSpPr>
          <p:spPr>
            <a:xfrm>
              <a:off x="1357277" y="1437351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7B00363-4111-D1BB-EF91-5DA762D8018B}"/>
                </a:ext>
              </a:extLst>
            </p:cNvPr>
            <p:cNvSpPr txBox="1"/>
            <p:nvPr/>
          </p:nvSpPr>
          <p:spPr>
            <a:xfrm>
              <a:off x="1357275" y="197501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FA7F0D-24FA-6E28-ACC3-F0CB17B5D89C}"/>
                </a:ext>
              </a:extLst>
            </p:cNvPr>
            <p:cNvSpPr txBox="1"/>
            <p:nvPr/>
          </p:nvSpPr>
          <p:spPr>
            <a:xfrm>
              <a:off x="1352849" y="254694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BAE14E5-D886-8EE9-DAAB-40558F6B5940}"/>
                </a:ext>
              </a:extLst>
            </p:cNvPr>
            <p:cNvSpPr txBox="1"/>
            <p:nvPr/>
          </p:nvSpPr>
          <p:spPr>
            <a:xfrm>
              <a:off x="1357276" y="306453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24886AF-C781-2931-F7F2-FE176CEA49F1}"/>
              </a:ext>
            </a:extLst>
          </p:cNvPr>
          <p:cNvGrpSpPr/>
          <p:nvPr/>
        </p:nvGrpSpPr>
        <p:grpSpPr>
          <a:xfrm>
            <a:off x="9801037" y="4037539"/>
            <a:ext cx="354051" cy="1996518"/>
            <a:chOff x="1352849" y="1437351"/>
            <a:chExt cx="354051" cy="199651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C3106BF-58DD-43E5-BD94-E5ADA3104BDB}"/>
                </a:ext>
              </a:extLst>
            </p:cNvPr>
            <p:cNvSpPr txBox="1"/>
            <p:nvPr/>
          </p:nvSpPr>
          <p:spPr>
            <a:xfrm>
              <a:off x="1357277" y="1437351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B0E68B9-8BF2-B53E-E778-B042E01CEFA7}"/>
                </a:ext>
              </a:extLst>
            </p:cNvPr>
            <p:cNvSpPr txBox="1"/>
            <p:nvPr/>
          </p:nvSpPr>
          <p:spPr>
            <a:xfrm>
              <a:off x="1357275" y="197501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879057-1951-A9EB-2FF6-53FB806BAB20}"/>
                </a:ext>
              </a:extLst>
            </p:cNvPr>
            <p:cNvSpPr txBox="1"/>
            <p:nvPr/>
          </p:nvSpPr>
          <p:spPr>
            <a:xfrm>
              <a:off x="1352849" y="254694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033596-4944-97BC-698B-01DB33A0FA53}"/>
                </a:ext>
              </a:extLst>
            </p:cNvPr>
            <p:cNvSpPr txBox="1"/>
            <p:nvPr/>
          </p:nvSpPr>
          <p:spPr>
            <a:xfrm>
              <a:off x="1357276" y="306453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1A9AE592-68BE-8A4A-7706-EC9F3863075B}"/>
              </a:ext>
            </a:extLst>
          </p:cNvPr>
          <p:cNvCxnSpPr>
            <a:cxnSpLocks/>
          </p:cNvCxnSpPr>
          <p:nvPr/>
        </p:nvCxnSpPr>
        <p:spPr>
          <a:xfrm>
            <a:off x="3498688" y="6133352"/>
            <a:ext cx="453872" cy="371954"/>
          </a:xfrm>
          <a:prstGeom prst="bentConnector3">
            <a:avLst>
              <a:gd name="adj1" fmla="val 20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B24AA941-A1D0-31C7-917A-114691FE0215}"/>
              </a:ext>
            </a:extLst>
          </p:cNvPr>
          <p:cNvCxnSpPr>
            <a:cxnSpLocks/>
          </p:cNvCxnSpPr>
          <p:nvPr/>
        </p:nvCxnSpPr>
        <p:spPr>
          <a:xfrm flipV="1">
            <a:off x="3934155" y="6171786"/>
            <a:ext cx="691891" cy="326638"/>
          </a:xfrm>
          <a:prstGeom prst="bentConnector3">
            <a:avLst>
              <a:gd name="adj1" fmla="val 1016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60E8B6B-14CD-85A7-884B-7E2D603A49ED}"/>
              </a:ext>
            </a:extLst>
          </p:cNvPr>
          <p:cNvCxnSpPr>
            <a:cxnSpLocks/>
          </p:cNvCxnSpPr>
          <p:nvPr/>
        </p:nvCxnSpPr>
        <p:spPr>
          <a:xfrm>
            <a:off x="5637654" y="6143379"/>
            <a:ext cx="453872" cy="371954"/>
          </a:xfrm>
          <a:prstGeom prst="bentConnector3">
            <a:avLst>
              <a:gd name="adj1" fmla="val 20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77DAC0A9-41EE-5DDA-B924-E41604BB8923}"/>
              </a:ext>
            </a:extLst>
          </p:cNvPr>
          <p:cNvCxnSpPr>
            <a:cxnSpLocks/>
          </p:cNvCxnSpPr>
          <p:nvPr/>
        </p:nvCxnSpPr>
        <p:spPr>
          <a:xfrm flipV="1">
            <a:off x="6073121" y="6181813"/>
            <a:ext cx="691891" cy="326638"/>
          </a:xfrm>
          <a:prstGeom prst="bentConnector3">
            <a:avLst>
              <a:gd name="adj1" fmla="val 1016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ABDC4CF-4950-EEE1-291A-36ED9BF9B83C}"/>
              </a:ext>
            </a:extLst>
          </p:cNvPr>
          <p:cNvCxnSpPr>
            <a:cxnSpLocks/>
          </p:cNvCxnSpPr>
          <p:nvPr/>
        </p:nvCxnSpPr>
        <p:spPr>
          <a:xfrm>
            <a:off x="7793915" y="6140234"/>
            <a:ext cx="453872" cy="371954"/>
          </a:xfrm>
          <a:prstGeom prst="bentConnector3">
            <a:avLst>
              <a:gd name="adj1" fmla="val 20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C99CBD99-2333-C1CC-FEDB-6ABE5B5685E3}"/>
              </a:ext>
            </a:extLst>
          </p:cNvPr>
          <p:cNvCxnSpPr>
            <a:cxnSpLocks/>
          </p:cNvCxnSpPr>
          <p:nvPr/>
        </p:nvCxnSpPr>
        <p:spPr>
          <a:xfrm flipV="1">
            <a:off x="8229382" y="6178668"/>
            <a:ext cx="691891" cy="326638"/>
          </a:xfrm>
          <a:prstGeom prst="bentConnector3">
            <a:avLst>
              <a:gd name="adj1" fmla="val 1016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6A32120-5F9C-EC91-53E2-B35FE5968A5E}"/>
              </a:ext>
            </a:extLst>
          </p:cNvPr>
          <p:cNvSpPr txBox="1"/>
          <p:nvPr/>
        </p:nvSpPr>
        <p:spPr>
          <a:xfrm>
            <a:off x="6115475" y="2046625"/>
            <a:ext cx="4060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will be processed by each gate producing output which in turn will act as the input of the succeeding gate.</a:t>
            </a:r>
          </a:p>
        </p:txBody>
      </p:sp>
    </p:spTree>
    <p:extLst>
      <p:ext uri="{BB962C8B-B14F-4D97-AF65-F5344CB8AC3E}">
        <p14:creationId xmlns:p14="http://schemas.microsoft.com/office/powerpoint/2010/main" val="3814663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4ACB8A66-2B57-B667-ECDD-DFA236BF4ED1}"/>
              </a:ext>
            </a:extLst>
          </p:cNvPr>
          <p:cNvSpPr txBox="1"/>
          <p:nvPr/>
        </p:nvSpPr>
        <p:spPr>
          <a:xfrm>
            <a:off x="2333897" y="297417"/>
            <a:ext cx="7524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TESTING OF SMGF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EAECCD-36F6-C35E-40AC-B55D92A642A0}"/>
              </a:ext>
            </a:extLst>
          </p:cNvPr>
          <p:cNvGrpSpPr/>
          <p:nvPr/>
        </p:nvGrpSpPr>
        <p:grpSpPr>
          <a:xfrm>
            <a:off x="5273924" y="4272998"/>
            <a:ext cx="2664476" cy="1632901"/>
            <a:chOff x="3126721" y="4394212"/>
            <a:chExt cx="2664476" cy="16329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7F2CA23-F367-E427-43C8-E8ECD0917EDB}"/>
                </a:ext>
              </a:extLst>
            </p:cNvPr>
            <p:cNvGrpSpPr/>
            <p:nvPr/>
          </p:nvGrpSpPr>
          <p:grpSpPr>
            <a:xfrm>
              <a:off x="3126721" y="4394212"/>
              <a:ext cx="2664476" cy="1632901"/>
              <a:chOff x="6923314" y="2258528"/>
              <a:chExt cx="2444788" cy="180340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DB3435-9257-FA04-328D-BF9B8865B47E}"/>
                  </a:ext>
                </a:extLst>
              </p:cNvPr>
              <p:cNvSpPr/>
              <p:nvPr/>
            </p:nvSpPr>
            <p:spPr>
              <a:xfrm>
                <a:off x="6923314" y="2264229"/>
                <a:ext cx="2444788" cy="17732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F4F156A-E059-9566-64C8-5612109CB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788" y="2264229"/>
                <a:ext cx="0" cy="17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2551E76-F724-31AF-14A7-9D0FA04E8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285" y="2258528"/>
                <a:ext cx="0" cy="18034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A15CE9E-401F-4DCC-8C2B-69B8AA4B6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3314" y="2812057"/>
                <a:ext cx="2444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F230D5-E9F9-4A0D-9AF1-0633445B2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3314" y="3405863"/>
                <a:ext cx="2444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966DCC4-E747-6355-9746-61C5C6D19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3314" y="4037520"/>
                <a:ext cx="2444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0804C01-0A6D-871E-4BCE-AF018B9D21B1}"/>
                </a:ext>
              </a:extLst>
            </p:cNvPr>
            <p:cNvCxnSpPr>
              <a:cxnSpLocks/>
            </p:cNvCxnSpPr>
            <p:nvPr/>
          </p:nvCxnSpPr>
          <p:spPr>
            <a:xfrm>
              <a:off x="5145411" y="4394212"/>
              <a:ext cx="0" cy="1610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A0601C1-0AA5-1CE5-B719-EF1009630F71}"/>
              </a:ext>
            </a:extLst>
          </p:cNvPr>
          <p:cNvGrpSpPr/>
          <p:nvPr/>
        </p:nvGrpSpPr>
        <p:grpSpPr>
          <a:xfrm>
            <a:off x="2218132" y="1354023"/>
            <a:ext cx="2024731" cy="2797750"/>
            <a:chOff x="807331" y="1090036"/>
            <a:chExt cx="2024731" cy="27977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3F8B82F-DCF1-4EDB-B98C-F34FD42E5F59}"/>
                </a:ext>
              </a:extLst>
            </p:cNvPr>
            <p:cNvGrpSpPr/>
            <p:nvPr/>
          </p:nvGrpSpPr>
          <p:grpSpPr>
            <a:xfrm>
              <a:off x="807331" y="1090036"/>
              <a:ext cx="2024731" cy="2299062"/>
              <a:chOff x="4950833" y="2424627"/>
              <a:chExt cx="2290332" cy="283535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90760F5-0C53-01AC-69D9-A58927EA8F25}"/>
                  </a:ext>
                </a:extLst>
              </p:cNvPr>
              <p:cNvGrpSpPr/>
              <p:nvPr/>
            </p:nvGrpSpPr>
            <p:grpSpPr>
              <a:xfrm>
                <a:off x="4950833" y="2424627"/>
                <a:ext cx="2290332" cy="2835350"/>
                <a:chOff x="6923314" y="2258528"/>
                <a:chExt cx="1837509" cy="239258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3650218-D443-6006-DAB2-C78BA3259400}"/>
                    </a:ext>
                  </a:extLst>
                </p:cNvPr>
                <p:cNvSpPr/>
                <p:nvPr/>
              </p:nvSpPr>
              <p:spPr>
                <a:xfrm>
                  <a:off x="6923314" y="2264229"/>
                  <a:ext cx="1837509" cy="236873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E28E08C-8D8A-4790-0C81-E48EEFAE5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6788" y="2264229"/>
                  <a:ext cx="0" cy="23687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46670D0-76F7-32F9-CDBB-2C40EA0BE9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64285" y="2258528"/>
                  <a:ext cx="0" cy="23925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AB0E089-5D7D-9C74-1F28-7025F6B54947}"/>
                    </a:ext>
                  </a:extLst>
                </p:cNvPr>
                <p:cNvCxnSpPr/>
                <p:nvPr/>
              </p:nvCxnSpPr>
              <p:spPr>
                <a:xfrm>
                  <a:off x="6923314" y="2812057"/>
                  <a:ext cx="18375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C09889B-AAEE-3372-8A91-2EEB0077B05C}"/>
                    </a:ext>
                  </a:extLst>
                </p:cNvPr>
                <p:cNvCxnSpPr/>
                <p:nvPr/>
              </p:nvCxnSpPr>
              <p:spPr>
                <a:xfrm>
                  <a:off x="6923314" y="3405863"/>
                  <a:ext cx="18375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6AD8FDA-57CC-343D-44A5-569DDC79C7F6}"/>
                    </a:ext>
                  </a:extLst>
                </p:cNvPr>
                <p:cNvCxnSpPr/>
                <p:nvPr/>
              </p:nvCxnSpPr>
              <p:spPr>
                <a:xfrm>
                  <a:off x="6923314" y="4037520"/>
                  <a:ext cx="18375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DEEDA-1E42-F843-0218-F5FCA96CACE9}"/>
                  </a:ext>
                </a:extLst>
              </p:cNvPr>
              <p:cNvSpPr txBox="1"/>
              <p:nvPr/>
            </p:nvSpPr>
            <p:spPr>
              <a:xfrm>
                <a:off x="5921187" y="257132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5F30AC-F21A-6A54-2A57-DB77F59F45EF}"/>
                  </a:ext>
                </a:extLst>
              </p:cNvPr>
              <p:cNvSpPr txBox="1"/>
              <p:nvPr/>
            </p:nvSpPr>
            <p:spPr>
              <a:xfrm>
                <a:off x="5921187" y="324777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521E0B-6A84-602A-8469-E1466012C91F}"/>
                  </a:ext>
                </a:extLst>
              </p:cNvPr>
              <p:cNvSpPr txBox="1"/>
              <p:nvPr/>
            </p:nvSpPr>
            <p:spPr>
              <a:xfrm>
                <a:off x="5921187" y="395146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5901D6-BA7A-6F22-B0E9-88714ADF7DEB}"/>
                  </a:ext>
                </a:extLst>
              </p:cNvPr>
              <p:cNvSpPr txBox="1"/>
              <p:nvPr/>
            </p:nvSpPr>
            <p:spPr>
              <a:xfrm>
                <a:off x="5921187" y="4700985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90F64C-8575-FB67-86D7-22C84F1320A0}"/>
                  </a:ext>
                </a:extLst>
              </p:cNvPr>
              <p:cNvSpPr txBox="1"/>
              <p:nvPr/>
            </p:nvSpPr>
            <p:spPr>
              <a:xfrm>
                <a:off x="5139652" y="257132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11AEF8-CB1C-FB12-EDEB-14C6853F9E72}"/>
                  </a:ext>
                </a:extLst>
              </p:cNvPr>
              <p:cNvSpPr txBox="1"/>
              <p:nvPr/>
            </p:nvSpPr>
            <p:spPr>
              <a:xfrm>
                <a:off x="5139652" y="3241044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D21F06-249D-6F24-916F-8AADAFFC0D64}"/>
                  </a:ext>
                </a:extLst>
              </p:cNvPr>
              <p:cNvSpPr txBox="1"/>
              <p:nvPr/>
            </p:nvSpPr>
            <p:spPr>
              <a:xfrm>
                <a:off x="5139652" y="3975459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0DC223-04FA-0A50-FAE9-52686925F4D4}"/>
                  </a:ext>
                </a:extLst>
              </p:cNvPr>
              <p:cNvSpPr txBox="1"/>
              <p:nvPr/>
            </p:nvSpPr>
            <p:spPr>
              <a:xfrm>
                <a:off x="5139652" y="4690424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9D58D7-98DA-9AD7-4F7C-28275444126C}"/>
                  </a:ext>
                </a:extLst>
              </p:cNvPr>
              <p:cNvSpPr txBox="1"/>
              <p:nvPr/>
            </p:nvSpPr>
            <p:spPr>
              <a:xfrm>
                <a:off x="6686439" y="257132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1F2A5A-75F5-976F-B76D-5D7E9C720F2E}"/>
                  </a:ext>
                </a:extLst>
              </p:cNvPr>
              <p:cNvSpPr txBox="1"/>
              <p:nvPr/>
            </p:nvSpPr>
            <p:spPr>
              <a:xfrm>
                <a:off x="6686438" y="322257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C4595D-13D4-894D-74BB-287594B79BE3}"/>
                  </a:ext>
                </a:extLst>
              </p:cNvPr>
              <p:cNvSpPr txBox="1"/>
              <p:nvPr/>
            </p:nvSpPr>
            <p:spPr>
              <a:xfrm>
                <a:off x="6686437" y="3975459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DB761F-ED01-E6BC-1029-1A261EED69E9}"/>
                  </a:ext>
                </a:extLst>
              </p:cNvPr>
              <p:cNvSpPr txBox="1"/>
              <p:nvPr/>
            </p:nvSpPr>
            <p:spPr>
              <a:xfrm>
                <a:off x="6686436" y="4706680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2BD4F0B-23A6-F525-8C97-0041523CE18D}"/>
                </a:ext>
              </a:extLst>
            </p:cNvPr>
            <p:cNvSpPr txBox="1"/>
            <p:nvPr/>
          </p:nvSpPr>
          <p:spPr>
            <a:xfrm>
              <a:off x="1098289" y="3518454"/>
              <a:ext cx="1442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Test Set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AB4E06-92FC-CFE6-B257-F9656FE6E57A}"/>
              </a:ext>
            </a:extLst>
          </p:cNvPr>
          <p:cNvSpPr txBox="1"/>
          <p:nvPr/>
        </p:nvSpPr>
        <p:spPr>
          <a:xfrm>
            <a:off x="5429115" y="6030876"/>
            <a:ext cx="239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SMGF Result (Initially)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F62773F-60B6-32D4-1F48-D40570BD3204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4330106" y="3963355"/>
            <a:ext cx="3238500" cy="629065"/>
          </a:xfrm>
          <a:prstGeom prst="bentConnector3">
            <a:avLst>
              <a:gd name="adj1" fmla="val 1361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8585D53-0817-5162-C47E-6000E6830196}"/>
              </a:ext>
            </a:extLst>
          </p:cNvPr>
          <p:cNvCxnSpPr/>
          <p:nvPr/>
        </p:nvCxnSpPr>
        <p:spPr>
          <a:xfrm>
            <a:off x="7568606" y="3963355"/>
            <a:ext cx="0" cy="309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AB9942-D0F0-A210-DCA7-2F8B5EF54D3E}"/>
              </a:ext>
            </a:extLst>
          </p:cNvPr>
          <p:cNvCxnSpPr/>
          <p:nvPr/>
        </p:nvCxnSpPr>
        <p:spPr>
          <a:xfrm>
            <a:off x="6903271" y="3963355"/>
            <a:ext cx="0" cy="309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EB51247-5A4A-4AE9-DEDB-AAEEA66CFCB1}"/>
              </a:ext>
            </a:extLst>
          </p:cNvPr>
          <p:cNvCxnSpPr/>
          <p:nvPr/>
        </p:nvCxnSpPr>
        <p:spPr>
          <a:xfrm>
            <a:off x="6244903" y="3963355"/>
            <a:ext cx="0" cy="309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F70568-A0E2-02A9-944B-99037DDB7A84}"/>
              </a:ext>
            </a:extLst>
          </p:cNvPr>
          <p:cNvCxnSpPr/>
          <p:nvPr/>
        </p:nvCxnSpPr>
        <p:spPr>
          <a:xfrm>
            <a:off x="5523175" y="3963355"/>
            <a:ext cx="0" cy="309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4A35EA8-9213-54EE-06E5-61818CDD691D}"/>
              </a:ext>
            </a:extLst>
          </p:cNvPr>
          <p:cNvSpPr txBox="1"/>
          <p:nvPr/>
        </p:nvSpPr>
        <p:spPr>
          <a:xfrm>
            <a:off x="2701818" y="4423143"/>
            <a:ext cx="1628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Represents Gate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5D87B48-48B9-4E12-0C06-247C53D26885}"/>
              </a:ext>
            </a:extLst>
          </p:cNvPr>
          <p:cNvCxnSpPr>
            <a:cxnSpLocks/>
          </p:cNvCxnSpPr>
          <p:nvPr/>
        </p:nvCxnSpPr>
        <p:spPr>
          <a:xfrm>
            <a:off x="4955656" y="4429558"/>
            <a:ext cx="0" cy="1158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93EE26A-81CF-C6C6-941E-028AC517BF8D}"/>
              </a:ext>
            </a:extLst>
          </p:cNvPr>
          <p:cNvCxnSpPr/>
          <p:nvPr/>
        </p:nvCxnSpPr>
        <p:spPr>
          <a:xfrm>
            <a:off x="4955656" y="4429558"/>
            <a:ext cx="3182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125FA67-57CB-A993-B813-1DB22B139956}"/>
              </a:ext>
            </a:extLst>
          </p:cNvPr>
          <p:cNvCxnSpPr/>
          <p:nvPr/>
        </p:nvCxnSpPr>
        <p:spPr>
          <a:xfrm>
            <a:off x="4955656" y="5023281"/>
            <a:ext cx="3182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8003BEF-3B8D-1B44-0544-44BD6B0E187B}"/>
              </a:ext>
            </a:extLst>
          </p:cNvPr>
          <p:cNvCxnSpPr/>
          <p:nvPr/>
        </p:nvCxnSpPr>
        <p:spPr>
          <a:xfrm>
            <a:off x="4955656" y="5581468"/>
            <a:ext cx="318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CF4D711-129D-F683-0E65-F5C9C5EA373B}"/>
              </a:ext>
            </a:extLst>
          </p:cNvPr>
          <p:cNvCxnSpPr>
            <a:cxnSpLocks/>
          </p:cNvCxnSpPr>
          <p:nvPr/>
        </p:nvCxnSpPr>
        <p:spPr>
          <a:xfrm>
            <a:off x="4419533" y="5588266"/>
            <a:ext cx="8448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5C684A4-D3E4-CA5C-7917-D907CD312267}"/>
              </a:ext>
            </a:extLst>
          </p:cNvPr>
          <p:cNvSpPr txBox="1"/>
          <p:nvPr/>
        </p:nvSpPr>
        <p:spPr>
          <a:xfrm>
            <a:off x="2302224" y="5418989"/>
            <a:ext cx="2183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Represents Test Vector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757F083-7347-C585-06F6-DE66130ACD49}"/>
              </a:ext>
            </a:extLst>
          </p:cNvPr>
          <p:cNvGrpSpPr/>
          <p:nvPr/>
        </p:nvGrpSpPr>
        <p:grpSpPr>
          <a:xfrm>
            <a:off x="6686356" y="1510450"/>
            <a:ext cx="2644588" cy="2163242"/>
            <a:chOff x="5622641" y="1516097"/>
            <a:chExt cx="2644588" cy="216324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8F9687-8E69-6F7D-6E6A-A1198B7DC997}"/>
                </a:ext>
              </a:extLst>
            </p:cNvPr>
            <p:cNvSpPr txBox="1"/>
            <p:nvPr/>
          </p:nvSpPr>
          <p:spPr>
            <a:xfrm>
              <a:off x="6272854" y="3310007"/>
              <a:ext cx="1442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Circuit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847D9C7-3A61-6484-DD93-0B5B2E25DBA1}"/>
                </a:ext>
              </a:extLst>
            </p:cNvPr>
            <p:cNvGrpSpPr/>
            <p:nvPr/>
          </p:nvGrpSpPr>
          <p:grpSpPr>
            <a:xfrm>
              <a:off x="5622641" y="1516097"/>
              <a:ext cx="2644588" cy="1595389"/>
              <a:chOff x="1192306" y="2483551"/>
              <a:chExt cx="2644588" cy="1595389"/>
            </a:xfrm>
          </p:grpSpPr>
          <p:sp>
            <p:nvSpPr>
              <p:cNvPr id="150" name="Flowchart: Or 149">
                <a:extLst>
                  <a:ext uri="{FF2B5EF4-FFF2-40B4-BE49-F238E27FC236}">
                    <a16:creationId xmlns:a16="http://schemas.microsoft.com/office/drawing/2014/main" id="{791CC468-C2B8-3D35-1239-DDEF950916C7}"/>
                  </a:ext>
                </a:extLst>
              </p:cNvPr>
              <p:cNvSpPr/>
              <p:nvPr/>
            </p:nvSpPr>
            <p:spPr>
              <a:xfrm>
                <a:off x="1353669" y="3720352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0AF8DF0-26AF-B7D8-F0A1-0A32775C5643}"/>
                  </a:ext>
                </a:extLst>
              </p:cNvPr>
              <p:cNvCxnSpPr>
                <a:cxnSpLocks/>
                <a:stCxn id="150" idx="0"/>
              </p:cNvCxnSpPr>
              <p:nvPr/>
            </p:nvCxnSpPr>
            <p:spPr>
              <a:xfrm flipV="1">
                <a:off x="1528481" y="2510118"/>
                <a:ext cx="0" cy="121023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F9506594-3C9C-3FA1-C997-062A08918945}"/>
                  </a:ext>
                </a:extLst>
              </p:cNvPr>
              <p:cNvCxnSpPr/>
              <p:nvPr/>
            </p:nvCxnSpPr>
            <p:spPr>
              <a:xfrm>
                <a:off x="1192306" y="2510118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AAC95D2A-941F-A552-4874-E07355DC66BD}"/>
                  </a:ext>
                </a:extLst>
              </p:cNvPr>
              <p:cNvCxnSpPr/>
              <p:nvPr/>
            </p:nvCxnSpPr>
            <p:spPr>
              <a:xfrm>
                <a:off x="1192306" y="2958354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4A29DD2-3271-56A0-51C5-DDA7D989C692}"/>
                  </a:ext>
                </a:extLst>
              </p:cNvPr>
              <p:cNvCxnSpPr/>
              <p:nvPr/>
            </p:nvCxnSpPr>
            <p:spPr>
              <a:xfrm>
                <a:off x="1192306" y="3429000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3AC2D6E-46C7-3E0A-D489-7AA2D71C586A}"/>
                  </a:ext>
                </a:extLst>
              </p:cNvPr>
              <p:cNvCxnSpPr/>
              <p:nvPr/>
            </p:nvCxnSpPr>
            <p:spPr>
              <a:xfrm>
                <a:off x="1192306" y="3899647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Flowchart: Or 155">
                <a:extLst>
                  <a:ext uri="{FF2B5EF4-FFF2-40B4-BE49-F238E27FC236}">
                    <a16:creationId xmlns:a16="http://schemas.microsoft.com/office/drawing/2014/main" id="{7BF83DB2-60BC-6910-BA4D-0715B1798E88}"/>
                  </a:ext>
                </a:extLst>
              </p:cNvPr>
              <p:cNvSpPr/>
              <p:nvPr/>
            </p:nvSpPr>
            <p:spPr>
              <a:xfrm>
                <a:off x="2026022" y="3245551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6A295D67-016B-9066-0E10-27476F37C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0834" y="2958354"/>
                <a:ext cx="0" cy="94129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Flowchart: Or 157">
                <a:extLst>
                  <a:ext uri="{FF2B5EF4-FFF2-40B4-BE49-F238E27FC236}">
                    <a16:creationId xmlns:a16="http://schemas.microsoft.com/office/drawing/2014/main" id="{E32BAB0E-E139-02AA-FF0D-3FF02678ECD9}"/>
                  </a:ext>
                </a:extLst>
              </p:cNvPr>
              <p:cNvSpPr/>
              <p:nvPr/>
            </p:nvSpPr>
            <p:spPr>
              <a:xfrm>
                <a:off x="2749923" y="2779061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37E747B-5577-66D9-1552-1D4AD6A53D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9216" y="2510118"/>
                <a:ext cx="0" cy="9000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Flowchart: Or 159">
                <a:extLst>
                  <a:ext uri="{FF2B5EF4-FFF2-40B4-BE49-F238E27FC236}">
                    <a16:creationId xmlns:a16="http://schemas.microsoft.com/office/drawing/2014/main" id="{E0D6D078-EEF3-78B3-5A96-D1735C018759}"/>
                  </a:ext>
                </a:extLst>
              </p:cNvPr>
              <p:cNvSpPr/>
              <p:nvPr/>
            </p:nvSpPr>
            <p:spPr>
              <a:xfrm>
                <a:off x="3307975" y="3720352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B4F744F7-F62A-5B28-05D6-914225EED576}"/>
                  </a:ext>
                </a:extLst>
              </p:cNvPr>
              <p:cNvSpPr/>
              <p:nvPr/>
            </p:nvSpPr>
            <p:spPr>
              <a:xfrm>
                <a:off x="1503719" y="29313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38A60871-032F-7D18-888A-28779ADC2EE6}"/>
                  </a:ext>
                </a:extLst>
              </p:cNvPr>
              <p:cNvSpPr/>
              <p:nvPr/>
            </p:nvSpPr>
            <p:spPr>
              <a:xfrm>
                <a:off x="1505621" y="34019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D1C73430-F5ED-ECF2-F8E5-F25B7C4D7B95}"/>
                  </a:ext>
                </a:extLst>
              </p:cNvPr>
              <p:cNvSpPr/>
              <p:nvPr/>
            </p:nvSpPr>
            <p:spPr>
              <a:xfrm>
                <a:off x="1503719" y="24918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AC95A5D8-76F2-CBDD-5054-A35708CA0775}"/>
                  </a:ext>
                </a:extLst>
              </p:cNvPr>
              <p:cNvSpPr/>
              <p:nvPr/>
            </p:nvSpPr>
            <p:spPr>
              <a:xfrm>
                <a:off x="2181226" y="29271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8745DA15-3937-6C4A-1F5A-CC2EDDBAABDE}"/>
                  </a:ext>
                </a:extLst>
              </p:cNvPr>
              <p:cNvSpPr/>
              <p:nvPr/>
            </p:nvSpPr>
            <p:spPr>
              <a:xfrm>
                <a:off x="2177974" y="387678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A124C1-BA12-0B5D-D82C-14FA45022D7B}"/>
                  </a:ext>
                </a:extLst>
              </p:cNvPr>
              <p:cNvSpPr/>
              <p:nvPr/>
            </p:nvSpPr>
            <p:spPr>
              <a:xfrm>
                <a:off x="2906356" y="34019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8029E337-4834-AC75-C352-899FFF097DFC}"/>
                  </a:ext>
                </a:extLst>
              </p:cNvPr>
              <p:cNvSpPr/>
              <p:nvPr/>
            </p:nvSpPr>
            <p:spPr>
              <a:xfrm>
                <a:off x="2906356" y="24835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E47F8B-A1B7-4AAD-6C90-9004412DDE55}"/>
              </a:ext>
            </a:extLst>
          </p:cNvPr>
          <p:cNvSpPr txBox="1"/>
          <p:nvPr/>
        </p:nvSpPr>
        <p:spPr>
          <a:xfrm>
            <a:off x="5329177" y="4362424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B1597D-EBCB-A9E7-F106-7BAB6533E2DB}"/>
              </a:ext>
            </a:extLst>
          </p:cNvPr>
          <p:cNvSpPr txBox="1"/>
          <p:nvPr/>
        </p:nvSpPr>
        <p:spPr>
          <a:xfrm>
            <a:off x="5956243" y="4367912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2B86A4D-F5E9-A099-4965-648F02871CDC}"/>
              </a:ext>
            </a:extLst>
          </p:cNvPr>
          <p:cNvSpPr txBox="1"/>
          <p:nvPr/>
        </p:nvSpPr>
        <p:spPr>
          <a:xfrm>
            <a:off x="6661572" y="4364231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934F17F-3ED3-E7C7-45EF-C96822BFDE09}"/>
              </a:ext>
            </a:extLst>
          </p:cNvPr>
          <p:cNvSpPr txBox="1"/>
          <p:nvPr/>
        </p:nvSpPr>
        <p:spPr>
          <a:xfrm>
            <a:off x="7292614" y="4854945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9DE4F70-2B98-456A-AA9F-937B788BE112}"/>
              </a:ext>
            </a:extLst>
          </p:cNvPr>
          <p:cNvSpPr txBox="1"/>
          <p:nvPr/>
        </p:nvSpPr>
        <p:spPr>
          <a:xfrm>
            <a:off x="6676722" y="4843660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7EA7A49-3A92-2E40-5594-C532D40976A4}"/>
              </a:ext>
            </a:extLst>
          </p:cNvPr>
          <p:cNvSpPr txBox="1"/>
          <p:nvPr/>
        </p:nvSpPr>
        <p:spPr>
          <a:xfrm>
            <a:off x="5920026" y="4839511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0C52A03-39DF-AEEF-E253-1711CF43D898}"/>
              </a:ext>
            </a:extLst>
          </p:cNvPr>
          <p:cNvSpPr txBox="1"/>
          <p:nvPr/>
        </p:nvSpPr>
        <p:spPr>
          <a:xfrm>
            <a:off x="5322541" y="4865426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4D71A62-F11A-C704-79AA-8B21DCE53724}"/>
              </a:ext>
            </a:extLst>
          </p:cNvPr>
          <p:cNvSpPr txBox="1"/>
          <p:nvPr/>
        </p:nvSpPr>
        <p:spPr>
          <a:xfrm>
            <a:off x="5314891" y="5375961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FA45724-8776-A64F-54CC-659AA95D6A58}"/>
              </a:ext>
            </a:extLst>
          </p:cNvPr>
          <p:cNvSpPr txBox="1"/>
          <p:nvPr/>
        </p:nvSpPr>
        <p:spPr>
          <a:xfrm>
            <a:off x="5938154" y="5375961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5AF8ED9-4B5B-DA5C-48F6-BDE02B240B8F}"/>
              </a:ext>
            </a:extLst>
          </p:cNvPr>
          <p:cNvSpPr txBox="1"/>
          <p:nvPr/>
        </p:nvSpPr>
        <p:spPr>
          <a:xfrm>
            <a:off x="6628852" y="5406770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E9F6124-8D8F-DB68-C603-F6388BBE846D}"/>
              </a:ext>
            </a:extLst>
          </p:cNvPr>
          <p:cNvSpPr txBox="1"/>
          <p:nvPr/>
        </p:nvSpPr>
        <p:spPr>
          <a:xfrm>
            <a:off x="7289063" y="5394076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0BE4E1-3296-3AD7-AF4C-AE3A9A2B5C0F}"/>
              </a:ext>
            </a:extLst>
          </p:cNvPr>
          <p:cNvSpPr txBox="1"/>
          <p:nvPr/>
        </p:nvSpPr>
        <p:spPr>
          <a:xfrm>
            <a:off x="7317580" y="4366185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30984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616" y="621956"/>
            <a:ext cx="11215230" cy="97206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REVERSIBLE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A4CF-9522-4006-8606-C208D8AEB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617" y="1594021"/>
                <a:ext cx="9087015" cy="4769709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Rolf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Landauer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minimum amount of energy dissipated for one bit information loss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Boltzmann's constant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is the temperature at which erasing is done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H. Bennet showed that in order to prevent this heat dissipation due to information lost computation has to be reversible.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A4CF-9522-4006-8606-C208D8AEB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617" y="1594021"/>
                <a:ext cx="9087015" cy="4769709"/>
              </a:xfrm>
              <a:blipFill>
                <a:blip r:embed="rId2"/>
                <a:stretch>
                  <a:fillRect l="-1341" t="-2171" r="-23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56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DE33B-86B7-74A9-C9E7-090144F4F4E7}"/>
              </a:ext>
            </a:extLst>
          </p:cNvPr>
          <p:cNvSpPr txBox="1"/>
          <p:nvPr/>
        </p:nvSpPr>
        <p:spPr>
          <a:xfrm>
            <a:off x="2333897" y="297417"/>
            <a:ext cx="8257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TEST RESULT FOR FIRST TEST VECTOR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514C3E7-2B7F-4C08-DA0D-ABEA5EFCC6CC}"/>
              </a:ext>
            </a:extLst>
          </p:cNvPr>
          <p:cNvGrpSpPr/>
          <p:nvPr/>
        </p:nvGrpSpPr>
        <p:grpSpPr>
          <a:xfrm>
            <a:off x="2158850" y="1890411"/>
            <a:ext cx="7874296" cy="2010058"/>
            <a:chOff x="2150853" y="2545317"/>
            <a:chExt cx="8202020" cy="21720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49F58A-0EA5-2027-9B2B-576F5FCCFA53}"/>
                </a:ext>
              </a:extLst>
            </p:cNvPr>
            <p:cNvGrpSpPr/>
            <p:nvPr/>
          </p:nvGrpSpPr>
          <p:grpSpPr>
            <a:xfrm>
              <a:off x="2150853" y="2545317"/>
              <a:ext cx="1686105" cy="2166371"/>
              <a:chOff x="6923314" y="2258528"/>
              <a:chExt cx="1837509" cy="2392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48D695-840F-9623-5CBE-D6DA932862BA}"/>
                  </a:ext>
                </a:extLst>
              </p:cNvPr>
              <p:cNvSpPr/>
              <p:nvPr/>
            </p:nvSpPr>
            <p:spPr>
              <a:xfrm>
                <a:off x="6923314" y="2264229"/>
                <a:ext cx="1837509" cy="23687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FAABEA6-C49C-76FF-9090-137984CE9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788" y="2264229"/>
                <a:ext cx="0" cy="23687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A900612-5DB0-FBAE-C353-0D430A66C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285" y="2258528"/>
                <a:ext cx="0" cy="23925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6C861E4-B754-77BC-4F75-B46AE2E741C8}"/>
                  </a:ext>
                </a:extLst>
              </p:cNvPr>
              <p:cNvCxnSpPr/>
              <p:nvPr/>
            </p:nvCxnSpPr>
            <p:spPr>
              <a:xfrm>
                <a:off x="6923314" y="2812057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8AEC89A-64C1-4A29-33EF-1024A9E1190A}"/>
                  </a:ext>
                </a:extLst>
              </p:cNvPr>
              <p:cNvCxnSpPr/>
              <p:nvPr/>
            </p:nvCxnSpPr>
            <p:spPr>
              <a:xfrm>
                <a:off x="6923314" y="3405863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0C43C2E-C5EA-68C1-35C8-7DA8DEA1A0B7}"/>
                  </a:ext>
                </a:extLst>
              </p:cNvPr>
              <p:cNvCxnSpPr/>
              <p:nvPr/>
            </p:nvCxnSpPr>
            <p:spPr>
              <a:xfrm>
                <a:off x="6923314" y="4037520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7A5DE6-25CB-180F-37FB-977226AC2201}"/>
                </a:ext>
              </a:extLst>
            </p:cNvPr>
            <p:cNvGrpSpPr/>
            <p:nvPr/>
          </p:nvGrpSpPr>
          <p:grpSpPr>
            <a:xfrm>
              <a:off x="4366290" y="2550956"/>
              <a:ext cx="1686105" cy="2166371"/>
              <a:chOff x="6923314" y="2258528"/>
              <a:chExt cx="1837509" cy="23925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FE9501-71C5-58A1-52BF-DC00FF634FBE}"/>
                  </a:ext>
                </a:extLst>
              </p:cNvPr>
              <p:cNvSpPr/>
              <p:nvPr/>
            </p:nvSpPr>
            <p:spPr>
              <a:xfrm>
                <a:off x="6923314" y="2264229"/>
                <a:ext cx="1837509" cy="23687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896C7DE-4A8B-0D73-A45B-72EA7208B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788" y="2264229"/>
                <a:ext cx="0" cy="23687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73125FC-7595-8662-A156-5672F30A5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285" y="2258528"/>
                <a:ext cx="0" cy="23925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E389F62-3243-3C5B-5ACF-D1F4037B7F1B}"/>
                  </a:ext>
                </a:extLst>
              </p:cNvPr>
              <p:cNvCxnSpPr/>
              <p:nvPr/>
            </p:nvCxnSpPr>
            <p:spPr>
              <a:xfrm>
                <a:off x="6923314" y="2812057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29EFE14-901B-5D40-9685-917F38513E0C}"/>
                  </a:ext>
                </a:extLst>
              </p:cNvPr>
              <p:cNvCxnSpPr/>
              <p:nvPr/>
            </p:nvCxnSpPr>
            <p:spPr>
              <a:xfrm>
                <a:off x="6923314" y="3405863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4519CC-EF5B-C35C-0273-D8558B262F08}"/>
                  </a:ext>
                </a:extLst>
              </p:cNvPr>
              <p:cNvCxnSpPr/>
              <p:nvPr/>
            </p:nvCxnSpPr>
            <p:spPr>
              <a:xfrm>
                <a:off x="6923314" y="4037520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A9E666-A411-5E86-4A13-FB7B55A498A1}"/>
                </a:ext>
              </a:extLst>
            </p:cNvPr>
            <p:cNvGrpSpPr/>
            <p:nvPr/>
          </p:nvGrpSpPr>
          <p:grpSpPr>
            <a:xfrm>
              <a:off x="6451331" y="2550955"/>
              <a:ext cx="1686105" cy="2166371"/>
              <a:chOff x="6923314" y="2258528"/>
              <a:chExt cx="1837509" cy="239258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AB52920-A916-A7D8-E90F-9B3F28CC7439}"/>
                  </a:ext>
                </a:extLst>
              </p:cNvPr>
              <p:cNvSpPr/>
              <p:nvPr/>
            </p:nvSpPr>
            <p:spPr>
              <a:xfrm>
                <a:off x="6923314" y="2264229"/>
                <a:ext cx="1837509" cy="23687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6804CF0-03BA-04E7-E3C8-0A27B51D7B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788" y="2264229"/>
                <a:ext cx="0" cy="23687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E9758D5-C06E-95F5-453F-6AF300431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285" y="2258528"/>
                <a:ext cx="0" cy="23925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1A5C908-005D-DD07-735E-E026E20F1885}"/>
                  </a:ext>
                </a:extLst>
              </p:cNvPr>
              <p:cNvCxnSpPr/>
              <p:nvPr/>
            </p:nvCxnSpPr>
            <p:spPr>
              <a:xfrm>
                <a:off x="6923314" y="2812057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FCD3129-AAE2-917E-D97A-0047FB948AEC}"/>
                  </a:ext>
                </a:extLst>
              </p:cNvPr>
              <p:cNvCxnSpPr/>
              <p:nvPr/>
            </p:nvCxnSpPr>
            <p:spPr>
              <a:xfrm>
                <a:off x="6923314" y="3405863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CB983F9-52F9-881B-5902-2BAA1A84355A}"/>
                  </a:ext>
                </a:extLst>
              </p:cNvPr>
              <p:cNvCxnSpPr/>
              <p:nvPr/>
            </p:nvCxnSpPr>
            <p:spPr>
              <a:xfrm>
                <a:off x="6923314" y="4037520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68B65B0-0337-17C7-4675-C3D40C23D725}"/>
                </a:ext>
              </a:extLst>
            </p:cNvPr>
            <p:cNvGrpSpPr/>
            <p:nvPr/>
          </p:nvGrpSpPr>
          <p:grpSpPr>
            <a:xfrm>
              <a:off x="8666768" y="2545317"/>
              <a:ext cx="1686105" cy="2166371"/>
              <a:chOff x="6923314" y="2258528"/>
              <a:chExt cx="1837509" cy="239258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54E38C8-A5F1-09D2-C3AD-F90859E8EFA3}"/>
                  </a:ext>
                </a:extLst>
              </p:cNvPr>
              <p:cNvSpPr/>
              <p:nvPr/>
            </p:nvSpPr>
            <p:spPr>
              <a:xfrm>
                <a:off x="6923314" y="2264229"/>
                <a:ext cx="1837509" cy="23687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E059342-7040-8019-EC6E-4E3FF44C1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788" y="2264229"/>
                <a:ext cx="0" cy="23687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FD2C89C-D0B2-86CB-AD08-AA3304394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285" y="2258528"/>
                <a:ext cx="0" cy="23925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B437CE9-3C53-21C5-DD10-C3E10575D03F}"/>
                  </a:ext>
                </a:extLst>
              </p:cNvPr>
              <p:cNvCxnSpPr/>
              <p:nvPr/>
            </p:nvCxnSpPr>
            <p:spPr>
              <a:xfrm>
                <a:off x="6923314" y="2812057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B6D3D96-BE81-F032-0945-B6B77A71F859}"/>
                  </a:ext>
                </a:extLst>
              </p:cNvPr>
              <p:cNvCxnSpPr/>
              <p:nvPr/>
            </p:nvCxnSpPr>
            <p:spPr>
              <a:xfrm>
                <a:off x="6923314" y="3405863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EE1C59F-4804-C562-1FDF-0CFE1DE2BDEF}"/>
                  </a:ext>
                </a:extLst>
              </p:cNvPr>
              <p:cNvCxnSpPr/>
              <p:nvPr/>
            </p:nvCxnSpPr>
            <p:spPr>
              <a:xfrm>
                <a:off x="6923314" y="4037520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3A13A6-498E-9ACD-C118-A8D1ADEBA19C}"/>
                </a:ext>
              </a:extLst>
            </p:cNvPr>
            <p:cNvSpPr txBox="1"/>
            <p:nvPr/>
          </p:nvSpPr>
          <p:spPr>
            <a:xfrm>
              <a:off x="2827945" y="255611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CE0772-53AF-F864-CEA5-31517674C12A}"/>
                </a:ext>
              </a:extLst>
            </p:cNvPr>
            <p:cNvSpPr txBox="1"/>
            <p:nvPr/>
          </p:nvSpPr>
          <p:spPr>
            <a:xfrm>
              <a:off x="2827943" y="309377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BDB6B7-9A76-6843-94D7-4D028060B9C4}"/>
                </a:ext>
              </a:extLst>
            </p:cNvPr>
            <p:cNvSpPr txBox="1"/>
            <p:nvPr/>
          </p:nvSpPr>
          <p:spPr>
            <a:xfrm>
              <a:off x="2823517" y="3665714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4C55A7-7EBC-9B2E-BCB7-7060114BB689}"/>
                </a:ext>
              </a:extLst>
            </p:cNvPr>
            <p:cNvSpPr txBox="1"/>
            <p:nvPr/>
          </p:nvSpPr>
          <p:spPr>
            <a:xfrm>
              <a:off x="2827944" y="4183303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EFFF80-E585-77A0-02A6-FE1737A921CF}"/>
                </a:ext>
              </a:extLst>
            </p:cNvPr>
            <p:cNvSpPr txBox="1"/>
            <p:nvPr/>
          </p:nvSpPr>
          <p:spPr>
            <a:xfrm>
              <a:off x="5017019" y="259943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801C1D-AAE1-41B1-35D2-CA6F1BAF9307}"/>
                </a:ext>
              </a:extLst>
            </p:cNvPr>
            <p:cNvSpPr txBox="1"/>
            <p:nvPr/>
          </p:nvSpPr>
          <p:spPr>
            <a:xfrm>
              <a:off x="5017017" y="3137099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1004BB-DC50-FCC8-670D-5C30725FCBE8}"/>
                </a:ext>
              </a:extLst>
            </p:cNvPr>
            <p:cNvSpPr txBox="1"/>
            <p:nvPr/>
          </p:nvSpPr>
          <p:spPr>
            <a:xfrm>
              <a:off x="5012591" y="3709035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AAFA95-0643-7D6B-6E42-83AE8DF8122F}"/>
                </a:ext>
              </a:extLst>
            </p:cNvPr>
            <p:cNvSpPr txBox="1"/>
            <p:nvPr/>
          </p:nvSpPr>
          <p:spPr>
            <a:xfrm>
              <a:off x="5017018" y="4226624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0EC753-3A88-219F-89EC-00923F119CC6}"/>
                </a:ext>
              </a:extLst>
            </p:cNvPr>
            <p:cNvSpPr txBox="1"/>
            <p:nvPr/>
          </p:nvSpPr>
          <p:spPr>
            <a:xfrm>
              <a:off x="7094347" y="2628156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933755-D6FC-FA54-51B0-6C39771004BA}"/>
                </a:ext>
              </a:extLst>
            </p:cNvPr>
            <p:cNvSpPr txBox="1"/>
            <p:nvPr/>
          </p:nvSpPr>
          <p:spPr>
            <a:xfrm>
              <a:off x="7094345" y="316581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F37825-323E-C455-08F9-E8E32F41CADE}"/>
                </a:ext>
              </a:extLst>
            </p:cNvPr>
            <p:cNvSpPr txBox="1"/>
            <p:nvPr/>
          </p:nvSpPr>
          <p:spPr>
            <a:xfrm>
              <a:off x="7089919" y="3737753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2C3052-BE9E-3CA3-850E-84D5588CE6E2}"/>
                </a:ext>
              </a:extLst>
            </p:cNvPr>
            <p:cNvSpPr txBox="1"/>
            <p:nvPr/>
          </p:nvSpPr>
          <p:spPr>
            <a:xfrm>
              <a:off x="7094346" y="425534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475700-EC1A-0C15-A540-559717D05259}"/>
                </a:ext>
              </a:extLst>
            </p:cNvPr>
            <p:cNvSpPr txBox="1"/>
            <p:nvPr/>
          </p:nvSpPr>
          <p:spPr>
            <a:xfrm>
              <a:off x="9320624" y="2628156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AE29C2-47F2-A824-489E-6E3A665A9BF6}"/>
                </a:ext>
              </a:extLst>
            </p:cNvPr>
            <p:cNvSpPr txBox="1"/>
            <p:nvPr/>
          </p:nvSpPr>
          <p:spPr>
            <a:xfrm>
              <a:off x="9320622" y="316581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0D3F1E-4A09-6C7C-4EB4-B4881125DA92}"/>
                </a:ext>
              </a:extLst>
            </p:cNvPr>
            <p:cNvSpPr txBox="1"/>
            <p:nvPr/>
          </p:nvSpPr>
          <p:spPr>
            <a:xfrm>
              <a:off x="9316196" y="3737753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A0908C4-0B79-8736-012C-41B29ECEC156}"/>
                </a:ext>
              </a:extLst>
            </p:cNvPr>
            <p:cNvSpPr txBox="1"/>
            <p:nvPr/>
          </p:nvSpPr>
          <p:spPr>
            <a:xfrm>
              <a:off x="9320623" y="425534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2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8DB953-4BF5-9602-ABE8-29265C7BB07F}"/>
                </a:ext>
              </a:extLst>
            </p:cNvPr>
            <p:cNvGrpSpPr/>
            <p:nvPr/>
          </p:nvGrpSpPr>
          <p:grpSpPr>
            <a:xfrm>
              <a:off x="2243635" y="2585915"/>
              <a:ext cx="354051" cy="1996518"/>
              <a:chOff x="1352849" y="1437351"/>
              <a:chExt cx="354051" cy="1996518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7AFA40-C23C-BA38-0EE9-B572495B1995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CBE0F4-D525-C1FC-56C0-AAA6A8871996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4305A1E-07DB-B2BF-AF74-32B33C4E32AB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33F192-EB62-6E24-BBAA-6E366E497FCF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EAACD49-AC1E-46DC-7541-5BD519A88E59}"/>
                </a:ext>
              </a:extLst>
            </p:cNvPr>
            <p:cNvGrpSpPr/>
            <p:nvPr/>
          </p:nvGrpSpPr>
          <p:grpSpPr>
            <a:xfrm>
              <a:off x="3415317" y="2599438"/>
              <a:ext cx="354051" cy="1996518"/>
              <a:chOff x="1352849" y="1437351"/>
              <a:chExt cx="354051" cy="1996518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C6DF76-3A56-A7F9-E6DF-4BA49DBB3058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26BC302-8BF7-B2F0-9C97-E0D5CEE2E31B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6673C89-62A4-08A9-86A5-2DD0A143D783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7698F0-A077-7A91-A082-12DC035C8859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083110B-A2D9-ED6D-C48B-12EB05FC148D}"/>
                </a:ext>
              </a:extLst>
            </p:cNvPr>
            <p:cNvGrpSpPr/>
            <p:nvPr/>
          </p:nvGrpSpPr>
          <p:grpSpPr>
            <a:xfrm>
              <a:off x="4453408" y="2609091"/>
              <a:ext cx="354051" cy="1996518"/>
              <a:chOff x="1352849" y="1437351"/>
              <a:chExt cx="354051" cy="1996518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61B3359-F897-4CEA-991D-BC294DF8B13A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CC14B0-A7B9-8647-B17B-F368C60BC778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15B9549-7B32-FA2C-7F08-9312298A449C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E6D762F-FD55-F8D7-2C7D-060A48343D3C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E7072B-0FC0-9413-0716-C0F7A006BF07}"/>
                </a:ext>
              </a:extLst>
            </p:cNvPr>
            <p:cNvGrpSpPr/>
            <p:nvPr/>
          </p:nvGrpSpPr>
          <p:grpSpPr>
            <a:xfrm>
              <a:off x="5575126" y="2609091"/>
              <a:ext cx="354051" cy="1996518"/>
              <a:chOff x="1352849" y="1437351"/>
              <a:chExt cx="354051" cy="1996518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3C75BA-9B26-8758-7A2F-606C08B4F687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6381234-C129-565A-D95B-AC390447C8AF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FCD4AB7-7E0D-0FED-4DF3-1B7379069184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1C60EB-4D7A-42E3-9110-AEB9E4D61BD8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94EB30D-467E-6A71-F8B2-EB1A95A45F08}"/>
                </a:ext>
              </a:extLst>
            </p:cNvPr>
            <p:cNvGrpSpPr/>
            <p:nvPr/>
          </p:nvGrpSpPr>
          <p:grpSpPr>
            <a:xfrm>
              <a:off x="6573516" y="2624606"/>
              <a:ext cx="354051" cy="1996518"/>
              <a:chOff x="1352849" y="1437351"/>
              <a:chExt cx="354051" cy="1996518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FBF7481-072A-D299-A331-0B3854F83071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57CD995-B514-3472-92CF-5D0DD151E1AC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F53FD95-8814-2126-79DB-CFA7D666A62B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E1036E6-6E01-33D7-641E-1DC146CFB85E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F5F0973-7FFA-240F-96B3-177C0C8421AE}"/>
                </a:ext>
              </a:extLst>
            </p:cNvPr>
            <p:cNvGrpSpPr/>
            <p:nvPr/>
          </p:nvGrpSpPr>
          <p:grpSpPr>
            <a:xfrm>
              <a:off x="7679400" y="2585915"/>
              <a:ext cx="354051" cy="1996518"/>
              <a:chOff x="1352849" y="1437351"/>
              <a:chExt cx="354051" cy="199651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6EF741D-7B17-636B-7DAA-B842023039F0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9B569A2-31A8-B6F9-32B0-A49E1D12AFAE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A76565F-1F52-6971-0F1E-A9E551EC81AA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91CFC31-AA2B-9195-193D-3887D6F5BBFC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0F1C6DE-F8FA-A22A-3E21-57A6711D9B43}"/>
                </a:ext>
              </a:extLst>
            </p:cNvPr>
            <p:cNvGrpSpPr/>
            <p:nvPr/>
          </p:nvGrpSpPr>
          <p:grpSpPr>
            <a:xfrm>
              <a:off x="8778280" y="2585915"/>
              <a:ext cx="354051" cy="1996518"/>
              <a:chOff x="1352849" y="1437351"/>
              <a:chExt cx="354051" cy="1996518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F9F5942-D648-EDFA-23D5-8B382AF6D907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76F8EBF-1BBB-3C81-6A1A-39DAFDB2BE54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ACD224C-275B-8F6C-B1A1-EE750C7A444E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2E96737-813A-6A72-7463-76BB232B80BC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64C4C05-D7E2-04A4-D997-5E7DDB8913B4}"/>
                </a:ext>
              </a:extLst>
            </p:cNvPr>
            <p:cNvGrpSpPr/>
            <p:nvPr/>
          </p:nvGrpSpPr>
          <p:grpSpPr>
            <a:xfrm>
              <a:off x="9892477" y="2599438"/>
              <a:ext cx="354051" cy="1996518"/>
              <a:chOff x="1352849" y="1437351"/>
              <a:chExt cx="354051" cy="1996518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CDCE303-E2F3-D9F9-D532-BFEE72F8976D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AF5936-5776-EBB2-9BDE-C2183B9011AC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78E0E9D-451D-6083-4440-725699C48137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90957B-1462-D796-72AE-0F4D63600C21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C62CCE8-6C02-1301-82E4-1643B0C59BBA}"/>
              </a:ext>
            </a:extLst>
          </p:cNvPr>
          <p:cNvGrpSpPr/>
          <p:nvPr/>
        </p:nvGrpSpPr>
        <p:grpSpPr>
          <a:xfrm>
            <a:off x="4653675" y="4348918"/>
            <a:ext cx="2884649" cy="2211661"/>
            <a:chOff x="3126721" y="4394212"/>
            <a:chExt cx="2664476" cy="163290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896A2B4-22C0-3D0D-AD4E-843484709DDA}"/>
                </a:ext>
              </a:extLst>
            </p:cNvPr>
            <p:cNvGrpSpPr/>
            <p:nvPr/>
          </p:nvGrpSpPr>
          <p:grpSpPr>
            <a:xfrm>
              <a:off x="3126721" y="4394212"/>
              <a:ext cx="2664476" cy="1632901"/>
              <a:chOff x="6923314" y="2258528"/>
              <a:chExt cx="2444788" cy="180340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66196F1-071A-85BD-9B0C-648A896DF834}"/>
                  </a:ext>
                </a:extLst>
              </p:cNvPr>
              <p:cNvSpPr/>
              <p:nvPr/>
            </p:nvSpPr>
            <p:spPr>
              <a:xfrm>
                <a:off x="6923314" y="2264229"/>
                <a:ext cx="2444788" cy="17732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580DEE4-1EF5-69AD-9B70-A77B1031CC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788" y="2264229"/>
                <a:ext cx="0" cy="17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F047C59-B85A-1B43-BD37-DB92EB5F7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285" y="2258528"/>
                <a:ext cx="0" cy="18034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5BDFBAA-8284-EE8F-E481-AE70C1249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3314" y="2812057"/>
                <a:ext cx="2444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286F700-76F9-A258-8539-A9602668D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3314" y="3405863"/>
                <a:ext cx="2444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02C8AA1-7F89-46AF-6444-DFEEA6F78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3314" y="4037520"/>
                <a:ext cx="2444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F453F74-0DDC-908F-3CAE-EBD67EA1EFB2}"/>
                </a:ext>
              </a:extLst>
            </p:cNvPr>
            <p:cNvCxnSpPr>
              <a:cxnSpLocks/>
            </p:cNvCxnSpPr>
            <p:nvPr/>
          </p:nvCxnSpPr>
          <p:spPr>
            <a:xfrm>
              <a:off x="5145411" y="4394212"/>
              <a:ext cx="0" cy="1610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21FF0E10-D9DD-F9ED-E8FB-2A7DCDAFF94D}"/>
              </a:ext>
            </a:extLst>
          </p:cNvPr>
          <p:cNvSpPr txBox="1"/>
          <p:nvPr/>
        </p:nvSpPr>
        <p:spPr>
          <a:xfrm>
            <a:off x="6924770" y="4464340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True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8923D5-868B-9753-0711-3386A48A568C}"/>
              </a:ext>
            </a:extLst>
          </p:cNvPr>
          <p:cNvSpPr txBox="1"/>
          <p:nvPr/>
        </p:nvSpPr>
        <p:spPr>
          <a:xfrm>
            <a:off x="4681128" y="4478413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6AA6F64-4AA4-7467-224F-F62606E071B4}"/>
              </a:ext>
            </a:extLst>
          </p:cNvPr>
          <p:cNvSpPr txBox="1"/>
          <p:nvPr/>
        </p:nvSpPr>
        <p:spPr>
          <a:xfrm>
            <a:off x="5426012" y="4475792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True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FBAD45-2943-E716-ACEC-CDD10AFABAB0}"/>
              </a:ext>
            </a:extLst>
          </p:cNvPr>
          <p:cNvSpPr txBox="1"/>
          <p:nvPr/>
        </p:nvSpPr>
        <p:spPr>
          <a:xfrm>
            <a:off x="6190751" y="4490631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True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073819-1BB7-FE3F-A21A-DEACA6994CF6}"/>
              </a:ext>
            </a:extLst>
          </p:cNvPr>
          <p:cNvSpPr txBox="1"/>
          <p:nvPr/>
        </p:nvSpPr>
        <p:spPr>
          <a:xfrm>
            <a:off x="7538324" y="5155203"/>
            <a:ext cx="144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SMGF Result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EF1250-D2AA-7F63-3B51-F2DD5F9F4389}"/>
              </a:ext>
            </a:extLst>
          </p:cNvPr>
          <p:cNvSpPr txBox="1"/>
          <p:nvPr/>
        </p:nvSpPr>
        <p:spPr>
          <a:xfrm>
            <a:off x="4718724" y="5213496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34F950-DEA6-FEFF-07A5-C50D40AEE68C}"/>
              </a:ext>
            </a:extLst>
          </p:cNvPr>
          <p:cNvSpPr txBox="1"/>
          <p:nvPr/>
        </p:nvSpPr>
        <p:spPr>
          <a:xfrm>
            <a:off x="5414405" y="5222592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44CB66-0511-79E8-80F3-E07903BD7E6B}"/>
              </a:ext>
            </a:extLst>
          </p:cNvPr>
          <p:cNvSpPr txBox="1"/>
          <p:nvPr/>
        </p:nvSpPr>
        <p:spPr>
          <a:xfrm>
            <a:off x="6181823" y="5199382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EFDA6B-11CE-D52F-AFDD-E1D0931B66AA}"/>
              </a:ext>
            </a:extLst>
          </p:cNvPr>
          <p:cNvSpPr txBox="1"/>
          <p:nvPr/>
        </p:nvSpPr>
        <p:spPr>
          <a:xfrm>
            <a:off x="6903078" y="5199382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B9703F6-7558-7053-4516-17D1901CDFB9}"/>
              </a:ext>
            </a:extLst>
          </p:cNvPr>
          <p:cNvSpPr txBox="1"/>
          <p:nvPr/>
        </p:nvSpPr>
        <p:spPr>
          <a:xfrm>
            <a:off x="4708344" y="5941725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0A5AFB5-2A2E-5157-5BC0-447F068D7E24}"/>
              </a:ext>
            </a:extLst>
          </p:cNvPr>
          <p:cNvSpPr txBox="1"/>
          <p:nvPr/>
        </p:nvSpPr>
        <p:spPr>
          <a:xfrm>
            <a:off x="5481583" y="5942292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17B2D4-5B27-DA77-A41B-133238849065}"/>
              </a:ext>
            </a:extLst>
          </p:cNvPr>
          <p:cNvSpPr txBox="1"/>
          <p:nvPr/>
        </p:nvSpPr>
        <p:spPr>
          <a:xfrm>
            <a:off x="6172373" y="5959919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3C91822-E193-152B-DD9E-1ABDF951A554}"/>
              </a:ext>
            </a:extLst>
          </p:cNvPr>
          <p:cNvSpPr txBox="1"/>
          <p:nvPr/>
        </p:nvSpPr>
        <p:spPr>
          <a:xfrm>
            <a:off x="6895786" y="5960486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False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266F5F2-0AD0-3CE1-1D73-FE313B860757}"/>
              </a:ext>
            </a:extLst>
          </p:cNvPr>
          <p:cNvSpPr/>
          <p:nvPr/>
        </p:nvSpPr>
        <p:spPr>
          <a:xfrm>
            <a:off x="4653674" y="4348918"/>
            <a:ext cx="2884645" cy="682055"/>
          </a:xfrm>
          <a:prstGeom prst="roundRect">
            <a:avLst>
              <a:gd name="adj" fmla="val 0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112A3C2-A481-44D8-C7F2-A4864E84D09A}"/>
              </a:ext>
            </a:extLst>
          </p:cNvPr>
          <p:cNvSpPr txBox="1"/>
          <p:nvPr/>
        </p:nvSpPr>
        <p:spPr>
          <a:xfrm>
            <a:off x="4566166" y="1138433"/>
            <a:ext cx="3028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/>
              <a:t>Load Test Vector 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Propagate through the circuit</a:t>
            </a:r>
          </a:p>
        </p:txBody>
      </p:sp>
    </p:spTree>
    <p:extLst>
      <p:ext uri="{BB962C8B-B14F-4D97-AF65-F5344CB8AC3E}">
        <p14:creationId xmlns:p14="http://schemas.microsoft.com/office/powerpoint/2010/main" val="1813488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6FF37-1576-2542-A4ED-37CF2F5DCA6D}"/>
              </a:ext>
            </a:extLst>
          </p:cNvPr>
          <p:cNvSpPr txBox="1"/>
          <p:nvPr/>
        </p:nvSpPr>
        <p:spPr>
          <a:xfrm>
            <a:off x="2333897" y="297417"/>
            <a:ext cx="7524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ANALYSIS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6C30557-1888-1D1C-24C4-F6CE1CF00CA8}"/>
              </a:ext>
            </a:extLst>
          </p:cNvPr>
          <p:cNvGrpSpPr/>
          <p:nvPr/>
        </p:nvGrpSpPr>
        <p:grpSpPr>
          <a:xfrm>
            <a:off x="2333897" y="1126865"/>
            <a:ext cx="3460982" cy="2898333"/>
            <a:chOff x="4077342" y="1326370"/>
            <a:chExt cx="3460982" cy="28983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3C95B2E-6053-2B86-470A-778E556B4CBD}"/>
                </a:ext>
              </a:extLst>
            </p:cNvPr>
            <p:cNvGrpSpPr/>
            <p:nvPr/>
          </p:nvGrpSpPr>
          <p:grpSpPr>
            <a:xfrm>
              <a:off x="4653675" y="2013042"/>
              <a:ext cx="2884649" cy="2211661"/>
              <a:chOff x="4653675" y="1522591"/>
              <a:chExt cx="2884649" cy="221166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F775E51-3DB4-610A-7ED1-7E28C01C4DE3}"/>
                  </a:ext>
                </a:extLst>
              </p:cNvPr>
              <p:cNvGrpSpPr/>
              <p:nvPr/>
            </p:nvGrpSpPr>
            <p:grpSpPr>
              <a:xfrm>
                <a:off x="4653675" y="1522591"/>
                <a:ext cx="2884649" cy="2211661"/>
                <a:chOff x="3126721" y="4394212"/>
                <a:chExt cx="2664476" cy="1632901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5CFC2582-E347-B2F2-E043-792B2E8B105F}"/>
                    </a:ext>
                  </a:extLst>
                </p:cNvPr>
                <p:cNvGrpSpPr/>
                <p:nvPr/>
              </p:nvGrpSpPr>
              <p:grpSpPr>
                <a:xfrm>
                  <a:off x="3126721" y="4394212"/>
                  <a:ext cx="2664476" cy="1632901"/>
                  <a:chOff x="6923314" y="2258528"/>
                  <a:chExt cx="2444788" cy="1803409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81FE2DF2-1310-B4E4-B5DE-9B368AD9658A}"/>
                      </a:ext>
                    </a:extLst>
                  </p:cNvPr>
                  <p:cNvSpPr/>
                  <p:nvPr/>
                </p:nvSpPr>
                <p:spPr>
                  <a:xfrm>
                    <a:off x="6923314" y="2264229"/>
                    <a:ext cx="2444788" cy="17732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A0970E08-15B2-2E1D-B0B8-5F147B2B79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06788" y="2264229"/>
                    <a:ext cx="0" cy="179770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84403221-C7F0-01E3-410E-7D1C321CA1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64285" y="2258528"/>
                    <a:ext cx="0" cy="18034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813F0EB-D2C2-255C-DB66-9220967ACF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23314" y="2812057"/>
                    <a:ext cx="24447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7B7BD1C9-8F2A-3A93-F614-CD615EFF0F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23314" y="3405863"/>
                    <a:ext cx="24447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71274AAF-4B4C-7252-2328-E86440D61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23314" y="4037520"/>
                    <a:ext cx="24447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D7F02B97-1229-84E7-229C-1F0C48A3E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5411" y="4394212"/>
                  <a:ext cx="0" cy="16107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D17376-9FA2-5A29-D3C9-54C7BAB8129D}"/>
                  </a:ext>
                </a:extLst>
              </p:cNvPr>
              <p:cNvSpPr txBox="1"/>
              <p:nvPr/>
            </p:nvSpPr>
            <p:spPr>
              <a:xfrm>
                <a:off x="4741384" y="1690100"/>
                <a:ext cx="6007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dirty="0"/>
                  <a:t>False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D0B9F7-759B-743F-98FE-EB7AC2353648}"/>
                  </a:ext>
                </a:extLst>
              </p:cNvPr>
              <p:cNvSpPr txBox="1"/>
              <p:nvPr/>
            </p:nvSpPr>
            <p:spPr>
              <a:xfrm>
                <a:off x="5453279" y="1690100"/>
                <a:ext cx="553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dirty="0"/>
                  <a:t>True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A51523-B5A7-06F2-D209-2CD9AEA94C32}"/>
                  </a:ext>
                </a:extLst>
              </p:cNvPr>
              <p:cNvSpPr txBox="1"/>
              <p:nvPr/>
            </p:nvSpPr>
            <p:spPr>
              <a:xfrm>
                <a:off x="6201805" y="1690100"/>
                <a:ext cx="553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dirty="0"/>
                  <a:t>True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130D5F-D5B6-3105-4F1B-B9B4027A85BA}"/>
                  </a:ext>
                </a:extLst>
              </p:cNvPr>
              <p:cNvSpPr txBox="1"/>
              <p:nvPr/>
            </p:nvSpPr>
            <p:spPr>
              <a:xfrm>
                <a:off x="6893712" y="1690100"/>
                <a:ext cx="553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dirty="0"/>
                  <a:t>True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27980A-597F-EB53-2EA1-9C2DA68E37F8}"/>
                  </a:ext>
                </a:extLst>
              </p:cNvPr>
              <p:cNvSpPr txBox="1"/>
              <p:nvPr/>
            </p:nvSpPr>
            <p:spPr>
              <a:xfrm>
                <a:off x="6229075" y="2361944"/>
                <a:ext cx="553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dirty="0"/>
                  <a:t>True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D4EFB9-39F1-A124-9274-B472AE1534F3}"/>
                  </a:ext>
                </a:extLst>
              </p:cNvPr>
              <p:cNvSpPr txBox="1"/>
              <p:nvPr/>
            </p:nvSpPr>
            <p:spPr>
              <a:xfrm>
                <a:off x="6893711" y="2373055"/>
                <a:ext cx="553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dirty="0"/>
                  <a:t>True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77AC8-29BB-AE3B-BB80-F21B48736244}"/>
                  </a:ext>
                </a:extLst>
              </p:cNvPr>
              <p:cNvSpPr txBox="1"/>
              <p:nvPr/>
            </p:nvSpPr>
            <p:spPr>
              <a:xfrm>
                <a:off x="6201804" y="3115384"/>
                <a:ext cx="553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dirty="0"/>
                  <a:t>True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74B858-089B-58AF-3434-A987135D44F3}"/>
                  </a:ext>
                </a:extLst>
              </p:cNvPr>
              <p:cNvSpPr txBox="1"/>
              <p:nvPr/>
            </p:nvSpPr>
            <p:spPr>
              <a:xfrm>
                <a:off x="6912007" y="3115384"/>
                <a:ext cx="553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dirty="0"/>
                  <a:t>True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ABB972-7E5B-B715-1F06-45B38F97454F}"/>
                  </a:ext>
                </a:extLst>
              </p:cNvPr>
              <p:cNvSpPr txBox="1"/>
              <p:nvPr/>
            </p:nvSpPr>
            <p:spPr>
              <a:xfrm>
                <a:off x="4746698" y="3090446"/>
                <a:ext cx="553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dirty="0"/>
                  <a:t>True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3AF0DB-54BE-4063-28CD-C755DEBD1051}"/>
                  </a:ext>
                </a:extLst>
              </p:cNvPr>
              <p:cNvSpPr txBox="1"/>
              <p:nvPr/>
            </p:nvSpPr>
            <p:spPr>
              <a:xfrm>
                <a:off x="4741384" y="2373055"/>
                <a:ext cx="6007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dirty="0"/>
                  <a:t>False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EBFE0B-85B2-F95C-4E33-D81635F1879D}"/>
                  </a:ext>
                </a:extLst>
              </p:cNvPr>
              <p:cNvSpPr txBox="1"/>
              <p:nvPr/>
            </p:nvSpPr>
            <p:spPr>
              <a:xfrm>
                <a:off x="5408575" y="2373055"/>
                <a:ext cx="6007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dirty="0"/>
                  <a:t>False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AF06AC-94E0-4CD2-B72C-B00A98AF41BC}"/>
                  </a:ext>
                </a:extLst>
              </p:cNvPr>
              <p:cNvSpPr txBox="1"/>
              <p:nvPr/>
            </p:nvSpPr>
            <p:spPr>
              <a:xfrm>
                <a:off x="5430279" y="3073843"/>
                <a:ext cx="6007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dirty="0"/>
                  <a:t>False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BB8DE0-57AF-6956-F179-BEEC5DFA61D0}"/>
                </a:ext>
              </a:extLst>
            </p:cNvPr>
            <p:cNvCxnSpPr/>
            <p:nvPr/>
          </p:nvCxnSpPr>
          <p:spPr>
            <a:xfrm flipH="1" flipV="1">
              <a:off x="4262936" y="1629295"/>
              <a:ext cx="390739" cy="3907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CD811E-9413-0C8A-C461-90477D7F7FF1}"/>
                </a:ext>
              </a:extLst>
            </p:cNvPr>
            <p:cNvSpPr txBox="1"/>
            <p:nvPr/>
          </p:nvSpPr>
          <p:spPr>
            <a:xfrm rot="2798241">
              <a:off x="4022775" y="1732306"/>
              <a:ext cx="4476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T.V.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5C4CEE-D0EC-508B-8185-0CACEC2A979E}"/>
                </a:ext>
              </a:extLst>
            </p:cNvPr>
            <p:cNvSpPr txBox="1"/>
            <p:nvPr/>
          </p:nvSpPr>
          <p:spPr>
            <a:xfrm rot="2745341">
              <a:off x="4293404" y="1457464"/>
              <a:ext cx="6007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Gate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29F6F8-B875-0259-C3E6-986DBA15DCBF}"/>
                </a:ext>
              </a:extLst>
            </p:cNvPr>
            <p:cNvSpPr txBox="1"/>
            <p:nvPr/>
          </p:nvSpPr>
          <p:spPr>
            <a:xfrm>
              <a:off x="4821095" y="1679092"/>
              <a:ext cx="390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505828-4021-7AAF-E99B-65CE18144494}"/>
                </a:ext>
              </a:extLst>
            </p:cNvPr>
            <p:cNvSpPr txBox="1"/>
            <p:nvPr/>
          </p:nvSpPr>
          <p:spPr>
            <a:xfrm>
              <a:off x="5534652" y="1634099"/>
              <a:ext cx="390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21A707-235F-F37A-BE45-5A22668A2F4C}"/>
                </a:ext>
              </a:extLst>
            </p:cNvPr>
            <p:cNvSpPr txBox="1"/>
            <p:nvPr/>
          </p:nvSpPr>
          <p:spPr>
            <a:xfrm>
              <a:off x="6283177" y="1617727"/>
              <a:ext cx="390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F442571-3248-C5EB-F662-CE5A16054747}"/>
                </a:ext>
              </a:extLst>
            </p:cNvPr>
            <p:cNvSpPr txBox="1"/>
            <p:nvPr/>
          </p:nvSpPr>
          <p:spPr>
            <a:xfrm>
              <a:off x="6993380" y="1617727"/>
              <a:ext cx="390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64C4AB-B719-AD66-000D-D27C1ED850B9}"/>
                </a:ext>
              </a:extLst>
            </p:cNvPr>
            <p:cNvSpPr txBox="1"/>
            <p:nvPr/>
          </p:nvSpPr>
          <p:spPr>
            <a:xfrm>
              <a:off x="4250233" y="2199020"/>
              <a:ext cx="390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CEDB6A-15D4-1F07-26CD-EA56C3D46D8C}"/>
                </a:ext>
              </a:extLst>
            </p:cNvPr>
            <p:cNvSpPr txBox="1"/>
            <p:nvPr/>
          </p:nvSpPr>
          <p:spPr>
            <a:xfrm>
              <a:off x="4151535" y="2852395"/>
              <a:ext cx="390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58C90D-9EBF-41C8-9B91-ACE47C6F8154}"/>
                </a:ext>
              </a:extLst>
            </p:cNvPr>
            <p:cNvSpPr txBox="1"/>
            <p:nvPr/>
          </p:nvSpPr>
          <p:spPr>
            <a:xfrm>
              <a:off x="4164187" y="3608003"/>
              <a:ext cx="390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2BDE5F9-B0C4-BA21-3330-695C37BB76B1}"/>
              </a:ext>
            </a:extLst>
          </p:cNvPr>
          <p:cNvSpPr txBox="1"/>
          <p:nvPr/>
        </p:nvSpPr>
        <p:spPr>
          <a:xfrm>
            <a:off x="6020641" y="1975270"/>
            <a:ext cx="394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Passed because it has tested at least one gate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04827-E5E7-17DB-90B3-5AC0F35229DF}"/>
              </a:ext>
            </a:extLst>
          </p:cNvPr>
          <p:cNvSpPr txBox="1"/>
          <p:nvPr/>
        </p:nvSpPr>
        <p:spPr>
          <a:xfrm>
            <a:off x="6020641" y="2664001"/>
            <a:ext cx="394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Passed because it has tested at least one gate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A9958-CAAE-CDAD-1679-CBEB8640E9A2}"/>
              </a:ext>
            </a:extLst>
          </p:cNvPr>
          <p:cNvSpPr txBox="1"/>
          <p:nvPr/>
        </p:nvSpPr>
        <p:spPr>
          <a:xfrm>
            <a:off x="6020641" y="3456436"/>
            <a:ext cx="394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Passed because it has tested at least one gate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19391-7199-FE56-1E5C-0B8E65044860}"/>
              </a:ext>
            </a:extLst>
          </p:cNvPr>
          <p:cNvSpPr txBox="1"/>
          <p:nvPr/>
        </p:nvSpPr>
        <p:spPr>
          <a:xfrm>
            <a:off x="2886394" y="4143210"/>
            <a:ext cx="78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Tested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B6694-2CA1-9F13-9FE9-8D3B94859FB0}"/>
              </a:ext>
            </a:extLst>
          </p:cNvPr>
          <p:cNvSpPr txBox="1"/>
          <p:nvPr/>
        </p:nvSpPr>
        <p:spPr>
          <a:xfrm>
            <a:off x="3592974" y="4143218"/>
            <a:ext cx="78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Tested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0DD8C1-FD17-EA4A-147C-A584FF4E45D3}"/>
              </a:ext>
            </a:extLst>
          </p:cNvPr>
          <p:cNvSpPr txBox="1"/>
          <p:nvPr/>
        </p:nvSpPr>
        <p:spPr>
          <a:xfrm>
            <a:off x="4374474" y="4146989"/>
            <a:ext cx="78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Tested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89EB28-C50C-1192-77CB-26465DC820D4}"/>
              </a:ext>
            </a:extLst>
          </p:cNvPr>
          <p:cNvSpPr txBox="1"/>
          <p:nvPr/>
        </p:nvSpPr>
        <p:spPr>
          <a:xfrm>
            <a:off x="5098964" y="4145285"/>
            <a:ext cx="78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Tested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72E93D-A7AA-D2CC-0469-6C315675C814}"/>
              </a:ext>
            </a:extLst>
          </p:cNvPr>
          <p:cNvCxnSpPr/>
          <p:nvPr/>
        </p:nvCxnSpPr>
        <p:spPr>
          <a:xfrm>
            <a:off x="3273018" y="4854814"/>
            <a:ext cx="21942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3FE866-5AE5-0DB3-7D54-298A6655E566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279995" y="4481764"/>
            <a:ext cx="0" cy="38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335546-C3A2-3335-5CC0-2A5851392318}"/>
              </a:ext>
            </a:extLst>
          </p:cNvPr>
          <p:cNvCxnSpPr>
            <a:cxnSpLocks/>
          </p:cNvCxnSpPr>
          <p:nvPr/>
        </p:nvCxnSpPr>
        <p:spPr>
          <a:xfrm flipV="1">
            <a:off x="3986575" y="4465138"/>
            <a:ext cx="0" cy="38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3EF204-537E-E533-598B-9A83CEBEE302}"/>
              </a:ext>
            </a:extLst>
          </p:cNvPr>
          <p:cNvCxnSpPr>
            <a:cxnSpLocks/>
          </p:cNvCxnSpPr>
          <p:nvPr/>
        </p:nvCxnSpPr>
        <p:spPr>
          <a:xfrm flipV="1">
            <a:off x="4762372" y="4465138"/>
            <a:ext cx="0" cy="38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7D7892-F344-D9FA-B7E9-593AF51FB5A9}"/>
              </a:ext>
            </a:extLst>
          </p:cNvPr>
          <p:cNvCxnSpPr>
            <a:cxnSpLocks/>
          </p:cNvCxnSpPr>
          <p:nvPr/>
        </p:nvCxnSpPr>
        <p:spPr>
          <a:xfrm flipV="1">
            <a:off x="5467273" y="4465138"/>
            <a:ext cx="0" cy="38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1079AFE-F9B4-B3CC-BC90-DFE5CCAE48CC}"/>
              </a:ext>
            </a:extLst>
          </p:cNvPr>
          <p:cNvSpPr txBox="1"/>
          <p:nvPr/>
        </p:nvSpPr>
        <p:spPr>
          <a:xfrm>
            <a:off x="4013847" y="5054808"/>
            <a:ext cx="748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AND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7F3716-4A2A-170B-1AA8-AC261216AB0F}"/>
              </a:ext>
            </a:extLst>
          </p:cNvPr>
          <p:cNvCxnSpPr>
            <a:endCxn id="52" idx="0"/>
          </p:cNvCxnSpPr>
          <p:nvPr/>
        </p:nvCxnSpPr>
        <p:spPr>
          <a:xfrm>
            <a:off x="4380176" y="4854814"/>
            <a:ext cx="7934" cy="199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0A95B7-91C9-9324-A359-87BE7F0D02FB}"/>
              </a:ext>
            </a:extLst>
          </p:cNvPr>
          <p:cNvCxnSpPr>
            <a:stCxn id="52" idx="2"/>
          </p:cNvCxnSpPr>
          <p:nvPr/>
        </p:nvCxnSpPr>
        <p:spPr>
          <a:xfrm flipH="1">
            <a:off x="4388109" y="5393362"/>
            <a:ext cx="1" cy="35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2557C87-7596-4639-3583-6DF6E10814DF}"/>
              </a:ext>
            </a:extLst>
          </p:cNvPr>
          <p:cNvSpPr txBox="1"/>
          <p:nvPr/>
        </p:nvSpPr>
        <p:spPr>
          <a:xfrm>
            <a:off x="3723469" y="5760718"/>
            <a:ext cx="132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Circuit Tested</a:t>
            </a:r>
          </a:p>
        </p:txBody>
      </p:sp>
    </p:spTree>
    <p:extLst>
      <p:ext uri="{BB962C8B-B14F-4D97-AF65-F5344CB8AC3E}">
        <p14:creationId xmlns:p14="http://schemas.microsoft.com/office/powerpoint/2010/main" val="1510459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2DFFB23F-E8E7-31FB-52A8-DB0303EFA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911020" y="1339950"/>
                <a:ext cx="10369960" cy="5271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Procedure SMGF Testing (Circuit,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Testset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order = no. of rows in the Circuit.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no_of_gates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no of columns in the Circuit.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no_of_tests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no of columns in the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Testset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gate_result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an array of size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no_of_gates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which is initialized to false.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If order =/= no. of rows in the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Testset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then 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Circuit and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Testset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incompatible.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Return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[End if]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 = 0 to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no_of_tests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Loop</a:t>
                </a:r>
              </a:p>
              <a:p>
                <a:pPr marL="0" marR="0" lvl="0" indent="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Load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alt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IN" alt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Column of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Testset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the Circuit input. </a:t>
                </a:r>
              </a:p>
              <a:p>
                <a:pPr lvl="1" indent="457200"/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Set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ANDed_ctrl_ip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true.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1" indent="457200"/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g = 0 to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no_of_gates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1" indent="457200"/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Loop</a:t>
                </a:r>
              </a:p>
              <a:p>
                <a:pPr lvl="1" indent="457200"/>
                <a:r>
                  <a:rPr lang="en-US" alt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Propagate through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alt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IN" alt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gate.</a:t>
                </a:r>
              </a:p>
              <a:p>
                <a:pPr lvl="3" indent="457200"/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 to order - 1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3" indent="457200"/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Loop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3" indent="457200"/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If Circuit[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][g] = 1 then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3" indent="457200"/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If input at Circuit[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][g] is 1 then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3" indent="457200"/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ANDed_ctrl_ip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ANDed_ctrl_ip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true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2DFFB23F-E8E7-31FB-52A8-DB0303EFA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V="1">
                <a:off x="911020" y="1339950"/>
                <a:ext cx="10369960" cy="5271828"/>
              </a:xfrm>
              <a:prstGeom prst="rect">
                <a:avLst/>
              </a:prstGeom>
              <a:blipFill>
                <a:blip r:embed="rId2"/>
                <a:stretch>
                  <a:fillRect b="-10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9">
            <a:extLst>
              <a:ext uri="{FF2B5EF4-FFF2-40B4-BE49-F238E27FC236}">
                <a16:creationId xmlns:a16="http://schemas.microsoft.com/office/drawing/2014/main" id="{14605BA5-4919-CA63-4FB5-FD475194880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0219" y="4410689"/>
            <a:ext cx="31786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D99F2F1-F1D3-EF03-B658-C7D568FD4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97" y="2717128"/>
            <a:ext cx="16786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21C1E-2CF7-474C-010D-2DE9732A5006}"/>
              </a:ext>
            </a:extLst>
          </p:cNvPr>
          <p:cNvSpPr txBox="1"/>
          <p:nvPr/>
        </p:nvSpPr>
        <p:spPr>
          <a:xfrm>
            <a:off x="2333897" y="297417"/>
            <a:ext cx="7524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ALGORITHM FOR SMGF TESTING</a:t>
            </a:r>
          </a:p>
        </p:txBody>
      </p:sp>
    </p:spTree>
    <p:extLst>
      <p:ext uri="{BB962C8B-B14F-4D97-AF65-F5344CB8AC3E}">
        <p14:creationId xmlns:p14="http://schemas.microsoft.com/office/powerpoint/2010/main" val="1151967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2855D-BABD-AA4D-4C65-8D908314F185}"/>
              </a:ext>
            </a:extLst>
          </p:cNvPr>
          <p:cNvSpPr txBox="1"/>
          <p:nvPr/>
        </p:nvSpPr>
        <p:spPr>
          <a:xfrm>
            <a:off x="1654628" y="797510"/>
            <a:ext cx="88827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Else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ANDed_ctrl_ip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ANDed_ctrl_ip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false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[End if]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[End if]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	[End loop]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	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ANDed_ctrl_ip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 then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gate_result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[g] = true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[End if]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[End loop]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[End loop]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result = true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r = 0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no_of_gates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result = result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gate_result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[r]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loop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If result = true then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passed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Else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Display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failed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[End if]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84075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99364EF-BC41-E130-9B42-DD68E8F78A45}"/>
              </a:ext>
            </a:extLst>
          </p:cNvPr>
          <p:cNvGrpSpPr/>
          <p:nvPr/>
        </p:nvGrpSpPr>
        <p:grpSpPr>
          <a:xfrm>
            <a:off x="1870745" y="1661414"/>
            <a:ext cx="3732918" cy="1767586"/>
            <a:chOff x="3489820" y="2693188"/>
            <a:chExt cx="3732918" cy="176758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296938B-545F-6CA3-AFEE-6404A60C3CC4}"/>
                </a:ext>
              </a:extLst>
            </p:cNvPr>
            <p:cNvGrpSpPr/>
            <p:nvPr/>
          </p:nvGrpSpPr>
          <p:grpSpPr>
            <a:xfrm>
              <a:off x="5137904" y="2693188"/>
              <a:ext cx="1116860" cy="1338349"/>
              <a:chOff x="2624394" y="2660073"/>
              <a:chExt cx="1116860" cy="1338349"/>
            </a:xfrm>
          </p:grpSpPr>
          <p:sp>
            <p:nvSpPr>
              <p:cNvPr id="3" name="Left Brace 2">
                <a:extLst>
                  <a:ext uri="{FF2B5EF4-FFF2-40B4-BE49-F238E27FC236}">
                    <a16:creationId xmlns:a16="http://schemas.microsoft.com/office/drawing/2014/main" id="{C53063DA-B372-A336-DB03-ECFE1E450BA9}"/>
                  </a:ext>
                </a:extLst>
              </p:cNvPr>
              <p:cNvSpPr/>
              <p:nvPr/>
            </p:nvSpPr>
            <p:spPr>
              <a:xfrm>
                <a:off x="2926080" y="2660073"/>
                <a:ext cx="681644" cy="133834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B293DF-4363-E69C-FBEE-FA3451B9B2F5}"/>
                  </a:ext>
                </a:extLst>
              </p:cNvPr>
              <p:cNvSpPr txBox="1"/>
              <p:nvPr/>
            </p:nvSpPr>
            <p:spPr>
              <a:xfrm>
                <a:off x="2624394" y="31445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29861-9FE4-C329-3FF7-F5DD9C8B6054}"/>
                  </a:ext>
                </a:extLst>
              </p:cNvPr>
              <p:cNvSpPr txBox="1"/>
              <p:nvPr/>
            </p:nvSpPr>
            <p:spPr>
              <a:xfrm>
                <a:off x="3271253" y="2660073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 :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91A78-78FB-54D7-0A5E-75669ED08091}"/>
                  </a:ext>
                </a:extLst>
              </p:cNvPr>
              <p:cNvSpPr txBox="1"/>
              <p:nvPr/>
            </p:nvSpPr>
            <p:spPr>
              <a:xfrm>
                <a:off x="3266902" y="2964071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1 :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6B096F-0844-C88E-FB87-F3D4606872FE}"/>
                  </a:ext>
                </a:extLst>
              </p:cNvPr>
              <p:cNvSpPr txBox="1"/>
              <p:nvPr/>
            </p:nvSpPr>
            <p:spPr>
              <a:xfrm>
                <a:off x="3266902" y="3329247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2 :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79F7F3-0E44-F7E3-626F-99978B4BCB9E}"/>
                  </a:ext>
                </a:extLst>
              </p:cNvPr>
              <p:cNvSpPr txBox="1"/>
              <p:nvPr/>
            </p:nvSpPr>
            <p:spPr>
              <a:xfrm>
                <a:off x="3271253" y="3629090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3 : 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FFFA735-E6EA-AAE6-92A0-335EFDDC1066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3489820" y="3362362"/>
              <a:ext cx="16480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E088AC-EEDD-C131-13FE-AD46FCACADAD}"/>
                </a:ext>
              </a:extLst>
            </p:cNvPr>
            <p:cNvSpPr txBox="1"/>
            <p:nvPr/>
          </p:nvSpPr>
          <p:spPr>
            <a:xfrm>
              <a:off x="3598598" y="2997186"/>
              <a:ext cx="1668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Parent Node Pointer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DA3C44-07B2-B51C-9498-FE13431F2B6F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5288747" y="3547028"/>
              <a:ext cx="0" cy="584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4A5BDA-6AEF-A3EE-6920-AE84BFECD552}"/>
                </a:ext>
              </a:extLst>
            </p:cNvPr>
            <p:cNvSpPr txBox="1"/>
            <p:nvPr/>
          </p:nvSpPr>
          <p:spPr>
            <a:xfrm>
              <a:off x="5027872" y="4152997"/>
              <a:ext cx="5254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Data</a:t>
              </a:r>
            </a:p>
          </p:txBody>
        </p:sp>
        <p:sp>
          <p:nvSpPr>
            <p:cNvPr id="13" name="Right Bracket 12">
              <a:extLst>
                <a:ext uri="{FF2B5EF4-FFF2-40B4-BE49-F238E27FC236}">
                  <a16:creationId xmlns:a16="http://schemas.microsoft.com/office/drawing/2014/main" id="{1ACE0321-DBEB-0C80-9A85-ABAA5834E1E6}"/>
                </a:ext>
              </a:extLst>
            </p:cNvPr>
            <p:cNvSpPr/>
            <p:nvPr/>
          </p:nvSpPr>
          <p:spPr>
            <a:xfrm>
              <a:off x="6250413" y="2742685"/>
              <a:ext cx="81614" cy="117427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DB716-8107-F324-3ED4-911C70B6625E}"/>
                </a:ext>
              </a:extLst>
            </p:cNvPr>
            <p:cNvSpPr txBox="1"/>
            <p:nvPr/>
          </p:nvSpPr>
          <p:spPr>
            <a:xfrm>
              <a:off x="6294279" y="3198259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Child Map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0EBD45-EC5F-4F49-3CEF-D70869E2DF5E}"/>
              </a:ext>
            </a:extLst>
          </p:cNvPr>
          <p:cNvSpPr txBox="1"/>
          <p:nvPr/>
        </p:nvSpPr>
        <p:spPr>
          <a:xfrm>
            <a:off x="3301519" y="379039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DF3FD-2649-1554-32EA-27514E64086B}"/>
              </a:ext>
            </a:extLst>
          </p:cNvPr>
          <p:cNvSpPr txBox="1"/>
          <p:nvPr/>
        </p:nvSpPr>
        <p:spPr>
          <a:xfrm>
            <a:off x="2333897" y="297417"/>
            <a:ext cx="7524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TESTING FOR PMGF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95307-290C-C659-F008-741EB58CF75C}"/>
              </a:ext>
            </a:extLst>
          </p:cNvPr>
          <p:cNvSpPr txBox="1"/>
          <p:nvPr/>
        </p:nvSpPr>
        <p:spPr>
          <a:xfrm>
            <a:off x="5508183" y="3429000"/>
            <a:ext cx="5378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Parent Node Pointer : </a:t>
            </a:r>
            <a:r>
              <a:rPr lang="en-IN" dirty="0"/>
              <a:t>Holds the reference to the parent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:</a:t>
            </a:r>
            <a:r>
              <a:rPr lang="en-IN" dirty="0"/>
              <a:t> Integer number representing a certain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Child map :</a:t>
            </a:r>
            <a:r>
              <a:rPr lang="en-IN" dirty="0"/>
              <a:t> Key-value pair to hold references of child nodes.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	Keys should be unique.</a:t>
            </a:r>
          </a:p>
        </p:txBody>
      </p:sp>
    </p:spTree>
    <p:extLst>
      <p:ext uri="{BB962C8B-B14F-4D97-AF65-F5344CB8AC3E}">
        <p14:creationId xmlns:p14="http://schemas.microsoft.com/office/powerpoint/2010/main" val="1703449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445A71-3401-4F4F-4858-9A18BD4339E0}"/>
              </a:ext>
            </a:extLst>
          </p:cNvPr>
          <p:cNvSpPr txBox="1"/>
          <p:nvPr/>
        </p:nvSpPr>
        <p:spPr>
          <a:xfrm>
            <a:off x="2333897" y="297417"/>
            <a:ext cx="7524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TESTING FOR PMGF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1BBB8C-6403-8216-180E-492A89C58803}"/>
              </a:ext>
            </a:extLst>
          </p:cNvPr>
          <p:cNvGrpSpPr/>
          <p:nvPr/>
        </p:nvGrpSpPr>
        <p:grpSpPr>
          <a:xfrm>
            <a:off x="3121446" y="3333276"/>
            <a:ext cx="1116860" cy="1338349"/>
            <a:chOff x="2624394" y="2660073"/>
            <a:chExt cx="1116860" cy="1338349"/>
          </a:xfrm>
        </p:grpSpPr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A61F8CB2-A77E-BD65-9184-955951CF2DAD}"/>
                </a:ext>
              </a:extLst>
            </p:cNvPr>
            <p:cNvSpPr/>
            <p:nvPr/>
          </p:nvSpPr>
          <p:spPr>
            <a:xfrm>
              <a:off x="2926080" y="2660073"/>
              <a:ext cx="681644" cy="133834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A2F0C7-2E1A-B24F-16D6-4B849F047CEC}"/>
                </a:ext>
              </a:extLst>
            </p:cNvPr>
            <p:cNvSpPr txBox="1"/>
            <p:nvPr/>
          </p:nvSpPr>
          <p:spPr>
            <a:xfrm>
              <a:off x="2624394" y="3144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1F1DCF-999E-682C-8049-63153D8AD4D3}"/>
                </a:ext>
              </a:extLst>
            </p:cNvPr>
            <p:cNvSpPr txBox="1"/>
            <p:nvPr/>
          </p:nvSpPr>
          <p:spPr>
            <a:xfrm>
              <a:off x="3271253" y="266007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0 :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9976FF-DC8B-6227-3556-AF9B7E1C79AE}"/>
                </a:ext>
              </a:extLst>
            </p:cNvPr>
            <p:cNvSpPr txBox="1"/>
            <p:nvPr/>
          </p:nvSpPr>
          <p:spPr>
            <a:xfrm>
              <a:off x="3266902" y="2964071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1 :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C4F6D6-8FD2-20AF-3AF3-A26F12A2B24D}"/>
                </a:ext>
              </a:extLst>
            </p:cNvPr>
            <p:cNvSpPr txBox="1"/>
            <p:nvPr/>
          </p:nvSpPr>
          <p:spPr>
            <a:xfrm>
              <a:off x="3266902" y="3329247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2 :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B06C32-478D-B163-93C0-85A864ABADCE}"/>
                </a:ext>
              </a:extLst>
            </p:cNvPr>
            <p:cNvSpPr txBox="1"/>
            <p:nvPr/>
          </p:nvSpPr>
          <p:spPr>
            <a:xfrm>
              <a:off x="3271253" y="3629090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3 :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D661D3-7BFA-E5ED-9D74-7B063219E40E}"/>
              </a:ext>
            </a:extLst>
          </p:cNvPr>
          <p:cNvGrpSpPr/>
          <p:nvPr/>
        </p:nvGrpSpPr>
        <p:grpSpPr>
          <a:xfrm>
            <a:off x="4619047" y="1824419"/>
            <a:ext cx="1023507" cy="1038507"/>
            <a:chOff x="2713396" y="2775249"/>
            <a:chExt cx="1023507" cy="1038507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43B634DE-B9DA-6795-2215-0ACCE9513BF7}"/>
                </a:ext>
              </a:extLst>
            </p:cNvPr>
            <p:cNvSpPr/>
            <p:nvPr/>
          </p:nvSpPr>
          <p:spPr>
            <a:xfrm>
              <a:off x="2926080" y="2775249"/>
              <a:ext cx="681644" cy="103850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2EAE47-996A-9373-FD9B-30BA4A0B6283}"/>
                </a:ext>
              </a:extLst>
            </p:cNvPr>
            <p:cNvSpPr txBox="1"/>
            <p:nvPr/>
          </p:nvSpPr>
          <p:spPr>
            <a:xfrm>
              <a:off x="2713396" y="31098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AA361C-A728-F39E-0EB5-DEFCDCDD62ED}"/>
                </a:ext>
              </a:extLst>
            </p:cNvPr>
            <p:cNvSpPr txBox="1"/>
            <p:nvPr/>
          </p:nvSpPr>
          <p:spPr>
            <a:xfrm>
              <a:off x="3266903" y="2775249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0 :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0DA87D-D2D0-7A6A-6333-9D1B093F5A7C}"/>
                </a:ext>
              </a:extLst>
            </p:cNvPr>
            <p:cNvSpPr txBox="1"/>
            <p:nvPr/>
          </p:nvSpPr>
          <p:spPr>
            <a:xfrm>
              <a:off x="3266902" y="3101547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1 :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F1367D-2FE4-9217-282B-6369B92A2C1D}"/>
                </a:ext>
              </a:extLst>
            </p:cNvPr>
            <p:cNvSpPr txBox="1"/>
            <p:nvPr/>
          </p:nvSpPr>
          <p:spPr>
            <a:xfrm>
              <a:off x="3266902" y="3444424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2 :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0BFB74-013B-527B-028F-42E91F2DC683}"/>
              </a:ext>
            </a:extLst>
          </p:cNvPr>
          <p:cNvGrpSpPr/>
          <p:nvPr/>
        </p:nvGrpSpPr>
        <p:grpSpPr>
          <a:xfrm>
            <a:off x="4617228" y="3595788"/>
            <a:ext cx="1120015" cy="786755"/>
            <a:chOff x="2671037" y="2775249"/>
            <a:chExt cx="1120015" cy="786755"/>
          </a:xfrm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2511091F-2B8F-F381-D238-176114314256}"/>
                </a:ext>
              </a:extLst>
            </p:cNvPr>
            <p:cNvSpPr/>
            <p:nvPr/>
          </p:nvSpPr>
          <p:spPr>
            <a:xfrm>
              <a:off x="2926080" y="2775249"/>
              <a:ext cx="681644" cy="78675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BB5DC0-4F56-D7C2-CC16-9738E3219F05}"/>
                </a:ext>
              </a:extLst>
            </p:cNvPr>
            <p:cNvSpPr txBox="1"/>
            <p:nvPr/>
          </p:nvSpPr>
          <p:spPr>
            <a:xfrm>
              <a:off x="2671037" y="29754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6F41F9-1D09-EDCF-B01D-C804B241A2C4}"/>
                </a:ext>
              </a:extLst>
            </p:cNvPr>
            <p:cNvSpPr txBox="1"/>
            <p:nvPr/>
          </p:nvSpPr>
          <p:spPr>
            <a:xfrm>
              <a:off x="3321051" y="2817268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1 :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5A0D1E-028A-8034-7536-C529869640F4}"/>
                </a:ext>
              </a:extLst>
            </p:cNvPr>
            <p:cNvSpPr txBox="1"/>
            <p:nvPr/>
          </p:nvSpPr>
          <p:spPr>
            <a:xfrm>
              <a:off x="3321051" y="3160145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3 :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5D7E62-68AE-6549-EC9D-E34C4654C26E}"/>
              </a:ext>
            </a:extLst>
          </p:cNvPr>
          <p:cNvGrpSpPr/>
          <p:nvPr/>
        </p:nvGrpSpPr>
        <p:grpSpPr>
          <a:xfrm>
            <a:off x="4714184" y="4920602"/>
            <a:ext cx="1023507" cy="738664"/>
            <a:chOff x="2713396" y="2925170"/>
            <a:chExt cx="1023507" cy="738664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19324C5D-DB56-1722-A2B5-79D393A302FE}"/>
                </a:ext>
              </a:extLst>
            </p:cNvPr>
            <p:cNvSpPr/>
            <p:nvPr/>
          </p:nvSpPr>
          <p:spPr>
            <a:xfrm>
              <a:off x="2926080" y="2925170"/>
              <a:ext cx="681644" cy="72700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3CC762-DFDD-99A3-962C-5ADE9F0F6BEE}"/>
                </a:ext>
              </a:extLst>
            </p:cNvPr>
            <p:cNvSpPr txBox="1"/>
            <p:nvPr/>
          </p:nvSpPr>
          <p:spPr>
            <a:xfrm>
              <a:off x="2713396" y="31098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52E0F0-C7D9-C3F4-8656-BC31FEAC8662}"/>
                </a:ext>
              </a:extLst>
            </p:cNvPr>
            <p:cNvSpPr txBox="1"/>
            <p:nvPr/>
          </p:nvSpPr>
          <p:spPr>
            <a:xfrm>
              <a:off x="3266903" y="292517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0 :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86027B-2985-8074-E2A1-35C39163F6ED}"/>
                </a:ext>
              </a:extLst>
            </p:cNvPr>
            <p:cNvSpPr txBox="1"/>
            <p:nvPr/>
          </p:nvSpPr>
          <p:spPr>
            <a:xfrm>
              <a:off x="3266902" y="3294502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2 :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65457E-3F81-6AD4-FC91-EF9EF397F8E8}"/>
              </a:ext>
            </a:extLst>
          </p:cNvPr>
          <p:cNvGrpSpPr/>
          <p:nvPr/>
        </p:nvGrpSpPr>
        <p:grpSpPr>
          <a:xfrm>
            <a:off x="4720222" y="6038742"/>
            <a:ext cx="1094040" cy="389621"/>
            <a:chOff x="2713396" y="3051392"/>
            <a:chExt cx="1094040" cy="389621"/>
          </a:xfrm>
        </p:grpSpPr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4FC4C998-330C-6A60-FB79-0E620501344F}"/>
                </a:ext>
              </a:extLst>
            </p:cNvPr>
            <p:cNvSpPr/>
            <p:nvPr/>
          </p:nvSpPr>
          <p:spPr>
            <a:xfrm>
              <a:off x="2926080" y="3051392"/>
              <a:ext cx="681644" cy="38962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3DF8FF-3D0D-3551-111F-E9D9A3D6FD9A}"/>
                </a:ext>
              </a:extLst>
            </p:cNvPr>
            <p:cNvSpPr txBox="1"/>
            <p:nvPr/>
          </p:nvSpPr>
          <p:spPr>
            <a:xfrm>
              <a:off x="2713396" y="30716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ECAF8F-6C24-C8A0-45BA-D4DBCBFE63FE}"/>
                </a:ext>
              </a:extLst>
            </p:cNvPr>
            <p:cNvSpPr txBox="1"/>
            <p:nvPr/>
          </p:nvSpPr>
          <p:spPr>
            <a:xfrm>
              <a:off x="3266902" y="3071681"/>
              <a:ext cx="540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-1 :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1DDC397-78EE-A8B0-0234-31AD065E25DB}"/>
              </a:ext>
            </a:extLst>
          </p:cNvPr>
          <p:cNvGrpSpPr/>
          <p:nvPr/>
        </p:nvGrpSpPr>
        <p:grpSpPr>
          <a:xfrm>
            <a:off x="8880599" y="2357616"/>
            <a:ext cx="1011038" cy="1170181"/>
            <a:chOff x="8047229" y="3256247"/>
            <a:chExt cx="1011038" cy="1170181"/>
          </a:xfrm>
        </p:grpSpPr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F2BA8EE3-47DD-5380-E46E-0780B8F42E88}"/>
                </a:ext>
              </a:extLst>
            </p:cNvPr>
            <p:cNvSpPr/>
            <p:nvPr/>
          </p:nvSpPr>
          <p:spPr>
            <a:xfrm>
              <a:off x="8286581" y="3256247"/>
              <a:ext cx="470000" cy="114848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4E6577-AB74-F89D-F167-693D0DBBEDB9}"/>
                </a:ext>
              </a:extLst>
            </p:cNvPr>
            <p:cNvSpPr txBox="1"/>
            <p:nvPr/>
          </p:nvSpPr>
          <p:spPr>
            <a:xfrm>
              <a:off x="8756581" y="36496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D3AA43-A4BB-EAB1-DDD5-BA345D013932}"/>
                </a:ext>
              </a:extLst>
            </p:cNvPr>
            <p:cNvSpPr txBox="1"/>
            <p:nvPr/>
          </p:nvSpPr>
          <p:spPr>
            <a:xfrm>
              <a:off x="8047230" y="325624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 : 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8EE0FB3-2AF0-4FB5-CAA9-E162A27F495A}"/>
                </a:ext>
              </a:extLst>
            </p:cNvPr>
            <p:cNvSpPr txBox="1"/>
            <p:nvPr/>
          </p:nvSpPr>
          <p:spPr>
            <a:xfrm>
              <a:off x="8047229" y="3652473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 : 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90632D-26E8-11C7-1CCD-DBA214D6B86D}"/>
                </a:ext>
              </a:extLst>
            </p:cNvPr>
            <p:cNvSpPr txBox="1"/>
            <p:nvPr/>
          </p:nvSpPr>
          <p:spPr>
            <a:xfrm>
              <a:off x="8050371" y="4057096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 :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A86548-0B33-8873-1E1C-5F2D162F1176}"/>
              </a:ext>
            </a:extLst>
          </p:cNvPr>
          <p:cNvGrpSpPr/>
          <p:nvPr/>
        </p:nvGrpSpPr>
        <p:grpSpPr>
          <a:xfrm>
            <a:off x="7869765" y="1449514"/>
            <a:ext cx="734169" cy="396003"/>
            <a:chOff x="8324097" y="3433471"/>
            <a:chExt cx="734169" cy="396003"/>
          </a:xfrm>
        </p:grpSpPr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3AAA3069-093C-A58D-F23F-448496F4B56A}"/>
                </a:ext>
              </a:extLst>
            </p:cNvPr>
            <p:cNvSpPr/>
            <p:nvPr/>
          </p:nvSpPr>
          <p:spPr>
            <a:xfrm>
              <a:off x="8324097" y="3433471"/>
              <a:ext cx="485849" cy="36933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6D1F6-830E-AEC1-88D6-7F51DA2BF0FF}"/>
                </a:ext>
              </a:extLst>
            </p:cNvPr>
            <p:cNvSpPr txBox="1"/>
            <p:nvPr/>
          </p:nvSpPr>
          <p:spPr>
            <a:xfrm>
              <a:off x="8756580" y="34601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AB8867D-53FE-C5B7-F092-563CA265B8FF}"/>
              </a:ext>
            </a:extLst>
          </p:cNvPr>
          <p:cNvGrpSpPr/>
          <p:nvPr/>
        </p:nvGrpSpPr>
        <p:grpSpPr>
          <a:xfrm>
            <a:off x="7876897" y="2650031"/>
            <a:ext cx="719131" cy="543001"/>
            <a:chOff x="8339136" y="3540731"/>
            <a:chExt cx="719131" cy="543001"/>
          </a:xfrm>
        </p:grpSpPr>
        <p:sp>
          <p:nvSpPr>
            <p:cNvPr id="56" name="Right Brace 55">
              <a:extLst>
                <a:ext uri="{FF2B5EF4-FFF2-40B4-BE49-F238E27FC236}">
                  <a16:creationId xmlns:a16="http://schemas.microsoft.com/office/drawing/2014/main" id="{D8747E89-30C5-7E8D-1BA5-9C81684A72ED}"/>
                </a:ext>
              </a:extLst>
            </p:cNvPr>
            <p:cNvSpPr/>
            <p:nvPr/>
          </p:nvSpPr>
          <p:spPr>
            <a:xfrm>
              <a:off x="8339136" y="3540731"/>
              <a:ext cx="424577" cy="54300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6AABF6-8F11-0B70-454C-1C797BB0D8C1}"/>
                </a:ext>
              </a:extLst>
            </p:cNvPr>
            <p:cNvSpPr txBox="1"/>
            <p:nvPr/>
          </p:nvSpPr>
          <p:spPr>
            <a:xfrm>
              <a:off x="8756581" y="36496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B883B0-463C-9184-2345-0641AFDBE0D4}"/>
              </a:ext>
            </a:extLst>
          </p:cNvPr>
          <p:cNvGrpSpPr/>
          <p:nvPr/>
        </p:nvGrpSpPr>
        <p:grpSpPr>
          <a:xfrm>
            <a:off x="7917781" y="3875581"/>
            <a:ext cx="722060" cy="384058"/>
            <a:chOff x="8336207" y="3854588"/>
            <a:chExt cx="722060" cy="384058"/>
          </a:xfrm>
        </p:grpSpPr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FAC67FDA-BE3C-DAE3-D722-2A596F713F98}"/>
                </a:ext>
              </a:extLst>
            </p:cNvPr>
            <p:cNvSpPr/>
            <p:nvPr/>
          </p:nvSpPr>
          <p:spPr>
            <a:xfrm>
              <a:off x="8336207" y="3854588"/>
              <a:ext cx="485849" cy="38405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9F0EB8B-E8A6-D507-0A1A-2B55810E8567}"/>
                </a:ext>
              </a:extLst>
            </p:cNvPr>
            <p:cNvSpPr txBox="1"/>
            <p:nvPr/>
          </p:nvSpPr>
          <p:spPr>
            <a:xfrm>
              <a:off x="8756581" y="3855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7D137E5-F6A6-0AA7-A00F-E25CE5169D74}"/>
              </a:ext>
            </a:extLst>
          </p:cNvPr>
          <p:cNvGrpSpPr/>
          <p:nvPr/>
        </p:nvGrpSpPr>
        <p:grpSpPr>
          <a:xfrm>
            <a:off x="6256808" y="1440499"/>
            <a:ext cx="962385" cy="472064"/>
            <a:chOff x="2645339" y="2971005"/>
            <a:chExt cx="962385" cy="842751"/>
          </a:xfrm>
        </p:grpSpPr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AAE1E9D6-23B2-1F57-9054-D77EFACEC490}"/>
                </a:ext>
              </a:extLst>
            </p:cNvPr>
            <p:cNvSpPr/>
            <p:nvPr/>
          </p:nvSpPr>
          <p:spPr>
            <a:xfrm>
              <a:off x="2926080" y="2971005"/>
              <a:ext cx="681644" cy="84275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9C59A1-7E23-C098-6D9F-9ADFBE4F8686}"/>
                </a:ext>
              </a:extLst>
            </p:cNvPr>
            <p:cNvSpPr txBox="1"/>
            <p:nvPr/>
          </p:nvSpPr>
          <p:spPr>
            <a:xfrm>
              <a:off x="2645339" y="30593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315FC0-FBD7-8181-50B0-1C740FB5DA85}"/>
              </a:ext>
            </a:extLst>
          </p:cNvPr>
          <p:cNvGrpSpPr/>
          <p:nvPr/>
        </p:nvGrpSpPr>
        <p:grpSpPr>
          <a:xfrm>
            <a:off x="6256808" y="2067988"/>
            <a:ext cx="962385" cy="472064"/>
            <a:chOff x="2645339" y="2971005"/>
            <a:chExt cx="962385" cy="842751"/>
          </a:xfrm>
        </p:grpSpPr>
        <p:sp>
          <p:nvSpPr>
            <p:cNvPr id="86" name="Left Brace 85">
              <a:extLst>
                <a:ext uri="{FF2B5EF4-FFF2-40B4-BE49-F238E27FC236}">
                  <a16:creationId xmlns:a16="http://schemas.microsoft.com/office/drawing/2014/main" id="{3F2DA6FC-A9E8-DD12-CA36-CAE3BBACDDB4}"/>
                </a:ext>
              </a:extLst>
            </p:cNvPr>
            <p:cNvSpPr/>
            <p:nvPr/>
          </p:nvSpPr>
          <p:spPr>
            <a:xfrm>
              <a:off x="2926080" y="2971005"/>
              <a:ext cx="681644" cy="84275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940B7C-BD0F-06DB-FD00-EC79D613CE47}"/>
                </a:ext>
              </a:extLst>
            </p:cNvPr>
            <p:cNvSpPr txBox="1"/>
            <p:nvPr/>
          </p:nvSpPr>
          <p:spPr>
            <a:xfrm>
              <a:off x="2645339" y="3059369"/>
              <a:ext cx="301686" cy="65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D15C7C1-24FC-E71B-3DF0-975F0A177B2F}"/>
              </a:ext>
            </a:extLst>
          </p:cNvPr>
          <p:cNvGrpSpPr/>
          <p:nvPr/>
        </p:nvGrpSpPr>
        <p:grpSpPr>
          <a:xfrm>
            <a:off x="6263940" y="2707521"/>
            <a:ext cx="962385" cy="472064"/>
            <a:chOff x="2645339" y="2971005"/>
            <a:chExt cx="962385" cy="842751"/>
          </a:xfrm>
        </p:grpSpPr>
        <p:sp>
          <p:nvSpPr>
            <p:cNvPr id="89" name="Left Brace 88">
              <a:extLst>
                <a:ext uri="{FF2B5EF4-FFF2-40B4-BE49-F238E27FC236}">
                  <a16:creationId xmlns:a16="http://schemas.microsoft.com/office/drawing/2014/main" id="{BA115084-ECE9-973B-4039-7AA5418534C5}"/>
                </a:ext>
              </a:extLst>
            </p:cNvPr>
            <p:cNvSpPr/>
            <p:nvPr/>
          </p:nvSpPr>
          <p:spPr>
            <a:xfrm>
              <a:off x="2926080" y="2971005"/>
              <a:ext cx="681644" cy="84275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1E5B6C1-FE5D-1AAC-94B8-E841D93DE6AD}"/>
                </a:ext>
              </a:extLst>
            </p:cNvPr>
            <p:cNvSpPr txBox="1"/>
            <p:nvPr/>
          </p:nvSpPr>
          <p:spPr>
            <a:xfrm>
              <a:off x="2645339" y="3059369"/>
              <a:ext cx="301686" cy="65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9422772-C453-820D-62F4-71B0D13383C3}"/>
              </a:ext>
            </a:extLst>
          </p:cNvPr>
          <p:cNvGrpSpPr/>
          <p:nvPr/>
        </p:nvGrpSpPr>
        <p:grpSpPr>
          <a:xfrm>
            <a:off x="6244638" y="3333374"/>
            <a:ext cx="962385" cy="472064"/>
            <a:chOff x="2645339" y="2971005"/>
            <a:chExt cx="962385" cy="842751"/>
          </a:xfrm>
        </p:grpSpPr>
        <p:sp>
          <p:nvSpPr>
            <p:cNvPr id="92" name="Left Brace 91">
              <a:extLst>
                <a:ext uri="{FF2B5EF4-FFF2-40B4-BE49-F238E27FC236}">
                  <a16:creationId xmlns:a16="http://schemas.microsoft.com/office/drawing/2014/main" id="{DCF1BC59-3945-B9D3-3A48-A35DF8D263A5}"/>
                </a:ext>
              </a:extLst>
            </p:cNvPr>
            <p:cNvSpPr/>
            <p:nvPr/>
          </p:nvSpPr>
          <p:spPr>
            <a:xfrm>
              <a:off x="2926080" y="2971005"/>
              <a:ext cx="681644" cy="84275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D7C348-D7E7-460D-65E8-0FB36D3943AC}"/>
                </a:ext>
              </a:extLst>
            </p:cNvPr>
            <p:cNvSpPr txBox="1"/>
            <p:nvPr/>
          </p:nvSpPr>
          <p:spPr>
            <a:xfrm>
              <a:off x="2645339" y="3059369"/>
              <a:ext cx="301686" cy="65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7ED0D69-DF53-5731-0F03-535824518975}"/>
              </a:ext>
            </a:extLst>
          </p:cNvPr>
          <p:cNvGrpSpPr/>
          <p:nvPr/>
        </p:nvGrpSpPr>
        <p:grpSpPr>
          <a:xfrm>
            <a:off x="6251770" y="3972907"/>
            <a:ext cx="962385" cy="472064"/>
            <a:chOff x="2645339" y="2971005"/>
            <a:chExt cx="962385" cy="842751"/>
          </a:xfrm>
        </p:grpSpPr>
        <p:sp>
          <p:nvSpPr>
            <p:cNvPr id="95" name="Left Brace 94">
              <a:extLst>
                <a:ext uri="{FF2B5EF4-FFF2-40B4-BE49-F238E27FC236}">
                  <a16:creationId xmlns:a16="http://schemas.microsoft.com/office/drawing/2014/main" id="{5A6D5A01-ACFC-9C7D-45A2-F17C8ED27FE5}"/>
                </a:ext>
              </a:extLst>
            </p:cNvPr>
            <p:cNvSpPr/>
            <p:nvPr/>
          </p:nvSpPr>
          <p:spPr>
            <a:xfrm>
              <a:off x="2926080" y="2971005"/>
              <a:ext cx="681644" cy="84275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F71DB1D-C2C2-2401-10B0-0F465F1879BC}"/>
                </a:ext>
              </a:extLst>
            </p:cNvPr>
            <p:cNvSpPr txBox="1"/>
            <p:nvPr/>
          </p:nvSpPr>
          <p:spPr>
            <a:xfrm>
              <a:off x="2645339" y="3059369"/>
              <a:ext cx="301686" cy="65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72EEB23-6098-2F54-1375-4A115352CEAE}"/>
              </a:ext>
            </a:extLst>
          </p:cNvPr>
          <p:cNvGrpSpPr/>
          <p:nvPr/>
        </p:nvGrpSpPr>
        <p:grpSpPr>
          <a:xfrm>
            <a:off x="6222979" y="4675344"/>
            <a:ext cx="962385" cy="472064"/>
            <a:chOff x="2645339" y="2971005"/>
            <a:chExt cx="962385" cy="842751"/>
          </a:xfrm>
        </p:grpSpPr>
        <p:sp>
          <p:nvSpPr>
            <p:cNvPr id="98" name="Left Brace 97">
              <a:extLst>
                <a:ext uri="{FF2B5EF4-FFF2-40B4-BE49-F238E27FC236}">
                  <a16:creationId xmlns:a16="http://schemas.microsoft.com/office/drawing/2014/main" id="{F6BF5873-7B16-0225-AC5A-627A1C1DBFCC}"/>
                </a:ext>
              </a:extLst>
            </p:cNvPr>
            <p:cNvSpPr/>
            <p:nvPr/>
          </p:nvSpPr>
          <p:spPr>
            <a:xfrm>
              <a:off x="2926080" y="2971005"/>
              <a:ext cx="681644" cy="84275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150439F-B2EB-B7D4-10D5-B6D76FD91C0F}"/>
                </a:ext>
              </a:extLst>
            </p:cNvPr>
            <p:cNvSpPr txBox="1"/>
            <p:nvPr/>
          </p:nvSpPr>
          <p:spPr>
            <a:xfrm>
              <a:off x="2645339" y="3059369"/>
              <a:ext cx="301686" cy="65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8F0AD8-BFCA-B579-9461-DF5D4688E8B5}"/>
              </a:ext>
            </a:extLst>
          </p:cNvPr>
          <p:cNvGrpSpPr/>
          <p:nvPr/>
        </p:nvGrpSpPr>
        <p:grpSpPr>
          <a:xfrm>
            <a:off x="6230111" y="5314877"/>
            <a:ext cx="962385" cy="472064"/>
            <a:chOff x="2645339" y="2971005"/>
            <a:chExt cx="962385" cy="842751"/>
          </a:xfrm>
        </p:grpSpPr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69753F4E-F1B0-5EB5-449B-E559B6388A68}"/>
                </a:ext>
              </a:extLst>
            </p:cNvPr>
            <p:cNvSpPr/>
            <p:nvPr/>
          </p:nvSpPr>
          <p:spPr>
            <a:xfrm>
              <a:off x="2926080" y="2971005"/>
              <a:ext cx="681644" cy="84275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BCD189E-92EF-C6AF-B782-0E379A5440D0}"/>
                </a:ext>
              </a:extLst>
            </p:cNvPr>
            <p:cNvSpPr txBox="1"/>
            <p:nvPr/>
          </p:nvSpPr>
          <p:spPr>
            <a:xfrm>
              <a:off x="2645339" y="3059369"/>
              <a:ext cx="301686" cy="65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4CA4A06-700F-613E-6AC1-08082C5A5A91}"/>
              </a:ext>
            </a:extLst>
          </p:cNvPr>
          <p:cNvGrpSpPr/>
          <p:nvPr/>
        </p:nvGrpSpPr>
        <p:grpSpPr>
          <a:xfrm>
            <a:off x="6205294" y="5956299"/>
            <a:ext cx="962385" cy="472064"/>
            <a:chOff x="2645339" y="2971005"/>
            <a:chExt cx="962385" cy="842751"/>
          </a:xfrm>
        </p:grpSpPr>
        <p:sp>
          <p:nvSpPr>
            <p:cNvPr id="110" name="Left Brace 109">
              <a:extLst>
                <a:ext uri="{FF2B5EF4-FFF2-40B4-BE49-F238E27FC236}">
                  <a16:creationId xmlns:a16="http://schemas.microsoft.com/office/drawing/2014/main" id="{77EC8BF2-B81F-5B41-7BD5-757C8A2C1FF9}"/>
                </a:ext>
              </a:extLst>
            </p:cNvPr>
            <p:cNvSpPr/>
            <p:nvPr/>
          </p:nvSpPr>
          <p:spPr>
            <a:xfrm>
              <a:off x="2926080" y="2971005"/>
              <a:ext cx="681644" cy="84275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30A3855-4706-3731-1879-5802537C94F6}"/>
                </a:ext>
              </a:extLst>
            </p:cNvPr>
            <p:cNvSpPr txBox="1"/>
            <p:nvPr/>
          </p:nvSpPr>
          <p:spPr>
            <a:xfrm>
              <a:off x="2645339" y="3059369"/>
              <a:ext cx="372218" cy="65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-1</a:t>
              </a:r>
            </a:p>
          </p:txBody>
        </p:sp>
      </p:grp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1C5C7EBB-C4AD-E327-C905-5839875D2189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238305" y="2343672"/>
            <a:ext cx="380742" cy="117427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D13057A2-51AB-5B92-2EF1-E06C79ADF152}"/>
              </a:ext>
            </a:extLst>
          </p:cNvPr>
          <p:cNvCxnSpPr>
            <a:stCxn id="6" idx="3"/>
            <a:endCxn id="20" idx="1"/>
          </p:cNvCxnSpPr>
          <p:nvPr/>
        </p:nvCxnSpPr>
        <p:spPr>
          <a:xfrm>
            <a:off x="4233955" y="3821940"/>
            <a:ext cx="383273" cy="15874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1075055D-2E0D-3359-D0B0-F7C09915DD9D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4233955" y="4187116"/>
            <a:ext cx="480229" cy="110281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EE367944-4B9F-00C1-4EF0-7A7CAB433346}"/>
              </a:ext>
            </a:extLst>
          </p:cNvPr>
          <p:cNvCxnSpPr>
            <a:stCxn id="8" idx="3"/>
            <a:endCxn id="32" idx="1"/>
          </p:cNvCxnSpPr>
          <p:nvPr/>
        </p:nvCxnSpPr>
        <p:spPr>
          <a:xfrm>
            <a:off x="4238306" y="4486959"/>
            <a:ext cx="481916" cy="1756738"/>
          </a:xfrm>
          <a:prstGeom prst="curvedConnector3">
            <a:avLst>
              <a:gd name="adj1" fmla="val 3102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F21831F7-1EB1-AD86-211D-6E5D78043126}"/>
              </a:ext>
            </a:extLst>
          </p:cNvPr>
          <p:cNvCxnSpPr>
            <a:stCxn id="14" idx="3"/>
            <a:endCxn id="69" idx="1"/>
          </p:cNvCxnSpPr>
          <p:nvPr/>
        </p:nvCxnSpPr>
        <p:spPr>
          <a:xfrm flipV="1">
            <a:off x="5642554" y="1593436"/>
            <a:ext cx="614254" cy="41564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324A7F3D-05F6-A70B-3553-F72F2F3D5EA7}"/>
              </a:ext>
            </a:extLst>
          </p:cNvPr>
          <p:cNvCxnSpPr>
            <a:stCxn id="15" idx="3"/>
            <a:endCxn id="87" idx="1"/>
          </p:cNvCxnSpPr>
          <p:nvPr/>
        </p:nvCxnSpPr>
        <p:spPr>
          <a:xfrm flipV="1">
            <a:off x="5642554" y="2302151"/>
            <a:ext cx="614254" cy="33232"/>
          </a:xfrm>
          <a:prstGeom prst="curvedConnector3">
            <a:avLst>
              <a:gd name="adj1" fmla="val 5406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C9B323C7-88EB-F6E7-E57A-999532561164}"/>
              </a:ext>
            </a:extLst>
          </p:cNvPr>
          <p:cNvCxnSpPr>
            <a:stCxn id="16" idx="3"/>
            <a:endCxn id="90" idx="1"/>
          </p:cNvCxnSpPr>
          <p:nvPr/>
        </p:nvCxnSpPr>
        <p:spPr>
          <a:xfrm>
            <a:off x="5642554" y="2678260"/>
            <a:ext cx="621386" cy="26342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B28A2AB4-C7CE-B2D4-1245-654F6F4F382E}"/>
              </a:ext>
            </a:extLst>
          </p:cNvPr>
          <p:cNvCxnSpPr>
            <a:stCxn id="22" idx="3"/>
            <a:endCxn id="93" idx="1"/>
          </p:cNvCxnSpPr>
          <p:nvPr/>
        </p:nvCxnSpPr>
        <p:spPr>
          <a:xfrm flipV="1">
            <a:off x="5737243" y="3567537"/>
            <a:ext cx="507395" cy="25493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3DB31ECE-1402-D7DC-57B1-E5C40A52E472}"/>
              </a:ext>
            </a:extLst>
          </p:cNvPr>
          <p:cNvCxnSpPr>
            <a:stCxn id="23" idx="3"/>
            <a:endCxn id="96" idx="1"/>
          </p:cNvCxnSpPr>
          <p:nvPr/>
        </p:nvCxnSpPr>
        <p:spPr>
          <a:xfrm>
            <a:off x="5737243" y="4165350"/>
            <a:ext cx="514527" cy="4172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FB736A5B-B70F-2AFB-6602-31372D612EC4}"/>
              </a:ext>
            </a:extLst>
          </p:cNvPr>
          <p:cNvCxnSpPr>
            <a:stCxn id="27" idx="3"/>
            <a:endCxn id="99" idx="1"/>
          </p:cNvCxnSpPr>
          <p:nvPr/>
        </p:nvCxnSpPr>
        <p:spPr>
          <a:xfrm flipV="1">
            <a:off x="5737691" y="4909507"/>
            <a:ext cx="485288" cy="19576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501D0EFE-E67C-F4E2-2615-A9D2618AD7A6}"/>
              </a:ext>
            </a:extLst>
          </p:cNvPr>
          <p:cNvCxnSpPr>
            <a:stCxn id="29" idx="3"/>
            <a:endCxn id="102" idx="1"/>
          </p:cNvCxnSpPr>
          <p:nvPr/>
        </p:nvCxnSpPr>
        <p:spPr>
          <a:xfrm>
            <a:off x="5737691" y="5474600"/>
            <a:ext cx="492420" cy="7444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C6596FEC-651F-1E8F-C4ED-5F26CBEBBBE6}"/>
              </a:ext>
            </a:extLst>
          </p:cNvPr>
          <p:cNvCxnSpPr>
            <a:stCxn id="33" idx="3"/>
            <a:endCxn id="111" idx="1"/>
          </p:cNvCxnSpPr>
          <p:nvPr/>
        </p:nvCxnSpPr>
        <p:spPr>
          <a:xfrm flipV="1">
            <a:off x="5814262" y="6190462"/>
            <a:ext cx="391032" cy="5323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3762ED70-FB5D-64CE-E7C8-18475F76DE84}"/>
              </a:ext>
            </a:extLst>
          </p:cNvPr>
          <p:cNvCxnSpPr>
            <a:stCxn id="45" idx="1"/>
            <a:endCxn id="51" idx="3"/>
          </p:cNvCxnSpPr>
          <p:nvPr/>
        </p:nvCxnSpPr>
        <p:spPr>
          <a:xfrm rot="10800000">
            <a:off x="8603934" y="1660852"/>
            <a:ext cx="276666" cy="88143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98E9A6A7-10BB-1DA5-C49D-1801C2A1DE6E}"/>
              </a:ext>
            </a:extLst>
          </p:cNvPr>
          <p:cNvCxnSpPr>
            <a:stCxn id="46" idx="1"/>
            <a:endCxn id="57" idx="3"/>
          </p:cNvCxnSpPr>
          <p:nvPr/>
        </p:nvCxnSpPr>
        <p:spPr>
          <a:xfrm rot="10800000" flipV="1">
            <a:off x="8596029" y="2938507"/>
            <a:ext cx="284571" cy="508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5B5E2B5A-1079-0BB1-82AA-A88D36FC06C6}"/>
              </a:ext>
            </a:extLst>
          </p:cNvPr>
          <p:cNvCxnSpPr>
            <a:stCxn id="47" idx="1"/>
            <a:endCxn id="63" idx="3"/>
          </p:cNvCxnSpPr>
          <p:nvPr/>
        </p:nvCxnSpPr>
        <p:spPr>
          <a:xfrm rot="10800000" flipV="1">
            <a:off x="8639841" y="3343131"/>
            <a:ext cx="243900" cy="71849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54517A4-673F-5004-505B-1DC8A5C35E6E}"/>
              </a:ext>
            </a:extLst>
          </p:cNvPr>
          <p:cNvSpPr txBox="1"/>
          <p:nvPr/>
        </p:nvSpPr>
        <p:spPr>
          <a:xfrm>
            <a:off x="7611666" y="5078374"/>
            <a:ext cx="4475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PMGF Result (Initially)</a:t>
            </a:r>
          </a:p>
          <a:p>
            <a:r>
              <a:rPr lang="en-IN" sz="1600" dirty="0"/>
              <a:t>	</a:t>
            </a:r>
          </a:p>
          <a:p>
            <a:r>
              <a:rPr lang="en-IN" sz="1600" i="1" dirty="0"/>
              <a:t>	Will be used to store the results of 	PMGF testing.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E965E92-98A5-BAC0-B13E-50914915449F}"/>
              </a:ext>
            </a:extLst>
          </p:cNvPr>
          <p:cNvGrpSpPr/>
          <p:nvPr/>
        </p:nvGrpSpPr>
        <p:grpSpPr>
          <a:xfrm>
            <a:off x="855291" y="1404124"/>
            <a:ext cx="2476319" cy="1943284"/>
            <a:chOff x="5622641" y="1516097"/>
            <a:chExt cx="2644588" cy="2163242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BFA0951-B689-66D4-F695-9C06F4680158}"/>
                </a:ext>
              </a:extLst>
            </p:cNvPr>
            <p:cNvSpPr txBox="1"/>
            <p:nvPr/>
          </p:nvSpPr>
          <p:spPr>
            <a:xfrm>
              <a:off x="6272854" y="3310007"/>
              <a:ext cx="1442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Circuit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FB2681C-0ADB-5255-0FC2-6128C2360A79}"/>
                </a:ext>
              </a:extLst>
            </p:cNvPr>
            <p:cNvGrpSpPr/>
            <p:nvPr/>
          </p:nvGrpSpPr>
          <p:grpSpPr>
            <a:xfrm>
              <a:off x="5622641" y="1516097"/>
              <a:ext cx="2644588" cy="1595389"/>
              <a:chOff x="1192306" y="2483551"/>
              <a:chExt cx="2644588" cy="1595389"/>
            </a:xfrm>
          </p:grpSpPr>
          <p:sp>
            <p:nvSpPr>
              <p:cNvPr id="164" name="Flowchart: Or 163">
                <a:extLst>
                  <a:ext uri="{FF2B5EF4-FFF2-40B4-BE49-F238E27FC236}">
                    <a16:creationId xmlns:a16="http://schemas.microsoft.com/office/drawing/2014/main" id="{02372B16-50C2-2B7C-626B-7D5D5977847E}"/>
                  </a:ext>
                </a:extLst>
              </p:cNvPr>
              <p:cNvSpPr/>
              <p:nvPr/>
            </p:nvSpPr>
            <p:spPr>
              <a:xfrm>
                <a:off x="1353669" y="3720352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9644C9FE-CE26-81C1-EC2F-A2E5784DE36E}"/>
                  </a:ext>
                </a:extLst>
              </p:cNvPr>
              <p:cNvCxnSpPr>
                <a:cxnSpLocks/>
                <a:stCxn id="164" idx="0"/>
              </p:cNvCxnSpPr>
              <p:nvPr/>
            </p:nvCxnSpPr>
            <p:spPr>
              <a:xfrm flipV="1">
                <a:off x="1528481" y="2510118"/>
                <a:ext cx="0" cy="121023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A8C1CBE-EC45-DD86-1BA6-EBAD1F1BD886}"/>
                  </a:ext>
                </a:extLst>
              </p:cNvPr>
              <p:cNvCxnSpPr/>
              <p:nvPr/>
            </p:nvCxnSpPr>
            <p:spPr>
              <a:xfrm>
                <a:off x="1192306" y="2510118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57E6B42-EE5F-EC9E-07F6-D770056F4E88}"/>
                  </a:ext>
                </a:extLst>
              </p:cNvPr>
              <p:cNvCxnSpPr/>
              <p:nvPr/>
            </p:nvCxnSpPr>
            <p:spPr>
              <a:xfrm>
                <a:off x="1192306" y="2958354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CB5CDA1-5123-1BE0-C764-B0847D1BD0F5}"/>
                  </a:ext>
                </a:extLst>
              </p:cNvPr>
              <p:cNvCxnSpPr/>
              <p:nvPr/>
            </p:nvCxnSpPr>
            <p:spPr>
              <a:xfrm>
                <a:off x="1192306" y="3429000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9B238AB-2281-DD92-6F98-146A8CD61067}"/>
                  </a:ext>
                </a:extLst>
              </p:cNvPr>
              <p:cNvCxnSpPr/>
              <p:nvPr/>
            </p:nvCxnSpPr>
            <p:spPr>
              <a:xfrm>
                <a:off x="1192306" y="3899647"/>
                <a:ext cx="2644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Flowchart: Or 169">
                <a:extLst>
                  <a:ext uri="{FF2B5EF4-FFF2-40B4-BE49-F238E27FC236}">
                    <a16:creationId xmlns:a16="http://schemas.microsoft.com/office/drawing/2014/main" id="{1877A355-F4BE-CEC3-1E04-33502594D7CD}"/>
                  </a:ext>
                </a:extLst>
              </p:cNvPr>
              <p:cNvSpPr/>
              <p:nvPr/>
            </p:nvSpPr>
            <p:spPr>
              <a:xfrm>
                <a:off x="2026022" y="3245551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398139D-EB7D-1D07-58A6-E5CBF76F6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0834" y="2958354"/>
                <a:ext cx="0" cy="94129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Flowchart: Or 171">
                <a:extLst>
                  <a:ext uri="{FF2B5EF4-FFF2-40B4-BE49-F238E27FC236}">
                    <a16:creationId xmlns:a16="http://schemas.microsoft.com/office/drawing/2014/main" id="{F9C5E597-5649-6141-0DE2-8C6D31D9E9E0}"/>
                  </a:ext>
                </a:extLst>
              </p:cNvPr>
              <p:cNvSpPr/>
              <p:nvPr/>
            </p:nvSpPr>
            <p:spPr>
              <a:xfrm>
                <a:off x="2749923" y="2779061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184C52A1-238A-2298-1E43-941CC46134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9216" y="2510118"/>
                <a:ext cx="0" cy="9000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Flowchart: Or 173">
                <a:extLst>
                  <a:ext uri="{FF2B5EF4-FFF2-40B4-BE49-F238E27FC236}">
                    <a16:creationId xmlns:a16="http://schemas.microsoft.com/office/drawing/2014/main" id="{1F137A67-4BCE-4F87-FD7F-B03053B2904C}"/>
                  </a:ext>
                </a:extLst>
              </p:cNvPr>
              <p:cNvSpPr/>
              <p:nvPr/>
            </p:nvSpPr>
            <p:spPr>
              <a:xfrm>
                <a:off x="3307975" y="3720352"/>
                <a:ext cx="349624" cy="358588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18F4F3-C1E1-7246-41A9-2817B5F2C828}"/>
                  </a:ext>
                </a:extLst>
              </p:cNvPr>
              <p:cNvSpPr/>
              <p:nvPr/>
            </p:nvSpPr>
            <p:spPr>
              <a:xfrm>
                <a:off x="1503719" y="29313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4653206-4D07-FAEF-95A9-8A1ACB8E04D4}"/>
                  </a:ext>
                </a:extLst>
              </p:cNvPr>
              <p:cNvSpPr/>
              <p:nvPr/>
            </p:nvSpPr>
            <p:spPr>
              <a:xfrm>
                <a:off x="1505621" y="34019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14827C5-5A45-EA69-AF99-7D645935D52A}"/>
                  </a:ext>
                </a:extLst>
              </p:cNvPr>
              <p:cNvSpPr/>
              <p:nvPr/>
            </p:nvSpPr>
            <p:spPr>
              <a:xfrm>
                <a:off x="1503719" y="24918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DDB815C-F247-F378-6C60-17703EE2020A}"/>
                  </a:ext>
                </a:extLst>
              </p:cNvPr>
              <p:cNvSpPr/>
              <p:nvPr/>
            </p:nvSpPr>
            <p:spPr>
              <a:xfrm>
                <a:off x="2181226" y="29271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17F3B38-7EE5-D056-174B-EAFDC908A7A7}"/>
                  </a:ext>
                </a:extLst>
              </p:cNvPr>
              <p:cNvSpPr/>
              <p:nvPr/>
            </p:nvSpPr>
            <p:spPr>
              <a:xfrm>
                <a:off x="2177974" y="387678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533F6B4-2B05-B724-2870-40D716D2D758}"/>
                  </a:ext>
                </a:extLst>
              </p:cNvPr>
              <p:cNvSpPr/>
              <p:nvPr/>
            </p:nvSpPr>
            <p:spPr>
              <a:xfrm>
                <a:off x="2906356" y="34019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1F61002-948F-1904-AF80-C928558ACEB1}"/>
                  </a:ext>
                </a:extLst>
              </p:cNvPr>
              <p:cNvSpPr/>
              <p:nvPr/>
            </p:nvSpPr>
            <p:spPr>
              <a:xfrm>
                <a:off x="2906356" y="24835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A5FCBAF-FAB7-D133-677A-2E5422A81489}"/>
              </a:ext>
            </a:extLst>
          </p:cNvPr>
          <p:cNvGrpSpPr/>
          <p:nvPr/>
        </p:nvGrpSpPr>
        <p:grpSpPr>
          <a:xfrm>
            <a:off x="1247106" y="4165350"/>
            <a:ext cx="1692425" cy="2371291"/>
            <a:chOff x="807331" y="1090036"/>
            <a:chExt cx="2024731" cy="2797750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20B96E5-DEDA-CFD1-8284-246B07EB652A}"/>
                </a:ext>
              </a:extLst>
            </p:cNvPr>
            <p:cNvGrpSpPr/>
            <p:nvPr/>
          </p:nvGrpSpPr>
          <p:grpSpPr>
            <a:xfrm>
              <a:off x="807331" y="1090036"/>
              <a:ext cx="2024731" cy="2299062"/>
              <a:chOff x="4950833" y="2424627"/>
              <a:chExt cx="2290332" cy="2835350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0B93DDE-BA72-DCF3-6847-341DA923F4C2}"/>
                  </a:ext>
                </a:extLst>
              </p:cNvPr>
              <p:cNvGrpSpPr/>
              <p:nvPr/>
            </p:nvGrpSpPr>
            <p:grpSpPr>
              <a:xfrm>
                <a:off x="4950833" y="2424627"/>
                <a:ext cx="2290332" cy="2835350"/>
                <a:chOff x="6923314" y="2258528"/>
                <a:chExt cx="1837509" cy="2392584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739BE6F6-FAF3-EC3C-677D-21824320F78A}"/>
                    </a:ext>
                  </a:extLst>
                </p:cNvPr>
                <p:cNvSpPr/>
                <p:nvPr/>
              </p:nvSpPr>
              <p:spPr>
                <a:xfrm>
                  <a:off x="6923314" y="2264229"/>
                  <a:ext cx="1837509" cy="236873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BED74E6-46B5-F117-8936-D155046CDF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6788" y="2264229"/>
                  <a:ext cx="0" cy="23687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3EB2F323-2609-39AB-A927-A43FF14285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64285" y="2258528"/>
                  <a:ext cx="0" cy="23925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563A3DD-AC49-F5F7-C502-A94A50BB6D9A}"/>
                    </a:ext>
                  </a:extLst>
                </p:cNvPr>
                <p:cNvCxnSpPr/>
                <p:nvPr/>
              </p:nvCxnSpPr>
              <p:spPr>
                <a:xfrm>
                  <a:off x="6923314" y="2812057"/>
                  <a:ext cx="18375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0D41B15C-5206-3B66-D197-D3AF517FEF11}"/>
                    </a:ext>
                  </a:extLst>
                </p:cNvPr>
                <p:cNvCxnSpPr/>
                <p:nvPr/>
              </p:nvCxnSpPr>
              <p:spPr>
                <a:xfrm>
                  <a:off x="6923314" y="3405863"/>
                  <a:ext cx="18375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845ED0FB-32A9-1456-B0B1-5EFFDCABFB49}"/>
                    </a:ext>
                  </a:extLst>
                </p:cNvPr>
                <p:cNvCxnSpPr/>
                <p:nvPr/>
              </p:nvCxnSpPr>
              <p:spPr>
                <a:xfrm>
                  <a:off x="6923314" y="4037520"/>
                  <a:ext cx="18375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41E60A9-E2BE-76A7-1009-0D0C7FB479D6}"/>
                  </a:ext>
                </a:extLst>
              </p:cNvPr>
              <p:cNvSpPr txBox="1"/>
              <p:nvPr/>
            </p:nvSpPr>
            <p:spPr>
              <a:xfrm>
                <a:off x="5921187" y="257132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B84CA79-91C8-948D-0DBB-61D762031176}"/>
                  </a:ext>
                </a:extLst>
              </p:cNvPr>
              <p:cNvSpPr txBox="1"/>
              <p:nvPr/>
            </p:nvSpPr>
            <p:spPr>
              <a:xfrm>
                <a:off x="5921187" y="324777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9FB9B4B-467A-CCF6-BFAC-09444D5C214C}"/>
                  </a:ext>
                </a:extLst>
              </p:cNvPr>
              <p:cNvSpPr txBox="1"/>
              <p:nvPr/>
            </p:nvSpPr>
            <p:spPr>
              <a:xfrm>
                <a:off x="5921187" y="395146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0501C9C-5332-BED2-94BE-6B023A063CC4}"/>
                  </a:ext>
                </a:extLst>
              </p:cNvPr>
              <p:cNvSpPr txBox="1"/>
              <p:nvPr/>
            </p:nvSpPr>
            <p:spPr>
              <a:xfrm>
                <a:off x="5921187" y="4700985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C8E8520-61DD-33E3-1E1E-39DD28DC9F2D}"/>
                  </a:ext>
                </a:extLst>
              </p:cNvPr>
              <p:cNvSpPr txBox="1"/>
              <p:nvPr/>
            </p:nvSpPr>
            <p:spPr>
              <a:xfrm>
                <a:off x="5139652" y="257132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D8BBB9A2-76D4-F35D-94E9-950B9C158263}"/>
                  </a:ext>
                </a:extLst>
              </p:cNvPr>
              <p:cNvSpPr txBox="1"/>
              <p:nvPr/>
            </p:nvSpPr>
            <p:spPr>
              <a:xfrm>
                <a:off x="5139652" y="3241044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54881C9-651D-BC67-19B4-DDA456D2889C}"/>
                  </a:ext>
                </a:extLst>
              </p:cNvPr>
              <p:cNvSpPr txBox="1"/>
              <p:nvPr/>
            </p:nvSpPr>
            <p:spPr>
              <a:xfrm>
                <a:off x="5139652" y="3975459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789C944-085A-E779-DAC7-4BC533B8C2E5}"/>
                  </a:ext>
                </a:extLst>
              </p:cNvPr>
              <p:cNvSpPr txBox="1"/>
              <p:nvPr/>
            </p:nvSpPr>
            <p:spPr>
              <a:xfrm>
                <a:off x="5139652" y="4690424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2F41DEF-3204-3C3A-2FAB-B1DC0C96F971}"/>
                  </a:ext>
                </a:extLst>
              </p:cNvPr>
              <p:cNvSpPr txBox="1"/>
              <p:nvPr/>
            </p:nvSpPr>
            <p:spPr>
              <a:xfrm>
                <a:off x="6686439" y="257132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84DBF0E-A25E-4870-B79A-BD5FCE7B8C94}"/>
                  </a:ext>
                </a:extLst>
              </p:cNvPr>
              <p:cNvSpPr txBox="1"/>
              <p:nvPr/>
            </p:nvSpPr>
            <p:spPr>
              <a:xfrm>
                <a:off x="6686438" y="322257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486A890-7064-284B-CCA0-2138E59B5AF8}"/>
                  </a:ext>
                </a:extLst>
              </p:cNvPr>
              <p:cNvSpPr txBox="1"/>
              <p:nvPr/>
            </p:nvSpPr>
            <p:spPr>
              <a:xfrm>
                <a:off x="6686437" y="3975459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C4AB01C2-98DF-0C1C-C9B4-84D2844CE4C7}"/>
                  </a:ext>
                </a:extLst>
              </p:cNvPr>
              <p:cNvSpPr txBox="1"/>
              <p:nvPr/>
            </p:nvSpPr>
            <p:spPr>
              <a:xfrm>
                <a:off x="6686436" y="4706680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F27693A-159D-4715-F116-79FB47409346}"/>
                </a:ext>
              </a:extLst>
            </p:cNvPr>
            <p:cNvSpPr txBox="1"/>
            <p:nvPr/>
          </p:nvSpPr>
          <p:spPr>
            <a:xfrm>
              <a:off x="1098289" y="3518454"/>
              <a:ext cx="1442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Test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797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1CF82-D98A-2644-404B-3F182258D00A}"/>
              </a:ext>
            </a:extLst>
          </p:cNvPr>
          <p:cNvSpPr txBox="1"/>
          <p:nvPr/>
        </p:nvSpPr>
        <p:spPr>
          <a:xfrm>
            <a:off x="825625" y="297417"/>
            <a:ext cx="903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TEST RESULT FOR FIRST TEST VECTOR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A3867C-2E6C-1F9C-4A8B-4C5CA7CBBF37}"/>
              </a:ext>
            </a:extLst>
          </p:cNvPr>
          <p:cNvGrpSpPr/>
          <p:nvPr/>
        </p:nvGrpSpPr>
        <p:grpSpPr>
          <a:xfrm>
            <a:off x="2474502" y="2293863"/>
            <a:ext cx="7242996" cy="2270274"/>
            <a:chOff x="2150853" y="2545317"/>
            <a:chExt cx="8202020" cy="21720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2B4EF91-AE1D-81E2-B3FD-D9E93915EEE8}"/>
                </a:ext>
              </a:extLst>
            </p:cNvPr>
            <p:cNvGrpSpPr/>
            <p:nvPr/>
          </p:nvGrpSpPr>
          <p:grpSpPr>
            <a:xfrm>
              <a:off x="2150853" y="2545317"/>
              <a:ext cx="1686105" cy="2166371"/>
              <a:chOff x="6923314" y="2258528"/>
              <a:chExt cx="1837509" cy="239258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5D3F4A9-E4B5-D68B-6230-5050422D523D}"/>
                  </a:ext>
                </a:extLst>
              </p:cNvPr>
              <p:cNvSpPr/>
              <p:nvPr/>
            </p:nvSpPr>
            <p:spPr>
              <a:xfrm>
                <a:off x="6923314" y="2264229"/>
                <a:ext cx="1837509" cy="23687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0E7CBC9-31C2-3622-346E-094940D72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788" y="2264229"/>
                <a:ext cx="0" cy="23687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F797B1C-BECF-F525-519D-A81B5B69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285" y="2258528"/>
                <a:ext cx="0" cy="23925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0957AA1-EDB9-9CDE-83A2-7B9B626F3AFB}"/>
                  </a:ext>
                </a:extLst>
              </p:cNvPr>
              <p:cNvCxnSpPr/>
              <p:nvPr/>
            </p:nvCxnSpPr>
            <p:spPr>
              <a:xfrm>
                <a:off x="6923314" y="2812057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EABED1F-8AAA-F06D-DB55-540E803F39A1}"/>
                  </a:ext>
                </a:extLst>
              </p:cNvPr>
              <p:cNvCxnSpPr/>
              <p:nvPr/>
            </p:nvCxnSpPr>
            <p:spPr>
              <a:xfrm>
                <a:off x="6923314" y="3405863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246C24F-0156-9A52-949C-142045CB5F7B}"/>
                  </a:ext>
                </a:extLst>
              </p:cNvPr>
              <p:cNvCxnSpPr/>
              <p:nvPr/>
            </p:nvCxnSpPr>
            <p:spPr>
              <a:xfrm>
                <a:off x="6923314" y="4037520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F2CD5C-80BD-0603-67FD-C1A584866DE3}"/>
                </a:ext>
              </a:extLst>
            </p:cNvPr>
            <p:cNvGrpSpPr/>
            <p:nvPr/>
          </p:nvGrpSpPr>
          <p:grpSpPr>
            <a:xfrm>
              <a:off x="4366290" y="2550956"/>
              <a:ext cx="1686105" cy="2166371"/>
              <a:chOff x="6923314" y="2258528"/>
              <a:chExt cx="1837509" cy="239258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A15E4D0-390B-29CC-711A-EC444284328F}"/>
                  </a:ext>
                </a:extLst>
              </p:cNvPr>
              <p:cNvSpPr/>
              <p:nvPr/>
            </p:nvSpPr>
            <p:spPr>
              <a:xfrm>
                <a:off x="6923314" y="2264229"/>
                <a:ext cx="1837509" cy="23687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7AC34D-6CB7-9009-9179-10D674BE6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788" y="2264229"/>
                <a:ext cx="0" cy="23687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DC483BD-887F-AFD7-AD90-5E2ED3855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285" y="2258528"/>
                <a:ext cx="0" cy="23925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6E2746-4102-7FE1-42FD-007E64C6D2CB}"/>
                  </a:ext>
                </a:extLst>
              </p:cNvPr>
              <p:cNvCxnSpPr/>
              <p:nvPr/>
            </p:nvCxnSpPr>
            <p:spPr>
              <a:xfrm>
                <a:off x="6923314" y="2812057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7FC17F-BE56-C9EF-51D3-F79FA552E775}"/>
                  </a:ext>
                </a:extLst>
              </p:cNvPr>
              <p:cNvCxnSpPr/>
              <p:nvPr/>
            </p:nvCxnSpPr>
            <p:spPr>
              <a:xfrm>
                <a:off x="6923314" y="3405863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7ABD29A-623E-EFE1-B883-854FCB7568B9}"/>
                  </a:ext>
                </a:extLst>
              </p:cNvPr>
              <p:cNvCxnSpPr/>
              <p:nvPr/>
            </p:nvCxnSpPr>
            <p:spPr>
              <a:xfrm>
                <a:off x="6923314" y="4037520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9A0153-EA0B-947F-206C-2AE55F74165F}"/>
                </a:ext>
              </a:extLst>
            </p:cNvPr>
            <p:cNvGrpSpPr/>
            <p:nvPr/>
          </p:nvGrpSpPr>
          <p:grpSpPr>
            <a:xfrm>
              <a:off x="6451331" y="2550955"/>
              <a:ext cx="1686105" cy="2166371"/>
              <a:chOff x="6923314" y="2258528"/>
              <a:chExt cx="1837509" cy="239258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755E2CD-DA25-6328-0914-B546B5207C9A}"/>
                  </a:ext>
                </a:extLst>
              </p:cNvPr>
              <p:cNvSpPr/>
              <p:nvPr/>
            </p:nvSpPr>
            <p:spPr>
              <a:xfrm>
                <a:off x="6923314" y="2264229"/>
                <a:ext cx="1837509" cy="23687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E19BC46-8A51-D7FF-21B2-5C9D90060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788" y="2264229"/>
                <a:ext cx="0" cy="23687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1371A40-A12C-3A78-F2FA-D12472845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285" y="2258528"/>
                <a:ext cx="0" cy="23925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6ADFB8C-58AC-FB9A-F1CE-C1744448A2A6}"/>
                  </a:ext>
                </a:extLst>
              </p:cNvPr>
              <p:cNvCxnSpPr/>
              <p:nvPr/>
            </p:nvCxnSpPr>
            <p:spPr>
              <a:xfrm>
                <a:off x="6923314" y="2812057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5B11FEF-AF0C-CF19-737D-396F2CE6F0EE}"/>
                  </a:ext>
                </a:extLst>
              </p:cNvPr>
              <p:cNvCxnSpPr/>
              <p:nvPr/>
            </p:nvCxnSpPr>
            <p:spPr>
              <a:xfrm>
                <a:off x="6923314" y="3405863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CEB9665-83AB-E5E5-AAC5-435113CBEB6B}"/>
                  </a:ext>
                </a:extLst>
              </p:cNvPr>
              <p:cNvCxnSpPr/>
              <p:nvPr/>
            </p:nvCxnSpPr>
            <p:spPr>
              <a:xfrm>
                <a:off x="6923314" y="4037520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97FF941-54BC-4FB8-F258-957083A07D70}"/>
                </a:ext>
              </a:extLst>
            </p:cNvPr>
            <p:cNvGrpSpPr/>
            <p:nvPr/>
          </p:nvGrpSpPr>
          <p:grpSpPr>
            <a:xfrm>
              <a:off x="8666768" y="2545317"/>
              <a:ext cx="1686105" cy="2166371"/>
              <a:chOff x="6923314" y="2258528"/>
              <a:chExt cx="1837509" cy="239258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887178D-0920-5BFE-6B51-77DB4A854A90}"/>
                  </a:ext>
                </a:extLst>
              </p:cNvPr>
              <p:cNvSpPr/>
              <p:nvPr/>
            </p:nvSpPr>
            <p:spPr>
              <a:xfrm>
                <a:off x="6923314" y="2264229"/>
                <a:ext cx="1837509" cy="23687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E9AE833-CEF4-0659-DB31-DCCF8CBC0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788" y="2264229"/>
                <a:ext cx="0" cy="23687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03A7F21-4B9A-48A9-88CC-02333771C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285" y="2258528"/>
                <a:ext cx="0" cy="23925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A3D3237-68AB-EFC9-C746-44164995593E}"/>
                  </a:ext>
                </a:extLst>
              </p:cNvPr>
              <p:cNvCxnSpPr/>
              <p:nvPr/>
            </p:nvCxnSpPr>
            <p:spPr>
              <a:xfrm>
                <a:off x="6923314" y="2812057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2E2A4C5-8D33-3C67-CB58-388A1144B14D}"/>
                  </a:ext>
                </a:extLst>
              </p:cNvPr>
              <p:cNvCxnSpPr/>
              <p:nvPr/>
            </p:nvCxnSpPr>
            <p:spPr>
              <a:xfrm>
                <a:off x="6923314" y="3405863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3EC36AB-8247-A29C-2D37-12FFE2F9D254}"/>
                  </a:ext>
                </a:extLst>
              </p:cNvPr>
              <p:cNvCxnSpPr/>
              <p:nvPr/>
            </p:nvCxnSpPr>
            <p:spPr>
              <a:xfrm>
                <a:off x="6923314" y="4037520"/>
                <a:ext cx="18375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16BB16-B5C5-FAC6-590D-9FB9A6FE4FAD}"/>
                </a:ext>
              </a:extLst>
            </p:cNvPr>
            <p:cNvSpPr txBox="1"/>
            <p:nvPr/>
          </p:nvSpPr>
          <p:spPr>
            <a:xfrm>
              <a:off x="2827945" y="255611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1EA654-AEF5-0F4E-DAB7-5C7A9873E816}"/>
                </a:ext>
              </a:extLst>
            </p:cNvPr>
            <p:cNvSpPr txBox="1"/>
            <p:nvPr/>
          </p:nvSpPr>
          <p:spPr>
            <a:xfrm>
              <a:off x="2827943" y="309377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9AEB-AC3B-BD8C-9929-ECE71EF30B59}"/>
                </a:ext>
              </a:extLst>
            </p:cNvPr>
            <p:cNvSpPr txBox="1"/>
            <p:nvPr/>
          </p:nvSpPr>
          <p:spPr>
            <a:xfrm>
              <a:off x="2823517" y="3665714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E84467-8257-86DA-C821-925ACEE661A3}"/>
                </a:ext>
              </a:extLst>
            </p:cNvPr>
            <p:cNvSpPr txBox="1"/>
            <p:nvPr/>
          </p:nvSpPr>
          <p:spPr>
            <a:xfrm>
              <a:off x="2827944" y="4183303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2CD38-841D-FF98-FCD9-2FDE4F7CE68A}"/>
                </a:ext>
              </a:extLst>
            </p:cNvPr>
            <p:cNvSpPr txBox="1"/>
            <p:nvPr/>
          </p:nvSpPr>
          <p:spPr>
            <a:xfrm>
              <a:off x="5017019" y="2599438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577645-F5AA-DE63-8778-D26AA30BDEA4}"/>
                </a:ext>
              </a:extLst>
            </p:cNvPr>
            <p:cNvSpPr txBox="1"/>
            <p:nvPr/>
          </p:nvSpPr>
          <p:spPr>
            <a:xfrm>
              <a:off x="5017017" y="3137099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7288D3-A542-39E1-E24C-B06666ABD756}"/>
                </a:ext>
              </a:extLst>
            </p:cNvPr>
            <p:cNvSpPr txBox="1"/>
            <p:nvPr/>
          </p:nvSpPr>
          <p:spPr>
            <a:xfrm>
              <a:off x="5012591" y="3709035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B30689-96D2-97A5-1466-0C5D8F7C3252}"/>
                </a:ext>
              </a:extLst>
            </p:cNvPr>
            <p:cNvSpPr txBox="1"/>
            <p:nvPr/>
          </p:nvSpPr>
          <p:spPr>
            <a:xfrm>
              <a:off x="5017018" y="4226624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9E261B-ED4A-F7F1-306B-00B03D378608}"/>
                </a:ext>
              </a:extLst>
            </p:cNvPr>
            <p:cNvSpPr txBox="1"/>
            <p:nvPr/>
          </p:nvSpPr>
          <p:spPr>
            <a:xfrm>
              <a:off x="7094347" y="2628156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7089D7-8784-F6B4-67D9-B9299DCF9F65}"/>
                </a:ext>
              </a:extLst>
            </p:cNvPr>
            <p:cNvSpPr txBox="1"/>
            <p:nvPr/>
          </p:nvSpPr>
          <p:spPr>
            <a:xfrm>
              <a:off x="7094345" y="316581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CB0F66-0BF9-584D-11BC-7F83A5315C15}"/>
                </a:ext>
              </a:extLst>
            </p:cNvPr>
            <p:cNvSpPr txBox="1"/>
            <p:nvPr/>
          </p:nvSpPr>
          <p:spPr>
            <a:xfrm>
              <a:off x="7089919" y="3737753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E11187-A7D4-99CB-A4CB-EB6DAEDB2A1E}"/>
                </a:ext>
              </a:extLst>
            </p:cNvPr>
            <p:cNvSpPr txBox="1"/>
            <p:nvPr/>
          </p:nvSpPr>
          <p:spPr>
            <a:xfrm>
              <a:off x="7094346" y="425534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87DF81-99FD-B486-3191-848B74809A2E}"/>
                </a:ext>
              </a:extLst>
            </p:cNvPr>
            <p:cNvSpPr txBox="1"/>
            <p:nvPr/>
          </p:nvSpPr>
          <p:spPr>
            <a:xfrm>
              <a:off x="9320624" y="2628156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1692B2-252F-E978-6FBE-D49BD35AF32E}"/>
                </a:ext>
              </a:extLst>
            </p:cNvPr>
            <p:cNvSpPr txBox="1"/>
            <p:nvPr/>
          </p:nvSpPr>
          <p:spPr>
            <a:xfrm>
              <a:off x="9320622" y="3165817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77BF1B-1EA0-25AF-FE4B-627FA8556E7F}"/>
                </a:ext>
              </a:extLst>
            </p:cNvPr>
            <p:cNvSpPr txBox="1"/>
            <p:nvPr/>
          </p:nvSpPr>
          <p:spPr>
            <a:xfrm>
              <a:off x="9316196" y="3737753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78BAD2-4AF8-8200-26E7-B41285B993B8}"/>
                </a:ext>
              </a:extLst>
            </p:cNvPr>
            <p:cNvSpPr txBox="1"/>
            <p:nvPr/>
          </p:nvSpPr>
          <p:spPr>
            <a:xfrm>
              <a:off x="9320623" y="4255342"/>
              <a:ext cx="34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2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28028A7-B5C9-CB49-E703-C9908E2ED564}"/>
                </a:ext>
              </a:extLst>
            </p:cNvPr>
            <p:cNvGrpSpPr/>
            <p:nvPr/>
          </p:nvGrpSpPr>
          <p:grpSpPr>
            <a:xfrm>
              <a:off x="2243635" y="2585915"/>
              <a:ext cx="354051" cy="1996518"/>
              <a:chOff x="1352849" y="1437351"/>
              <a:chExt cx="354051" cy="1996518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D1E518-9871-D499-84C0-ACABB8DB69E6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CC8B9-BE1D-A631-6F7F-4D162783E1EE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9576BF7-3624-0E42-1C7F-B031C6A3AFF9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D998680-E99E-F5BD-E45F-A450E695C9A0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2243B4-48C0-D6BD-B823-6058DFC4F9EE}"/>
                </a:ext>
              </a:extLst>
            </p:cNvPr>
            <p:cNvGrpSpPr/>
            <p:nvPr/>
          </p:nvGrpSpPr>
          <p:grpSpPr>
            <a:xfrm>
              <a:off x="3415317" y="2599438"/>
              <a:ext cx="354051" cy="1996518"/>
              <a:chOff x="1352849" y="1437351"/>
              <a:chExt cx="354051" cy="1996518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BD14D94-42DC-63B3-5E52-FABAC17DC719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FA891D-F1D5-22F5-5008-2849BE3D0C8D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0F27B93-5BF7-9810-C137-342752810466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D51C442-B1A2-6953-839C-F67273E4E9B3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C23E72-FCE4-7737-5FFF-71B4D2AACB33}"/>
                </a:ext>
              </a:extLst>
            </p:cNvPr>
            <p:cNvGrpSpPr/>
            <p:nvPr/>
          </p:nvGrpSpPr>
          <p:grpSpPr>
            <a:xfrm>
              <a:off x="4453408" y="2609091"/>
              <a:ext cx="354051" cy="1996518"/>
              <a:chOff x="1352849" y="1437351"/>
              <a:chExt cx="354051" cy="199651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207F53-A828-B753-92F0-E8677DA893B2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05BC527-298A-370A-70C3-E2A23E8156EA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CE07D2-AF23-77E2-D752-EC0125E3744E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B68967-9D91-EEB1-DEE1-4DE96769776E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CDAF6FA-6204-157D-3F9B-D7152676B050}"/>
                </a:ext>
              </a:extLst>
            </p:cNvPr>
            <p:cNvGrpSpPr/>
            <p:nvPr/>
          </p:nvGrpSpPr>
          <p:grpSpPr>
            <a:xfrm>
              <a:off x="5575126" y="2609091"/>
              <a:ext cx="354051" cy="1996518"/>
              <a:chOff x="1352849" y="1437351"/>
              <a:chExt cx="354051" cy="1996518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0CD0D1-1402-5084-5B08-0E0EC4CC2414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F6DA9C0-3ABC-5B12-EA7D-8D1C12967B18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055EAA-E602-605A-F511-C4F222E3C6A3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63F9F5-2C07-E769-6B1D-7B361FDE110C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0FA4FF-0840-7DB9-01AC-1BBDC86C6647}"/>
                </a:ext>
              </a:extLst>
            </p:cNvPr>
            <p:cNvGrpSpPr/>
            <p:nvPr/>
          </p:nvGrpSpPr>
          <p:grpSpPr>
            <a:xfrm>
              <a:off x="6573516" y="2624606"/>
              <a:ext cx="354051" cy="1996518"/>
              <a:chOff x="1352849" y="1437351"/>
              <a:chExt cx="354051" cy="1996518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07A6C0-BB7D-6ED3-CEF3-552AC186D43B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EBB3E8-C018-BF05-4703-F2FE082BCE2A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BBA4D0-C309-9125-E353-BA2DABFCFD89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F54152-A0E1-4EFE-CF22-9188201FE427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08BB48-50DD-ADB7-3BEB-E93C5DAEEDE5}"/>
                </a:ext>
              </a:extLst>
            </p:cNvPr>
            <p:cNvGrpSpPr/>
            <p:nvPr/>
          </p:nvGrpSpPr>
          <p:grpSpPr>
            <a:xfrm>
              <a:off x="7679400" y="2585915"/>
              <a:ext cx="354051" cy="1996518"/>
              <a:chOff x="1352849" y="1437351"/>
              <a:chExt cx="354051" cy="1996518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02D027-CF31-1C4B-63E4-0222325408FD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D82EF0-5F3A-78F5-ADE0-E3FAB1AC7FA3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00FDCBC-4B95-7A3B-033F-B3BB03CD229C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308310-88C8-2D34-9F2D-0BC59B7F1FD0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99F13E-5A83-5B22-86CC-3F48CCD98600}"/>
                </a:ext>
              </a:extLst>
            </p:cNvPr>
            <p:cNvGrpSpPr/>
            <p:nvPr/>
          </p:nvGrpSpPr>
          <p:grpSpPr>
            <a:xfrm>
              <a:off x="8778280" y="2585915"/>
              <a:ext cx="354051" cy="1996518"/>
              <a:chOff x="1352849" y="1437351"/>
              <a:chExt cx="354051" cy="1996518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097EB-1B04-AA5B-3102-5851E86C4097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F782C1-2DC1-B884-C83F-9C35E7C9B395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9D7663-AD46-5C36-7382-EEB79FB2DB2F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3237EA-804D-03A1-26D9-BCBA84DFED5B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A331750-A713-A5DA-6CDA-89CC607B9F4E}"/>
                </a:ext>
              </a:extLst>
            </p:cNvPr>
            <p:cNvGrpSpPr/>
            <p:nvPr/>
          </p:nvGrpSpPr>
          <p:grpSpPr>
            <a:xfrm>
              <a:off x="9892477" y="2599438"/>
              <a:ext cx="354051" cy="1996518"/>
              <a:chOff x="1352849" y="1437351"/>
              <a:chExt cx="354051" cy="19965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AA1ADB-1DF4-5A2E-3759-ED185418CA39}"/>
                  </a:ext>
                </a:extLst>
              </p:cNvPr>
              <p:cNvSpPr txBox="1"/>
              <p:nvPr/>
            </p:nvSpPr>
            <p:spPr>
              <a:xfrm>
                <a:off x="1357277" y="1437351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C1AA90-860A-2939-5CDA-FF9F9F0CE71C}"/>
                  </a:ext>
                </a:extLst>
              </p:cNvPr>
              <p:cNvSpPr txBox="1"/>
              <p:nvPr/>
            </p:nvSpPr>
            <p:spPr>
              <a:xfrm>
                <a:off x="1357275" y="1975012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8CE74F-FE92-A895-EDA5-471AB1788D3F}"/>
                  </a:ext>
                </a:extLst>
              </p:cNvPr>
              <p:cNvSpPr txBox="1"/>
              <p:nvPr/>
            </p:nvSpPr>
            <p:spPr>
              <a:xfrm>
                <a:off x="1352849" y="2546948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2B3BF0-9876-E10E-E6C9-CE937A706109}"/>
                  </a:ext>
                </a:extLst>
              </p:cNvPr>
              <p:cNvSpPr txBox="1"/>
              <p:nvPr/>
            </p:nvSpPr>
            <p:spPr>
              <a:xfrm>
                <a:off x="1357276" y="3064537"/>
                <a:ext cx="34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EBE2C00-CED1-966C-1DD0-D0C2DCBA73BA}"/>
              </a:ext>
            </a:extLst>
          </p:cNvPr>
          <p:cNvSpPr txBox="1"/>
          <p:nvPr/>
        </p:nvSpPr>
        <p:spPr>
          <a:xfrm>
            <a:off x="4581841" y="1362836"/>
            <a:ext cx="3028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/>
              <a:t>Load Test Vector 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Propagate through the circuit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29A42B3-F888-D95E-AE0D-3A6C36501E32}"/>
              </a:ext>
            </a:extLst>
          </p:cNvPr>
          <p:cNvSpPr txBox="1"/>
          <p:nvPr/>
        </p:nvSpPr>
        <p:spPr>
          <a:xfrm>
            <a:off x="2827390" y="4792615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Gate 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4A39DE-DF83-DB27-F190-80B7B95B62B1}"/>
              </a:ext>
            </a:extLst>
          </p:cNvPr>
          <p:cNvSpPr txBox="1"/>
          <p:nvPr/>
        </p:nvSpPr>
        <p:spPr>
          <a:xfrm>
            <a:off x="4775972" y="4792615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Gate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61DCCE-2B60-00D0-7D98-3C22577C4160}"/>
              </a:ext>
            </a:extLst>
          </p:cNvPr>
          <p:cNvSpPr txBox="1"/>
          <p:nvPr/>
        </p:nvSpPr>
        <p:spPr>
          <a:xfrm>
            <a:off x="6591033" y="4792615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Gate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0D4A40C-892A-B9B9-CFE0-2DDAA4D9F43B}"/>
              </a:ext>
            </a:extLst>
          </p:cNvPr>
          <p:cNvSpPr txBox="1"/>
          <p:nvPr/>
        </p:nvSpPr>
        <p:spPr>
          <a:xfrm>
            <a:off x="8573615" y="4792615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Gate 3</a:t>
            </a:r>
          </a:p>
        </p:txBody>
      </p:sp>
    </p:spTree>
    <p:extLst>
      <p:ext uri="{BB962C8B-B14F-4D97-AF65-F5344CB8AC3E}">
        <p14:creationId xmlns:p14="http://schemas.microsoft.com/office/powerpoint/2010/main" val="1691762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54010339-F175-A069-F228-88FF43648F0B}"/>
              </a:ext>
            </a:extLst>
          </p:cNvPr>
          <p:cNvGrpSpPr/>
          <p:nvPr/>
        </p:nvGrpSpPr>
        <p:grpSpPr>
          <a:xfrm>
            <a:off x="2040488" y="1457690"/>
            <a:ext cx="7751599" cy="4987864"/>
            <a:chOff x="1973987" y="867486"/>
            <a:chExt cx="7751599" cy="498786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5EDEFF-39A2-5ADC-A861-D495706FF545}"/>
                </a:ext>
              </a:extLst>
            </p:cNvPr>
            <p:cNvGrpSpPr/>
            <p:nvPr/>
          </p:nvGrpSpPr>
          <p:grpSpPr>
            <a:xfrm>
              <a:off x="1973987" y="2760263"/>
              <a:ext cx="1116860" cy="1338349"/>
              <a:chOff x="2624394" y="2660073"/>
              <a:chExt cx="1116860" cy="1338349"/>
            </a:xfrm>
          </p:grpSpPr>
          <p:sp>
            <p:nvSpPr>
              <p:cNvPr id="3" name="Left Brace 2">
                <a:extLst>
                  <a:ext uri="{FF2B5EF4-FFF2-40B4-BE49-F238E27FC236}">
                    <a16:creationId xmlns:a16="http://schemas.microsoft.com/office/drawing/2014/main" id="{404F0F18-80FA-AC93-345C-27BD63540CFE}"/>
                  </a:ext>
                </a:extLst>
              </p:cNvPr>
              <p:cNvSpPr/>
              <p:nvPr/>
            </p:nvSpPr>
            <p:spPr>
              <a:xfrm>
                <a:off x="2926080" y="2660073"/>
                <a:ext cx="681644" cy="133834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2AD423-C8D4-2B36-4690-36521C3C013F}"/>
                  </a:ext>
                </a:extLst>
              </p:cNvPr>
              <p:cNvSpPr txBox="1"/>
              <p:nvPr/>
            </p:nvSpPr>
            <p:spPr>
              <a:xfrm>
                <a:off x="2624394" y="31445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7EFFF6-DA0E-8CE5-1232-43BAD2B6A37A}"/>
                  </a:ext>
                </a:extLst>
              </p:cNvPr>
              <p:cNvSpPr txBox="1"/>
              <p:nvPr/>
            </p:nvSpPr>
            <p:spPr>
              <a:xfrm>
                <a:off x="3271253" y="2660073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 :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F277F7-4D4F-DF08-7028-EB8C9A38409B}"/>
                  </a:ext>
                </a:extLst>
              </p:cNvPr>
              <p:cNvSpPr txBox="1"/>
              <p:nvPr/>
            </p:nvSpPr>
            <p:spPr>
              <a:xfrm>
                <a:off x="3266902" y="2964071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1 :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0527EB-3237-A7BB-AC83-29BF8129D8D0}"/>
                  </a:ext>
                </a:extLst>
              </p:cNvPr>
              <p:cNvSpPr txBox="1"/>
              <p:nvPr/>
            </p:nvSpPr>
            <p:spPr>
              <a:xfrm>
                <a:off x="3266902" y="3329247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2 :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53BA03-CD06-4061-17BC-47A8F63E8F84}"/>
                  </a:ext>
                </a:extLst>
              </p:cNvPr>
              <p:cNvSpPr txBox="1"/>
              <p:nvPr/>
            </p:nvSpPr>
            <p:spPr>
              <a:xfrm>
                <a:off x="3271253" y="3629090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3 :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1949A6-15E6-A81F-053C-CF16163A675F}"/>
                </a:ext>
              </a:extLst>
            </p:cNvPr>
            <p:cNvGrpSpPr/>
            <p:nvPr/>
          </p:nvGrpSpPr>
          <p:grpSpPr>
            <a:xfrm>
              <a:off x="3471588" y="1251406"/>
              <a:ext cx="1023507" cy="1038507"/>
              <a:chOff x="2713396" y="2775249"/>
              <a:chExt cx="1023507" cy="103850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F63CF834-6C07-8EB3-76AC-3291AA0F609D}"/>
                  </a:ext>
                </a:extLst>
              </p:cNvPr>
              <p:cNvSpPr/>
              <p:nvPr/>
            </p:nvSpPr>
            <p:spPr>
              <a:xfrm>
                <a:off x="2926080" y="2775249"/>
                <a:ext cx="681644" cy="1038507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43478D-15DE-2FD4-47E2-6AFD201B28BE}"/>
                  </a:ext>
                </a:extLst>
              </p:cNvPr>
              <p:cNvSpPr txBox="1"/>
              <p:nvPr/>
            </p:nvSpPr>
            <p:spPr>
              <a:xfrm>
                <a:off x="2713396" y="31098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83BC30-B552-FACC-4E65-E267078902DB}"/>
                  </a:ext>
                </a:extLst>
              </p:cNvPr>
              <p:cNvSpPr txBox="1"/>
              <p:nvPr/>
            </p:nvSpPr>
            <p:spPr>
              <a:xfrm>
                <a:off x="3266903" y="2775249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 :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2DD8D5-7CE2-E15B-4AD7-70B3BEB6C7FE}"/>
                  </a:ext>
                </a:extLst>
              </p:cNvPr>
              <p:cNvSpPr txBox="1"/>
              <p:nvPr/>
            </p:nvSpPr>
            <p:spPr>
              <a:xfrm>
                <a:off x="3266902" y="3101547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1 :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0AE264-9B36-B169-8397-222283442871}"/>
                  </a:ext>
                </a:extLst>
              </p:cNvPr>
              <p:cNvSpPr txBox="1"/>
              <p:nvPr/>
            </p:nvSpPr>
            <p:spPr>
              <a:xfrm>
                <a:off x="3266902" y="3444424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2 : 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E01C912-5C6F-1945-5102-0CC8AA33D3FB}"/>
                </a:ext>
              </a:extLst>
            </p:cNvPr>
            <p:cNvGrpSpPr/>
            <p:nvPr/>
          </p:nvGrpSpPr>
          <p:grpSpPr>
            <a:xfrm>
              <a:off x="3469769" y="3022775"/>
              <a:ext cx="1120015" cy="786755"/>
              <a:chOff x="2671037" y="2775249"/>
              <a:chExt cx="1120015" cy="786755"/>
            </a:xfrm>
          </p:grpSpPr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D5446425-75BB-147F-3AC6-F255455B831F}"/>
                  </a:ext>
                </a:extLst>
              </p:cNvPr>
              <p:cNvSpPr/>
              <p:nvPr/>
            </p:nvSpPr>
            <p:spPr>
              <a:xfrm>
                <a:off x="2926080" y="2775249"/>
                <a:ext cx="681644" cy="78675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908CDB-0EDD-B58B-D09B-2B9C553469F6}"/>
                  </a:ext>
                </a:extLst>
              </p:cNvPr>
              <p:cNvSpPr txBox="1"/>
              <p:nvPr/>
            </p:nvSpPr>
            <p:spPr>
              <a:xfrm>
                <a:off x="2671037" y="29754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53463-5EB4-B469-B156-48D041782818}"/>
                  </a:ext>
                </a:extLst>
              </p:cNvPr>
              <p:cNvSpPr txBox="1"/>
              <p:nvPr/>
            </p:nvSpPr>
            <p:spPr>
              <a:xfrm>
                <a:off x="3321051" y="2817268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1 :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A94640-A75E-13F8-BD75-85A33FE1FC83}"/>
                  </a:ext>
                </a:extLst>
              </p:cNvPr>
              <p:cNvSpPr txBox="1"/>
              <p:nvPr/>
            </p:nvSpPr>
            <p:spPr>
              <a:xfrm>
                <a:off x="3321051" y="3160145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3 : 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3F1C878-A27C-07CA-77B3-62822E33FFE9}"/>
                </a:ext>
              </a:extLst>
            </p:cNvPr>
            <p:cNvGrpSpPr/>
            <p:nvPr/>
          </p:nvGrpSpPr>
          <p:grpSpPr>
            <a:xfrm>
              <a:off x="3566725" y="4347589"/>
              <a:ext cx="1023507" cy="738664"/>
              <a:chOff x="2713396" y="2925170"/>
              <a:chExt cx="1023507" cy="738664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7AFDC4F1-8F97-FF1C-5890-7B10CFDD6615}"/>
                  </a:ext>
                </a:extLst>
              </p:cNvPr>
              <p:cNvSpPr/>
              <p:nvPr/>
            </p:nvSpPr>
            <p:spPr>
              <a:xfrm>
                <a:off x="2926080" y="2925170"/>
                <a:ext cx="681644" cy="72700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A302B7-D48E-2981-B062-D3D4434CB1A1}"/>
                  </a:ext>
                </a:extLst>
              </p:cNvPr>
              <p:cNvSpPr txBox="1"/>
              <p:nvPr/>
            </p:nvSpPr>
            <p:spPr>
              <a:xfrm>
                <a:off x="2713396" y="31098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DE4A0F-6C40-1B11-45B5-BFEB2E518308}"/>
                  </a:ext>
                </a:extLst>
              </p:cNvPr>
              <p:cNvSpPr txBox="1"/>
              <p:nvPr/>
            </p:nvSpPr>
            <p:spPr>
              <a:xfrm>
                <a:off x="3266903" y="292517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 :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BB16CF-B3F1-36D5-F1A4-A9A9BDC8DF0D}"/>
                  </a:ext>
                </a:extLst>
              </p:cNvPr>
              <p:cNvSpPr txBox="1"/>
              <p:nvPr/>
            </p:nvSpPr>
            <p:spPr>
              <a:xfrm>
                <a:off x="3266902" y="3294502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2 : 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D17A355-6C6F-8B42-4F4C-ECB9115564DF}"/>
                </a:ext>
              </a:extLst>
            </p:cNvPr>
            <p:cNvGrpSpPr/>
            <p:nvPr/>
          </p:nvGrpSpPr>
          <p:grpSpPr>
            <a:xfrm>
              <a:off x="3572763" y="5465729"/>
              <a:ext cx="1094040" cy="389621"/>
              <a:chOff x="2713396" y="3051392"/>
              <a:chExt cx="1094040" cy="389621"/>
            </a:xfrm>
          </p:grpSpPr>
          <p:sp>
            <p:nvSpPr>
              <p:cNvPr id="26" name="Left Brace 25">
                <a:extLst>
                  <a:ext uri="{FF2B5EF4-FFF2-40B4-BE49-F238E27FC236}">
                    <a16:creationId xmlns:a16="http://schemas.microsoft.com/office/drawing/2014/main" id="{A8D8EC49-CD30-C093-3A5E-307FD2A1183A}"/>
                  </a:ext>
                </a:extLst>
              </p:cNvPr>
              <p:cNvSpPr/>
              <p:nvPr/>
            </p:nvSpPr>
            <p:spPr>
              <a:xfrm>
                <a:off x="2926080" y="3051392"/>
                <a:ext cx="681644" cy="38962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5DD509-86C2-0FB6-0BDD-B664BA1D2FEA}"/>
                  </a:ext>
                </a:extLst>
              </p:cNvPr>
              <p:cNvSpPr txBox="1"/>
              <p:nvPr/>
            </p:nvSpPr>
            <p:spPr>
              <a:xfrm>
                <a:off x="2713396" y="30716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DAD00C-FCDE-17E0-B400-042D4FC7FECD}"/>
                  </a:ext>
                </a:extLst>
              </p:cNvPr>
              <p:cNvSpPr txBox="1"/>
              <p:nvPr/>
            </p:nvSpPr>
            <p:spPr>
              <a:xfrm>
                <a:off x="3266902" y="3071681"/>
                <a:ext cx="540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-1 : 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205F18-F3BE-03DA-8EFB-8362BF68BD22}"/>
                </a:ext>
              </a:extLst>
            </p:cNvPr>
            <p:cNvGrpSpPr/>
            <p:nvPr/>
          </p:nvGrpSpPr>
          <p:grpSpPr>
            <a:xfrm>
              <a:off x="8714548" y="2835978"/>
              <a:ext cx="1011038" cy="1170181"/>
              <a:chOff x="8047229" y="3256247"/>
              <a:chExt cx="1011038" cy="1170181"/>
            </a:xfrm>
          </p:grpSpPr>
          <p:sp>
            <p:nvSpPr>
              <p:cNvPr id="30" name="Right Brace 29">
                <a:extLst>
                  <a:ext uri="{FF2B5EF4-FFF2-40B4-BE49-F238E27FC236}">
                    <a16:creationId xmlns:a16="http://schemas.microsoft.com/office/drawing/2014/main" id="{003E751F-3B1C-4B44-231A-445C5E5CCACB}"/>
                  </a:ext>
                </a:extLst>
              </p:cNvPr>
              <p:cNvSpPr/>
              <p:nvPr/>
            </p:nvSpPr>
            <p:spPr>
              <a:xfrm>
                <a:off x="8286581" y="3256247"/>
                <a:ext cx="470000" cy="1148483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72150A-EE7D-3384-EBD8-E39461612225}"/>
                  </a:ext>
                </a:extLst>
              </p:cNvPr>
              <p:cNvSpPr txBox="1"/>
              <p:nvPr/>
            </p:nvSpPr>
            <p:spPr>
              <a:xfrm>
                <a:off x="8756581" y="36496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A8F42B-545E-7011-F0D4-912E31001EDB}"/>
                  </a:ext>
                </a:extLst>
              </p:cNvPr>
              <p:cNvSpPr txBox="1"/>
              <p:nvPr/>
            </p:nvSpPr>
            <p:spPr>
              <a:xfrm>
                <a:off x="8047230" y="3256247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4B6B16-82AF-FF39-183E-F94D84BD38BC}"/>
                  </a:ext>
                </a:extLst>
              </p:cNvPr>
              <p:cNvSpPr txBox="1"/>
              <p:nvPr/>
            </p:nvSpPr>
            <p:spPr>
              <a:xfrm>
                <a:off x="8047229" y="3652473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7B2399-FBDF-2408-5535-07F3E9C313A5}"/>
                  </a:ext>
                </a:extLst>
              </p:cNvPr>
              <p:cNvSpPr txBox="1"/>
              <p:nvPr/>
            </p:nvSpPr>
            <p:spPr>
              <a:xfrm>
                <a:off x="8050371" y="4057096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2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2096DC3-594C-D475-CCC0-FA758A5BE52F}"/>
                </a:ext>
              </a:extLst>
            </p:cNvPr>
            <p:cNvGrpSpPr/>
            <p:nvPr/>
          </p:nvGrpSpPr>
          <p:grpSpPr>
            <a:xfrm>
              <a:off x="7426846" y="1750652"/>
              <a:ext cx="1011037" cy="765558"/>
              <a:chOff x="8047229" y="3256247"/>
              <a:chExt cx="1011037" cy="765558"/>
            </a:xfrm>
          </p:grpSpPr>
          <p:sp>
            <p:nvSpPr>
              <p:cNvPr id="36" name="Right Brace 35">
                <a:extLst>
                  <a:ext uri="{FF2B5EF4-FFF2-40B4-BE49-F238E27FC236}">
                    <a16:creationId xmlns:a16="http://schemas.microsoft.com/office/drawing/2014/main" id="{BBE82184-0226-93FB-FA4E-5A867F0370EC}"/>
                  </a:ext>
                </a:extLst>
              </p:cNvPr>
              <p:cNvSpPr/>
              <p:nvPr/>
            </p:nvSpPr>
            <p:spPr>
              <a:xfrm>
                <a:off x="8295751" y="3256248"/>
                <a:ext cx="460829" cy="76271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9427B6-6551-51DE-682F-0E2E3092288F}"/>
                  </a:ext>
                </a:extLst>
              </p:cNvPr>
              <p:cNvSpPr txBox="1"/>
              <p:nvPr/>
            </p:nvSpPr>
            <p:spPr>
              <a:xfrm>
                <a:off x="8756580" y="34601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5585A-C44C-C729-36B3-C70414BDD003}"/>
                  </a:ext>
                </a:extLst>
              </p:cNvPr>
              <p:cNvSpPr txBox="1"/>
              <p:nvPr/>
            </p:nvSpPr>
            <p:spPr>
              <a:xfrm>
                <a:off x="8047230" y="3256247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348897-9CBF-AB78-7D25-79A0518DA146}"/>
                  </a:ext>
                </a:extLst>
              </p:cNvPr>
              <p:cNvSpPr txBox="1"/>
              <p:nvPr/>
            </p:nvSpPr>
            <p:spPr>
              <a:xfrm>
                <a:off x="8047229" y="3652473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3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D1D2DD-7559-45AC-B738-0C199FC10061}"/>
                </a:ext>
              </a:extLst>
            </p:cNvPr>
            <p:cNvGrpSpPr/>
            <p:nvPr/>
          </p:nvGrpSpPr>
          <p:grpSpPr>
            <a:xfrm>
              <a:off x="7658291" y="2843909"/>
              <a:ext cx="771686" cy="1148483"/>
              <a:chOff x="8286581" y="3256247"/>
              <a:chExt cx="771686" cy="1148483"/>
            </a:xfrm>
          </p:grpSpPr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A57ABD68-3EF7-B64D-4154-568EB4FABC01}"/>
                  </a:ext>
                </a:extLst>
              </p:cNvPr>
              <p:cNvSpPr/>
              <p:nvPr/>
            </p:nvSpPr>
            <p:spPr>
              <a:xfrm>
                <a:off x="8286581" y="3256247"/>
                <a:ext cx="470000" cy="1148483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9F7EEC-9786-42A9-A039-79FF701B755B}"/>
                  </a:ext>
                </a:extLst>
              </p:cNvPr>
              <p:cNvSpPr txBox="1"/>
              <p:nvPr/>
            </p:nvSpPr>
            <p:spPr>
              <a:xfrm>
                <a:off x="8756581" y="36496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10D326F-9473-41C4-A697-A9EAD98EFA06}"/>
                </a:ext>
              </a:extLst>
            </p:cNvPr>
            <p:cNvGrpSpPr/>
            <p:nvPr/>
          </p:nvGrpSpPr>
          <p:grpSpPr>
            <a:xfrm>
              <a:off x="7630561" y="4173526"/>
              <a:ext cx="843229" cy="730559"/>
              <a:chOff x="8215038" y="3674171"/>
              <a:chExt cx="843229" cy="730559"/>
            </a:xfrm>
          </p:grpSpPr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D336DE5A-B546-E81F-C05D-3009F94FC3D3}"/>
                  </a:ext>
                </a:extLst>
              </p:cNvPr>
              <p:cNvSpPr/>
              <p:nvPr/>
            </p:nvSpPr>
            <p:spPr>
              <a:xfrm>
                <a:off x="8215038" y="3674171"/>
                <a:ext cx="541543" cy="730559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C9EAC5-08BD-EF6C-DBD0-2807F571400B}"/>
                  </a:ext>
                </a:extLst>
              </p:cNvPr>
              <p:cNvSpPr txBox="1"/>
              <p:nvPr/>
            </p:nvSpPr>
            <p:spPr>
              <a:xfrm>
                <a:off x="8756581" y="38559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2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D93176-AE7D-649A-C9FA-0A5BAD863E35}"/>
                </a:ext>
              </a:extLst>
            </p:cNvPr>
            <p:cNvGrpSpPr/>
            <p:nvPr/>
          </p:nvGrpSpPr>
          <p:grpSpPr>
            <a:xfrm>
              <a:off x="5109349" y="867486"/>
              <a:ext cx="962385" cy="472064"/>
              <a:chOff x="2645339" y="2971005"/>
              <a:chExt cx="962385" cy="842751"/>
            </a:xfrm>
          </p:grpSpPr>
          <p:sp>
            <p:nvSpPr>
              <p:cNvPr id="52" name="Left Brace 51">
                <a:extLst>
                  <a:ext uri="{FF2B5EF4-FFF2-40B4-BE49-F238E27FC236}">
                    <a16:creationId xmlns:a16="http://schemas.microsoft.com/office/drawing/2014/main" id="{8CB17E2D-6510-01BA-BF32-7DFD02EBBF10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B4569A-68A0-FCCB-01D0-0FDD146BD1A1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F3FEA11-8093-552F-8270-DE331E78D486}"/>
                </a:ext>
              </a:extLst>
            </p:cNvPr>
            <p:cNvGrpSpPr/>
            <p:nvPr/>
          </p:nvGrpSpPr>
          <p:grpSpPr>
            <a:xfrm>
              <a:off x="5109349" y="1494975"/>
              <a:ext cx="962385" cy="472064"/>
              <a:chOff x="2645339" y="2971005"/>
              <a:chExt cx="962385" cy="842751"/>
            </a:xfrm>
          </p:grpSpPr>
          <p:sp>
            <p:nvSpPr>
              <p:cNvPr id="55" name="Left Brace 54">
                <a:extLst>
                  <a:ext uri="{FF2B5EF4-FFF2-40B4-BE49-F238E27FC236}">
                    <a16:creationId xmlns:a16="http://schemas.microsoft.com/office/drawing/2014/main" id="{615EA64E-7458-29A4-72B9-AF8F282190D4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207B30-78F3-CC1C-7595-C0008D29F490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2B71A18-25F5-6D29-068E-0BB2064F4F50}"/>
                </a:ext>
              </a:extLst>
            </p:cNvPr>
            <p:cNvGrpSpPr/>
            <p:nvPr/>
          </p:nvGrpSpPr>
          <p:grpSpPr>
            <a:xfrm>
              <a:off x="5116481" y="2134508"/>
              <a:ext cx="962385" cy="472064"/>
              <a:chOff x="2645339" y="2971005"/>
              <a:chExt cx="962385" cy="842751"/>
            </a:xfrm>
          </p:grpSpPr>
          <p:sp>
            <p:nvSpPr>
              <p:cNvPr id="58" name="Left Brace 57">
                <a:extLst>
                  <a:ext uri="{FF2B5EF4-FFF2-40B4-BE49-F238E27FC236}">
                    <a16:creationId xmlns:a16="http://schemas.microsoft.com/office/drawing/2014/main" id="{512BAD4C-442E-3855-CAC5-6F71E06082DA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0E9191-6FC5-6F73-60A8-225F0C833D92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6AA6F6E-98BF-6F4D-9929-523A5354D352}"/>
                </a:ext>
              </a:extLst>
            </p:cNvPr>
            <p:cNvGrpSpPr/>
            <p:nvPr/>
          </p:nvGrpSpPr>
          <p:grpSpPr>
            <a:xfrm>
              <a:off x="5097179" y="2760361"/>
              <a:ext cx="962385" cy="472064"/>
              <a:chOff x="2645339" y="2971005"/>
              <a:chExt cx="962385" cy="842751"/>
            </a:xfrm>
          </p:grpSpPr>
          <p:sp>
            <p:nvSpPr>
              <p:cNvPr id="61" name="Left Brace 60">
                <a:extLst>
                  <a:ext uri="{FF2B5EF4-FFF2-40B4-BE49-F238E27FC236}">
                    <a16:creationId xmlns:a16="http://schemas.microsoft.com/office/drawing/2014/main" id="{178E1067-E2F4-B915-4AE1-BB3A49767591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A8C668B-705E-7336-472A-E8F5406A5DE7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F120E98-0851-01C1-6199-B061CFF84475}"/>
                </a:ext>
              </a:extLst>
            </p:cNvPr>
            <p:cNvGrpSpPr/>
            <p:nvPr/>
          </p:nvGrpSpPr>
          <p:grpSpPr>
            <a:xfrm>
              <a:off x="5104311" y="3399894"/>
              <a:ext cx="962385" cy="472064"/>
              <a:chOff x="2645339" y="2971005"/>
              <a:chExt cx="962385" cy="842751"/>
            </a:xfrm>
          </p:grpSpPr>
          <p:sp>
            <p:nvSpPr>
              <p:cNvPr id="64" name="Left Brace 63">
                <a:extLst>
                  <a:ext uri="{FF2B5EF4-FFF2-40B4-BE49-F238E27FC236}">
                    <a16:creationId xmlns:a16="http://schemas.microsoft.com/office/drawing/2014/main" id="{62F60D49-CB97-73A3-DE6F-C0BC43368588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A48CF7-A7C0-E73A-70AF-6F53A93D5BA4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3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F67A5D1-5C37-F851-4C81-1ADDCB599DED}"/>
                </a:ext>
              </a:extLst>
            </p:cNvPr>
            <p:cNvGrpSpPr/>
            <p:nvPr/>
          </p:nvGrpSpPr>
          <p:grpSpPr>
            <a:xfrm>
              <a:off x="5075520" y="4102331"/>
              <a:ext cx="962385" cy="472064"/>
              <a:chOff x="2645339" y="2971005"/>
              <a:chExt cx="962385" cy="842751"/>
            </a:xfrm>
          </p:grpSpPr>
          <p:sp>
            <p:nvSpPr>
              <p:cNvPr id="67" name="Left Brace 66">
                <a:extLst>
                  <a:ext uri="{FF2B5EF4-FFF2-40B4-BE49-F238E27FC236}">
                    <a16:creationId xmlns:a16="http://schemas.microsoft.com/office/drawing/2014/main" id="{036D4361-2B80-E79F-EDBF-7C42C5BA4BF7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30C0133-23BD-77A9-40A8-023BD93AA27B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6332EF4-395A-B6CE-5CA6-AE3EA4CAC6AA}"/>
                </a:ext>
              </a:extLst>
            </p:cNvPr>
            <p:cNvGrpSpPr/>
            <p:nvPr/>
          </p:nvGrpSpPr>
          <p:grpSpPr>
            <a:xfrm>
              <a:off x="5082652" y="4741864"/>
              <a:ext cx="962385" cy="472064"/>
              <a:chOff x="2645339" y="2971005"/>
              <a:chExt cx="962385" cy="842751"/>
            </a:xfrm>
          </p:grpSpPr>
          <p:sp>
            <p:nvSpPr>
              <p:cNvPr id="70" name="Left Brace 69">
                <a:extLst>
                  <a:ext uri="{FF2B5EF4-FFF2-40B4-BE49-F238E27FC236}">
                    <a16:creationId xmlns:a16="http://schemas.microsoft.com/office/drawing/2014/main" id="{B8F7ABBF-E7E2-333B-596F-3C59CE2361D9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07ABC9A-51F9-E75A-253D-514B7D364750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A228B34-B059-0203-C177-C23113AFD37F}"/>
                </a:ext>
              </a:extLst>
            </p:cNvPr>
            <p:cNvGrpSpPr/>
            <p:nvPr/>
          </p:nvGrpSpPr>
          <p:grpSpPr>
            <a:xfrm>
              <a:off x="5057835" y="5383286"/>
              <a:ext cx="962385" cy="472064"/>
              <a:chOff x="2645339" y="2971005"/>
              <a:chExt cx="962385" cy="842751"/>
            </a:xfrm>
          </p:grpSpPr>
          <p:sp>
            <p:nvSpPr>
              <p:cNvPr id="73" name="Left Brace 72">
                <a:extLst>
                  <a:ext uri="{FF2B5EF4-FFF2-40B4-BE49-F238E27FC236}">
                    <a16:creationId xmlns:a16="http://schemas.microsoft.com/office/drawing/2014/main" id="{AC1B49F5-4438-501B-8051-9D50EFA02743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35F774-0149-A90A-DB74-0D0A5BA995D6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72218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-1</a:t>
                </a:r>
              </a:p>
            </p:txBody>
          </p:sp>
        </p:grpSp>
        <p:cxnSp>
          <p:nvCxnSpPr>
            <p:cNvPr id="75" name="Connector: Curved 74">
              <a:extLst>
                <a:ext uri="{FF2B5EF4-FFF2-40B4-BE49-F238E27FC236}">
                  <a16:creationId xmlns:a16="http://schemas.microsoft.com/office/drawing/2014/main" id="{BF1115AC-E514-08A8-E003-EDD9D9EE3DBE}"/>
                </a:ext>
              </a:extLst>
            </p:cNvPr>
            <p:cNvCxnSpPr>
              <a:stCxn id="5" idx="3"/>
              <a:endCxn id="11" idx="1"/>
            </p:cNvCxnSpPr>
            <p:nvPr/>
          </p:nvCxnSpPr>
          <p:spPr>
            <a:xfrm flipV="1">
              <a:off x="3090846" y="1770659"/>
              <a:ext cx="380742" cy="117427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or: Curved 75">
              <a:extLst>
                <a:ext uri="{FF2B5EF4-FFF2-40B4-BE49-F238E27FC236}">
                  <a16:creationId xmlns:a16="http://schemas.microsoft.com/office/drawing/2014/main" id="{38CEC1E4-1D07-93D2-7C72-119EA8DD44AA}"/>
                </a:ext>
              </a:extLst>
            </p:cNvPr>
            <p:cNvCxnSpPr>
              <a:stCxn id="6" idx="3"/>
              <a:endCxn id="17" idx="1"/>
            </p:cNvCxnSpPr>
            <p:nvPr/>
          </p:nvCxnSpPr>
          <p:spPr>
            <a:xfrm>
              <a:off x="3086496" y="3248927"/>
              <a:ext cx="383273" cy="15874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B043C0CA-2B7B-7220-96C1-9E7D40C7ADBB}"/>
                </a:ext>
              </a:extLst>
            </p:cNvPr>
            <p:cNvCxnSpPr>
              <a:stCxn id="7" idx="3"/>
              <a:endCxn id="22" idx="1"/>
            </p:cNvCxnSpPr>
            <p:nvPr/>
          </p:nvCxnSpPr>
          <p:spPr>
            <a:xfrm>
              <a:off x="3086496" y="3614103"/>
              <a:ext cx="480229" cy="110281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7FD0C6D3-B884-75B2-341B-96479B577C1D}"/>
                </a:ext>
              </a:extLst>
            </p:cNvPr>
            <p:cNvCxnSpPr>
              <a:stCxn id="8" idx="3"/>
              <a:endCxn id="27" idx="1"/>
            </p:cNvCxnSpPr>
            <p:nvPr/>
          </p:nvCxnSpPr>
          <p:spPr>
            <a:xfrm>
              <a:off x="3090847" y="3913946"/>
              <a:ext cx="481916" cy="1756738"/>
            </a:xfrm>
            <a:prstGeom prst="curvedConnector3">
              <a:avLst>
                <a:gd name="adj1" fmla="val 3102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C091B750-EA1E-2CF3-E9B2-28960B31125D}"/>
                </a:ext>
              </a:extLst>
            </p:cNvPr>
            <p:cNvCxnSpPr>
              <a:stCxn id="12" idx="3"/>
              <a:endCxn id="53" idx="1"/>
            </p:cNvCxnSpPr>
            <p:nvPr/>
          </p:nvCxnSpPr>
          <p:spPr>
            <a:xfrm flipV="1">
              <a:off x="4495095" y="1020423"/>
              <a:ext cx="614254" cy="415649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F746342C-F8C1-8F86-EB10-01BFBDF65DBD}"/>
                </a:ext>
              </a:extLst>
            </p:cNvPr>
            <p:cNvCxnSpPr>
              <a:stCxn id="13" idx="3"/>
              <a:endCxn id="56" idx="1"/>
            </p:cNvCxnSpPr>
            <p:nvPr/>
          </p:nvCxnSpPr>
          <p:spPr>
            <a:xfrm flipV="1">
              <a:off x="4495095" y="1729138"/>
              <a:ext cx="614254" cy="33232"/>
            </a:xfrm>
            <a:prstGeom prst="curvedConnector3">
              <a:avLst>
                <a:gd name="adj1" fmla="val 5406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D3814680-105A-9C15-1697-28E1D4D8D96D}"/>
                </a:ext>
              </a:extLst>
            </p:cNvPr>
            <p:cNvCxnSpPr>
              <a:stCxn id="14" idx="3"/>
              <a:endCxn id="59" idx="1"/>
            </p:cNvCxnSpPr>
            <p:nvPr/>
          </p:nvCxnSpPr>
          <p:spPr>
            <a:xfrm>
              <a:off x="4495095" y="2105247"/>
              <a:ext cx="621386" cy="26342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637E8958-5C60-4C40-81DF-99805AA5A246}"/>
                </a:ext>
              </a:extLst>
            </p:cNvPr>
            <p:cNvCxnSpPr>
              <a:stCxn id="18" idx="3"/>
              <a:endCxn id="62" idx="1"/>
            </p:cNvCxnSpPr>
            <p:nvPr/>
          </p:nvCxnSpPr>
          <p:spPr>
            <a:xfrm flipV="1">
              <a:off x="4589784" y="2994524"/>
              <a:ext cx="507395" cy="254936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9D006A2C-ED69-827A-6D2B-E1DAD5D4B3A2}"/>
                </a:ext>
              </a:extLst>
            </p:cNvPr>
            <p:cNvCxnSpPr>
              <a:stCxn id="19" idx="3"/>
              <a:endCxn id="65" idx="1"/>
            </p:cNvCxnSpPr>
            <p:nvPr/>
          </p:nvCxnSpPr>
          <p:spPr>
            <a:xfrm>
              <a:off x="4589784" y="3592337"/>
              <a:ext cx="514527" cy="4172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A111126C-66DE-337F-06FB-C69D17A3B243}"/>
                </a:ext>
              </a:extLst>
            </p:cNvPr>
            <p:cNvCxnSpPr>
              <a:stCxn id="23" idx="3"/>
              <a:endCxn id="68" idx="1"/>
            </p:cNvCxnSpPr>
            <p:nvPr/>
          </p:nvCxnSpPr>
          <p:spPr>
            <a:xfrm flipV="1">
              <a:off x="4590232" y="4336494"/>
              <a:ext cx="485288" cy="19576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Curved 84">
              <a:extLst>
                <a:ext uri="{FF2B5EF4-FFF2-40B4-BE49-F238E27FC236}">
                  <a16:creationId xmlns:a16="http://schemas.microsoft.com/office/drawing/2014/main" id="{C9B4E088-D887-06EA-3CD9-8234D70DFEFC}"/>
                </a:ext>
              </a:extLst>
            </p:cNvPr>
            <p:cNvCxnSpPr>
              <a:stCxn id="24" idx="3"/>
              <a:endCxn id="71" idx="1"/>
            </p:cNvCxnSpPr>
            <p:nvPr/>
          </p:nvCxnSpPr>
          <p:spPr>
            <a:xfrm>
              <a:off x="4590232" y="4901587"/>
              <a:ext cx="492420" cy="7444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68F060C5-64A3-DFC6-6E3E-B9CADFCD6659}"/>
                </a:ext>
              </a:extLst>
            </p:cNvPr>
            <p:cNvCxnSpPr>
              <a:stCxn id="28" idx="3"/>
              <a:endCxn id="74" idx="1"/>
            </p:cNvCxnSpPr>
            <p:nvPr/>
          </p:nvCxnSpPr>
          <p:spPr>
            <a:xfrm flipV="1">
              <a:off x="4666803" y="5617449"/>
              <a:ext cx="391032" cy="53235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or: Curved 86">
              <a:extLst>
                <a:ext uri="{FF2B5EF4-FFF2-40B4-BE49-F238E27FC236}">
                  <a16:creationId xmlns:a16="http://schemas.microsoft.com/office/drawing/2014/main" id="{E3B9BA4C-B2AA-9D6D-4653-32DD3E6FF94D}"/>
                </a:ext>
              </a:extLst>
            </p:cNvPr>
            <p:cNvCxnSpPr>
              <a:stCxn id="32" idx="1"/>
              <a:endCxn id="37" idx="3"/>
            </p:cNvCxnSpPr>
            <p:nvPr/>
          </p:nvCxnSpPr>
          <p:spPr>
            <a:xfrm rot="10800000">
              <a:off x="8437883" y="2139214"/>
              <a:ext cx="276666" cy="88143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DB0343DB-4CDD-46D5-D227-57E75DF3A61C}"/>
                </a:ext>
              </a:extLst>
            </p:cNvPr>
            <p:cNvCxnSpPr>
              <a:stCxn id="33" idx="1"/>
              <a:endCxn id="42" idx="3"/>
            </p:cNvCxnSpPr>
            <p:nvPr/>
          </p:nvCxnSpPr>
          <p:spPr>
            <a:xfrm rot="10800000" flipV="1">
              <a:off x="8429978" y="3416869"/>
              <a:ext cx="284571" cy="5083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B984CE18-98F0-C91F-F394-31FB6DC06A11}"/>
                </a:ext>
              </a:extLst>
            </p:cNvPr>
            <p:cNvCxnSpPr>
              <a:stCxn id="34" idx="1"/>
              <a:endCxn id="48" idx="3"/>
            </p:cNvCxnSpPr>
            <p:nvPr/>
          </p:nvCxnSpPr>
          <p:spPr>
            <a:xfrm rot="10800000" flipV="1">
              <a:off x="8473790" y="3821493"/>
              <a:ext cx="243900" cy="71849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031A52A-9921-F158-614B-DBA803DCF99F}"/>
                </a:ext>
              </a:extLst>
            </p:cNvPr>
            <p:cNvSpPr txBox="1"/>
            <p:nvPr/>
          </p:nvSpPr>
          <p:spPr>
            <a:xfrm>
              <a:off x="5795475" y="217406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0 : 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8555A22-80B5-F08A-3B8F-8F1DAA4175D7}"/>
                </a:ext>
              </a:extLst>
            </p:cNvPr>
            <p:cNvSpPr txBox="1"/>
            <p:nvPr/>
          </p:nvSpPr>
          <p:spPr>
            <a:xfrm>
              <a:off x="5707158" y="543149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0 : </a:t>
              </a:r>
            </a:p>
          </p:txBody>
        </p:sp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id="{07104AFC-89CB-0729-16F0-F43E802BAE3F}"/>
                </a:ext>
              </a:extLst>
            </p:cNvPr>
            <p:cNvCxnSpPr>
              <a:stCxn id="90" idx="3"/>
              <a:endCxn id="38" idx="1"/>
            </p:cNvCxnSpPr>
            <p:nvPr/>
          </p:nvCxnSpPr>
          <p:spPr>
            <a:xfrm flipV="1">
              <a:off x="6265475" y="1935318"/>
              <a:ext cx="1161372" cy="42341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6FA90D19-6180-4669-B730-D46548CAB7E7}"/>
                </a:ext>
              </a:extLst>
            </p:cNvPr>
            <p:cNvCxnSpPr>
              <a:stCxn id="91" idx="3"/>
              <a:endCxn id="39" idx="1"/>
            </p:cNvCxnSpPr>
            <p:nvPr/>
          </p:nvCxnSpPr>
          <p:spPr>
            <a:xfrm flipV="1">
              <a:off x="6177158" y="2331544"/>
              <a:ext cx="1249688" cy="3284616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9920F9A-BC7F-DDDD-71A3-A2DE61680034}"/>
              </a:ext>
            </a:extLst>
          </p:cNvPr>
          <p:cNvSpPr txBox="1"/>
          <p:nvPr/>
        </p:nvSpPr>
        <p:spPr>
          <a:xfrm>
            <a:off x="1118587" y="297417"/>
            <a:ext cx="9214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TEST RESULT FOR FIRST TEST VECTOR CONT…</a:t>
            </a:r>
          </a:p>
        </p:txBody>
      </p:sp>
    </p:spTree>
    <p:extLst>
      <p:ext uri="{BB962C8B-B14F-4D97-AF65-F5344CB8AC3E}">
        <p14:creationId xmlns:p14="http://schemas.microsoft.com/office/powerpoint/2010/main" val="1132437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548097E-1447-41EF-54DB-2954B7B7FE53}"/>
              </a:ext>
            </a:extLst>
          </p:cNvPr>
          <p:cNvGrpSpPr/>
          <p:nvPr/>
        </p:nvGrpSpPr>
        <p:grpSpPr>
          <a:xfrm>
            <a:off x="2007238" y="1404851"/>
            <a:ext cx="7751599" cy="5270268"/>
            <a:chOff x="1973987" y="867486"/>
            <a:chExt cx="7751599" cy="563306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CBB289C-35FE-2F14-5C72-833B31DBA82F}"/>
                </a:ext>
              </a:extLst>
            </p:cNvPr>
            <p:cNvGrpSpPr/>
            <p:nvPr/>
          </p:nvGrpSpPr>
          <p:grpSpPr>
            <a:xfrm>
              <a:off x="1973987" y="2760263"/>
              <a:ext cx="1116860" cy="1338349"/>
              <a:chOff x="2624394" y="2660073"/>
              <a:chExt cx="1116860" cy="1338349"/>
            </a:xfrm>
          </p:grpSpPr>
          <p:sp>
            <p:nvSpPr>
              <p:cNvPr id="76" name="Left Brace 75">
                <a:extLst>
                  <a:ext uri="{FF2B5EF4-FFF2-40B4-BE49-F238E27FC236}">
                    <a16:creationId xmlns:a16="http://schemas.microsoft.com/office/drawing/2014/main" id="{E09700B1-417B-26F6-F491-13C8F4E6C483}"/>
                  </a:ext>
                </a:extLst>
              </p:cNvPr>
              <p:cNvSpPr/>
              <p:nvPr/>
            </p:nvSpPr>
            <p:spPr>
              <a:xfrm>
                <a:off x="2926080" y="2660073"/>
                <a:ext cx="681644" cy="133834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07EE3EC-3C34-C590-40F2-050377DB7FEC}"/>
                  </a:ext>
                </a:extLst>
              </p:cNvPr>
              <p:cNvSpPr txBox="1"/>
              <p:nvPr/>
            </p:nvSpPr>
            <p:spPr>
              <a:xfrm>
                <a:off x="2624394" y="31445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1EBB57E-C46C-8245-7F77-8A89F9D563FB}"/>
                  </a:ext>
                </a:extLst>
              </p:cNvPr>
              <p:cNvSpPr txBox="1"/>
              <p:nvPr/>
            </p:nvSpPr>
            <p:spPr>
              <a:xfrm>
                <a:off x="3271253" y="2660073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 : 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73C744-8C07-8BFD-19BC-78185F42BB79}"/>
                  </a:ext>
                </a:extLst>
              </p:cNvPr>
              <p:cNvSpPr txBox="1"/>
              <p:nvPr/>
            </p:nvSpPr>
            <p:spPr>
              <a:xfrm>
                <a:off x="3266902" y="2964071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1 : 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6BB358D-243A-D9A3-741D-73B3D87F8580}"/>
                  </a:ext>
                </a:extLst>
              </p:cNvPr>
              <p:cNvSpPr txBox="1"/>
              <p:nvPr/>
            </p:nvSpPr>
            <p:spPr>
              <a:xfrm>
                <a:off x="3266902" y="3329247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2 : 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2E4832-C824-C4CA-9C54-8429D0DC5E41}"/>
                  </a:ext>
                </a:extLst>
              </p:cNvPr>
              <p:cNvSpPr txBox="1"/>
              <p:nvPr/>
            </p:nvSpPr>
            <p:spPr>
              <a:xfrm>
                <a:off x="3271253" y="3629090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3 : 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7A3ACCE-B1A1-40CD-35B3-C187221F914A}"/>
                </a:ext>
              </a:extLst>
            </p:cNvPr>
            <p:cNvGrpSpPr/>
            <p:nvPr/>
          </p:nvGrpSpPr>
          <p:grpSpPr>
            <a:xfrm>
              <a:off x="3471588" y="1251406"/>
              <a:ext cx="1023507" cy="1038507"/>
              <a:chOff x="2713396" y="2775249"/>
              <a:chExt cx="1023507" cy="1038507"/>
            </a:xfrm>
          </p:grpSpPr>
          <p:sp>
            <p:nvSpPr>
              <p:cNvPr id="83" name="Left Brace 82">
                <a:extLst>
                  <a:ext uri="{FF2B5EF4-FFF2-40B4-BE49-F238E27FC236}">
                    <a16:creationId xmlns:a16="http://schemas.microsoft.com/office/drawing/2014/main" id="{0FF309F3-F245-393A-B1CD-672C4209920D}"/>
                  </a:ext>
                </a:extLst>
              </p:cNvPr>
              <p:cNvSpPr/>
              <p:nvPr/>
            </p:nvSpPr>
            <p:spPr>
              <a:xfrm>
                <a:off x="2926080" y="2775249"/>
                <a:ext cx="681644" cy="1038507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157182-19AC-1AF7-9D1B-FB87621F89EE}"/>
                  </a:ext>
                </a:extLst>
              </p:cNvPr>
              <p:cNvSpPr txBox="1"/>
              <p:nvPr/>
            </p:nvSpPr>
            <p:spPr>
              <a:xfrm>
                <a:off x="2713396" y="31098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376E91A-2F74-E279-85F6-B8AA0988FE74}"/>
                  </a:ext>
                </a:extLst>
              </p:cNvPr>
              <p:cNvSpPr txBox="1"/>
              <p:nvPr/>
            </p:nvSpPr>
            <p:spPr>
              <a:xfrm>
                <a:off x="3266903" y="2775249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 : 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8315881-1583-D019-C26F-D45D6F6E121D}"/>
                  </a:ext>
                </a:extLst>
              </p:cNvPr>
              <p:cNvSpPr txBox="1"/>
              <p:nvPr/>
            </p:nvSpPr>
            <p:spPr>
              <a:xfrm>
                <a:off x="3266902" y="3101547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1 : 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C095853-7274-F211-52E0-81CBC8AEB203}"/>
                  </a:ext>
                </a:extLst>
              </p:cNvPr>
              <p:cNvSpPr txBox="1"/>
              <p:nvPr/>
            </p:nvSpPr>
            <p:spPr>
              <a:xfrm>
                <a:off x="3266902" y="3444424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2 : 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1D602C6-256C-F07E-780F-B99590796914}"/>
                </a:ext>
              </a:extLst>
            </p:cNvPr>
            <p:cNvGrpSpPr/>
            <p:nvPr/>
          </p:nvGrpSpPr>
          <p:grpSpPr>
            <a:xfrm>
              <a:off x="3469769" y="3022775"/>
              <a:ext cx="1120015" cy="786755"/>
              <a:chOff x="2671037" y="2775249"/>
              <a:chExt cx="1120015" cy="786755"/>
            </a:xfrm>
          </p:grpSpPr>
          <p:sp>
            <p:nvSpPr>
              <p:cNvPr id="89" name="Left Brace 88">
                <a:extLst>
                  <a:ext uri="{FF2B5EF4-FFF2-40B4-BE49-F238E27FC236}">
                    <a16:creationId xmlns:a16="http://schemas.microsoft.com/office/drawing/2014/main" id="{046A2200-EFEB-0FC1-5C00-3ED3E982B7B0}"/>
                  </a:ext>
                </a:extLst>
              </p:cNvPr>
              <p:cNvSpPr/>
              <p:nvPr/>
            </p:nvSpPr>
            <p:spPr>
              <a:xfrm>
                <a:off x="2926080" y="2775249"/>
                <a:ext cx="681644" cy="78675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7A1CE01-210B-DDF2-7E5A-BA37F9D775DE}"/>
                  </a:ext>
                </a:extLst>
              </p:cNvPr>
              <p:cNvSpPr txBox="1"/>
              <p:nvPr/>
            </p:nvSpPr>
            <p:spPr>
              <a:xfrm>
                <a:off x="2671037" y="29754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5057390-BC77-4A07-6EDB-E63E7FAF23AF}"/>
                  </a:ext>
                </a:extLst>
              </p:cNvPr>
              <p:cNvSpPr txBox="1"/>
              <p:nvPr/>
            </p:nvSpPr>
            <p:spPr>
              <a:xfrm>
                <a:off x="3321051" y="2817268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1 : 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C7A6814-A6CA-DCC5-CFB8-C3E27AD1CBB1}"/>
                  </a:ext>
                </a:extLst>
              </p:cNvPr>
              <p:cNvSpPr txBox="1"/>
              <p:nvPr/>
            </p:nvSpPr>
            <p:spPr>
              <a:xfrm>
                <a:off x="3321051" y="3160145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3 : 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AC6EC74-B953-EA03-6C91-5BF018282F49}"/>
                </a:ext>
              </a:extLst>
            </p:cNvPr>
            <p:cNvGrpSpPr/>
            <p:nvPr/>
          </p:nvGrpSpPr>
          <p:grpSpPr>
            <a:xfrm>
              <a:off x="3566725" y="4347589"/>
              <a:ext cx="1023507" cy="738664"/>
              <a:chOff x="2713396" y="2925170"/>
              <a:chExt cx="1023507" cy="738664"/>
            </a:xfrm>
          </p:grpSpPr>
          <p:sp>
            <p:nvSpPr>
              <p:cNvPr id="94" name="Left Brace 93">
                <a:extLst>
                  <a:ext uri="{FF2B5EF4-FFF2-40B4-BE49-F238E27FC236}">
                    <a16:creationId xmlns:a16="http://schemas.microsoft.com/office/drawing/2014/main" id="{9D5BD5D4-5E7A-2CC0-3457-0E3921DDCABC}"/>
                  </a:ext>
                </a:extLst>
              </p:cNvPr>
              <p:cNvSpPr/>
              <p:nvPr/>
            </p:nvSpPr>
            <p:spPr>
              <a:xfrm>
                <a:off x="2926080" y="2925170"/>
                <a:ext cx="681644" cy="72700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2D82BC-70BC-760D-1E48-82E1D62361D7}"/>
                  </a:ext>
                </a:extLst>
              </p:cNvPr>
              <p:cNvSpPr txBox="1"/>
              <p:nvPr/>
            </p:nvSpPr>
            <p:spPr>
              <a:xfrm>
                <a:off x="2713396" y="31098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6BB77E8-DD10-14B8-3D80-BD25AF7CC704}"/>
                  </a:ext>
                </a:extLst>
              </p:cNvPr>
              <p:cNvSpPr txBox="1"/>
              <p:nvPr/>
            </p:nvSpPr>
            <p:spPr>
              <a:xfrm>
                <a:off x="3266903" y="292517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 : 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82301F6-2C4A-A181-BEC0-927CE535233E}"/>
                  </a:ext>
                </a:extLst>
              </p:cNvPr>
              <p:cNvSpPr txBox="1"/>
              <p:nvPr/>
            </p:nvSpPr>
            <p:spPr>
              <a:xfrm>
                <a:off x="3266902" y="3294502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2 : 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BF4F9BF-A156-09F9-C410-233BD6DA94D9}"/>
                </a:ext>
              </a:extLst>
            </p:cNvPr>
            <p:cNvGrpSpPr/>
            <p:nvPr/>
          </p:nvGrpSpPr>
          <p:grpSpPr>
            <a:xfrm>
              <a:off x="3572763" y="5465729"/>
              <a:ext cx="1094040" cy="389621"/>
              <a:chOff x="2713396" y="3051392"/>
              <a:chExt cx="1094040" cy="389621"/>
            </a:xfrm>
          </p:grpSpPr>
          <p:sp>
            <p:nvSpPr>
              <p:cNvPr id="99" name="Left Brace 98">
                <a:extLst>
                  <a:ext uri="{FF2B5EF4-FFF2-40B4-BE49-F238E27FC236}">
                    <a16:creationId xmlns:a16="http://schemas.microsoft.com/office/drawing/2014/main" id="{5A8A4696-AF23-37CE-8B8B-B2C6F990BC90}"/>
                  </a:ext>
                </a:extLst>
              </p:cNvPr>
              <p:cNvSpPr/>
              <p:nvPr/>
            </p:nvSpPr>
            <p:spPr>
              <a:xfrm>
                <a:off x="2926080" y="3051392"/>
                <a:ext cx="681644" cy="38962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0A599E2-4710-F78B-4C48-A25B82D24918}"/>
                  </a:ext>
                </a:extLst>
              </p:cNvPr>
              <p:cNvSpPr txBox="1"/>
              <p:nvPr/>
            </p:nvSpPr>
            <p:spPr>
              <a:xfrm>
                <a:off x="2713396" y="30716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3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84E1A27-E1C3-B759-7762-2136A4B58938}"/>
                  </a:ext>
                </a:extLst>
              </p:cNvPr>
              <p:cNvSpPr txBox="1"/>
              <p:nvPr/>
            </p:nvSpPr>
            <p:spPr>
              <a:xfrm>
                <a:off x="3266902" y="3071681"/>
                <a:ext cx="540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-1 : 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6423986-CEE1-1763-FF81-75FF1D4FD4C4}"/>
                </a:ext>
              </a:extLst>
            </p:cNvPr>
            <p:cNvGrpSpPr/>
            <p:nvPr/>
          </p:nvGrpSpPr>
          <p:grpSpPr>
            <a:xfrm>
              <a:off x="8714548" y="2835978"/>
              <a:ext cx="1011038" cy="1170181"/>
              <a:chOff x="8047229" y="3256247"/>
              <a:chExt cx="1011038" cy="1170181"/>
            </a:xfrm>
          </p:grpSpPr>
          <p:sp>
            <p:nvSpPr>
              <p:cNvPr id="103" name="Right Brace 102">
                <a:extLst>
                  <a:ext uri="{FF2B5EF4-FFF2-40B4-BE49-F238E27FC236}">
                    <a16:creationId xmlns:a16="http://schemas.microsoft.com/office/drawing/2014/main" id="{A50D96C2-A897-73B4-C9C0-3EAE26C7F6F1}"/>
                  </a:ext>
                </a:extLst>
              </p:cNvPr>
              <p:cNvSpPr/>
              <p:nvPr/>
            </p:nvSpPr>
            <p:spPr>
              <a:xfrm>
                <a:off x="8286581" y="3256247"/>
                <a:ext cx="470000" cy="1148483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71C301D-7DB6-3673-DFD9-F4A20B044B2E}"/>
                  </a:ext>
                </a:extLst>
              </p:cNvPr>
              <p:cNvSpPr txBox="1"/>
              <p:nvPr/>
            </p:nvSpPr>
            <p:spPr>
              <a:xfrm>
                <a:off x="8756581" y="36496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4F45F99-5BEB-A7C4-1792-86B4148EDCA7}"/>
                  </a:ext>
                </a:extLst>
              </p:cNvPr>
              <p:cNvSpPr txBox="1"/>
              <p:nvPr/>
            </p:nvSpPr>
            <p:spPr>
              <a:xfrm>
                <a:off x="8047230" y="3256247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0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7EBADD5-D355-6C1F-2F8A-EFE1875FD2A7}"/>
                  </a:ext>
                </a:extLst>
              </p:cNvPr>
              <p:cNvSpPr txBox="1"/>
              <p:nvPr/>
            </p:nvSpPr>
            <p:spPr>
              <a:xfrm>
                <a:off x="8047229" y="3652473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1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77AF6F6-E572-0190-2EEA-9776147B7C73}"/>
                  </a:ext>
                </a:extLst>
              </p:cNvPr>
              <p:cNvSpPr txBox="1"/>
              <p:nvPr/>
            </p:nvSpPr>
            <p:spPr>
              <a:xfrm>
                <a:off x="8050371" y="4057096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2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68F493E-3954-DF9C-A924-7CA85A8E9B5A}"/>
                </a:ext>
              </a:extLst>
            </p:cNvPr>
            <p:cNvGrpSpPr/>
            <p:nvPr/>
          </p:nvGrpSpPr>
          <p:grpSpPr>
            <a:xfrm>
              <a:off x="7426846" y="1750652"/>
              <a:ext cx="1011037" cy="765558"/>
              <a:chOff x="8047229" y="3256247"/>
              <a:chExt cx="1011037" cy="765558"/>
            </a:xfrm>
          </p:grpSpPr>
          <p:sp>
            <p:nvSpPr>
              <p:cNvPr id="109" name="Right Brace 108">
                <a:extLst>
                  <a:ext uri="{FF2B5EF4-FFF2-40B4-BE49-F238E27FC236}">
                    <a16:creationId xmlns:a16="http://schemas.microsoft.com/office/drawing/2014/main" id="{47E71FFA-4604-4BCB-A104-94E7A8EBB870}"/>
                  </a:ext>
                </a:extLst>
              </p:cNvPr>
              <p:cNvSpPr/>
              <p:nvPr/>
            </p:nvSpPr>
            <p:spPr>
              <a:xfrm>
                <a:off x="8295751" y="3256248"/>
                <a:ext cx="460829" cy="76271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FF48D4-BA96-AE4A-DAE6-A6CE8F477303}"/>
                  </a:ext>
                </a:extLst>
              </p:cNvPr>
              <p:cNvSpPr txBox="1"/>
              <p:nvPr/>
            </p:nvSpPr>
            <p:spPr>
              <a:xfrm>
                <a:off x="8756580" y="34601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06C9C13-4E9C-486C-724B-606C67CCE988}"/>
                  </a:ext>
                </a:extLst>
              </p:cNvPr>
              <p:cNvSpPr txBox="1"/>
              <p:nvPr/>
            </p:nvSpPr>
            <p:spPr>
              <a:xfrm>
                <a:off x="8047230" y="3256247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 : 0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46D88DB-8351-756D-B33F-5F6F17842670}"/>
                  </a:ext>
                </a:extLst>
              </p:cNvPr>
              <p:cNvSpPr txBox="1"/>
              <p:nvPr/>
            </p:nvSpPr>
            <p:spPr>
              <a:xfrm>
                <a:off x="8047229" y="3652473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accent2"/>
                    </a:solidFill>
                  </a:rPr>
                  <a:t> : 3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8942CC1-807E-C5A0-C0C1-5F59AA31FBE3}"/>
                </a:ext>
              </a:extLst>
            </p:cNvPr>
            <p:cNvGrpSpPr/>
            <p:nvPr/>
          </p:nvGrpSpPr>
          <p:grpSpPr>
            <a:xfrm>
              <a:off x="7418939" y="2843909"/>
              <a:ext cx="1011038" cy="1170181"/>
              <a:chOff x="8047229" y="3256247"/>
              <a:chExt cx="1011038" cy="1170181"/>
            </a:xfrm>
          </p:grpSpPr>
          <p:sp>
            <p:nvSpPr>
              <p:cNvPr id="114" name="Right Brace 113">
                <a:extLst>
                  <a:ext uri="{FF2B5EF4-FFF2-40B4-BE49-F238E27FC236}">
                    <a16:creationId xmlns:a16="http://schemas.microsoft.com/office/drawing/2014/main" id="{2F444716-C6FF-225B-B1D2-655BED1457CC}"/>
                  </a:ext>
                </a:extLst>
              </p:cNvPr>
              <p:cNvSpPr/>
              <p:nvPr/>
            </p:nvSpPr>
            <p:spPr>
              <a:xfrm>
                <a:off x="8286581" y="3256247"/>
                <a:ext cx="470000" cy="1148483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91F1642-4B53-4BF5-EB18-375BD6F829DE}"/>
                  </a:ext>
                </a:extLst>
              </p:cNvPr>
              <p:cNvSpPr txBox="1"/>
              <p:nvPr/>
            </p:nvSpPr>
            <p:spPr>
              <a:xfrm>
                <a:off x="8756581" y="36496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1458B59-2F0F-94DA-0BE2-C1FE850FE247}"/>
                  </a:ext>
                </a:extLst>
              </p:cNvPr>
              <p:cNvSpPr txBox="1"/>
              <p:nvPr/>
            </p:nvSpPr>
            <p:spPr>
              <a:xfrm>
                <a:off x="8047230" y="3256247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accent4"/>
                    </a:solidFill>
                  </a:rPr>
                  <a:t> : 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AC6D983-73AC-23F5-58BB-CBD48A0EB42E}"/>
                  </a:ext>
                </a:extLst>
              </p:cNvPr>
              <p:cNvSpPr txBox="1"/>
              <p:nvPr/>
            </p:nvSpPr>
            <p:spPr>
              <a:xfrm>
                <a:off x="8047229" y="3652473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>
                        <a:lumMod val="50000"/>
                      </a:schemeClr>
                    </a:solidFill>
                  </a:rPr>
                  <a:t> : 1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829038F-4068-53CA-17AB-A73EABDC1A94}"/>
                  </a:ext>
                </a:extLst>
              </p:cNvPr>
              <p:cNvSpPr txBox="1"/>
              <p:nvPr/>
            </p:nvSpPr>
            <p:spPr>
              <a:xfrm>
                <a:off x="8050371" y="4057096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accent5"/>
                    </a:solidFill>
                  </a:rPr>
                  <a:t> : 3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E013C77-52BE-64B2-5EC8-5DDCDC4E61D0}"/>
                </a:ext>
              </a:extLst>
            </p:cNvPr>
            <p:cNvGrpSpPr/>
            <p:nvPr/>
          </p:nvGrpSpPr>
          <p:grpSpPr>
            <a:xfrm>
              <a:off x="7462752" y="4151828"/>
              <a:ext cx="1011038" cy="773955"/>
              <a:chOff x="8047229" y="3652473"/>
              <a:chExt cx="1011038" cy="773955"/>
            </a:xfrm>
          </p:grpSpPr>
          <p:sp>
            <p:nvSpPr>
              <p:cNvPr id="120" name="Right Brace 119">
                <a:extLst>
                  <a:ext uri="{FF2B5EF4-FFF2-40B4-BE49-F238E27FC236}">
                    <a16:creationId xmlns:a16="http://schemas.microsoft.com/office/drawing/2014/main" id="{8FE2D5C0-6D9E-999C-1D43-B0128ABC16FE}"/>
                  </a:ext>
                </a:extLst>
              </p:cNvPr>
              <p:cNvSpPr/>
              <p:nvPr/>
            </p:nvSpPr>
            <p:spPr>
              <a:xfrm>
                <a:off x="8215038" y="3674171"/>
                <a:ext cx="541543" cy="730559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B336603-DC1B-A8F4-34C9-C832CB2F9466}"/>
                  </a:ext>
                </a:extLst>
              </p:cNvPr>
              <p:cNvSpPr txBox="1"/>
              <p:nvPr/>
            </p:nvSpPr>
            <p:spPr>
              <a:xfrm>
                <a:off x="8756581" y="38559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2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3B9A8B2-C26B-4634-E868-A05F419F26FC}"/>
                  </a:ext>
                </a:extLst>
              </p:cNvPr>
              <p:cNvSpPr txBox="1"/>
              <p:nvPr/>
            </p:nvSpPr>
            <p:spPr>
              <a:xfrm>
                <a:off x="8047229" y="3652473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accent6"/>
                    </a:solidFill>
                  </a:rPr>
                  <a:t> : 1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2250E53-B9C8-A541-ABC7-B277456B2ACB}"/>
                  </a:ext>
                </a:extLst>
              </p:cNvPr>
              <p:cNvSpPr txBox="1"/>
              <p:nvPr/>
            </p:nvSpPr>
            <p:spPr>
              <a:xfrm>
                <a:off x="8050371" y="4057096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FA33EAE-F626-83E8-C1CA-D83F14418C79}"/>
                </a:ext>
              </a:extLst>
            </p:cNvPr>
            <p:cNvGrpSpPr/>
            <p:nvPr/>
          </p:nvGrpSpPr>
          <p:grpSpPr>
            <a:xfrm>
              <a:off x="5109349" y="867486"/>
              <a:ext cx="962385" cy="472064"/>
              <a:chOff x="2645339" y="2971005"/>
              <a:chExt cx="962385" cy="842751"/>
            </a:xfrm>
          </p:grpSpPr>
          <p:sp>
            <p:nvSpPr>
              <p:cNvPr id="125" name="Left Brace 124">
                <a:extLst>
                  <a:ext uri="{FF2B5EF4-FFF2-40B4-BE49-F238E27FC236}">
                    <a16:creationId xmlns:a16="http://schemas.microsoft.com/office/drawing/2014/main" id="{F7BE1CB9-2454-AF35-6BFF-8E7CE7AA0180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231C7B0-BABA-2E59-7D79-60B479C9DD4B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DD53A45-6844-EE05-5853-E4C60B8B72EC}"/>
                </a:ext>
              </a:extLst>
            </p:cNvPr>
            <p:cNvGrpSpPr/>
            <p:nvPr/>
          </p:nvGrpSpPr>
          <p:grpSpPr>
            <a:xfrm>
              <a:off x="5109349" y="1494975"/>
              <a:ext cx="962385" cy="472064"/>
              <a:chOff x="2645339" y="2971005"/>
              <a:chExt cx="962385" cy="842751"/>
            </a:xfrm>
          </p:grpSpPr>
          <p:sp>
            <p:nvSpPr>
              <p:cNvPr id="128" name="Left Brace 127">
                <a:extLst>
                  <a:ext uri="{FF2B5EF4-FFF2-40B4-BE49-F238E27FC236}">
                    <a16:creationId xmlns:a16="http://schemas.microsoft.com/office/drawing/2014/main" id="{76C468FD-3B16-131F-7ADC-115AD5B61FCA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7A95C47-D9E8-2923-F6E1-9298B0105A4F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2DA997A-2F4F-B8D8-5A08-7CEBC0290BB9}"/>
                </a:ext>
              </a:extLst>
            </p:cNvPr>
            <p:cNvGrpSpPr/>
            <p:nvPr/>
          </p:nvGrpSpPr>
          <p:grpSpPr>
            <a:xfrm>
              <a:off x="5116481" y="2134508"/>
              <a:ext cx="962385" cy="472064"/>
              <a:chOff x="2645339" y="2971005"/>
              <a:chExt cx="962385" cy="842751"/>
            </a:xfrm>
          </p:grpSpPr>
          <p:sp>
            <p:nvSpPr>
              <p:cNvPr id="131" name="Left Brace 130">
                <a:extLst>
                  <a:ext uri="{FF2B5EF4-FFF2-40B4-BE49-F238E27FC236}">
                    <a16:creationId xmlns:a16="http://schemas.microsoft.com/office/drawing/2014/main" id="{A5478AAB-7B86-5288-82EB-57D76A05EA4D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FF6A538-4BF2-4B1A-287D-9E37B0209B1F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78865B3-D0AC-5755-615D-D16E4EFD56EE}"/>
                </a:ext>
              </a:extLst>
            </p:cNvPr>
            <p:cNvGrpSpPr/>
            <p:nvPr/>
          </p:nvGrpSpPr>
          <p:grpSpPr>
            <a:xfrm>
              <a:off x="5097179" y="2760361"/>
              <a:ext cx="962385" cy="472064"/>
              <a:chOff x="2645339" y="2971005"/>
              <a:chExt cx="962385" cy="842751"/>
            </a:xfrm>
          </p:grpSpPr>
          <p:sp>
            <p:nvSpPr>
              <p:cNvPr id="134" name="Left Brace 133">
                <a:extLst>
                  <a:ext uri="{FF2B5EF4-FFF2-40B4-BE49-F238E27FC236}">
                    <a16:creationId xmlns:a16="http://schemas.microsoft.com/office/drawing/2014/main" id="{F5295DF8-26D9-0D86-200B-642A4943CAD0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5AE109-B9FA-4451-29D8-80A70CE3C24B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1128C4E-76AC-B91C-437D-C4BCEA08FD29}"/>
                </a:ext>
              </a:extLst>
            </p:cNvPr>
            <p:cNvGrpSpPr/>
            <p:nvPr/>
          </p:nvGrpSpPr>
          <p:grpSpPr>
            <a:xfrm>
              <a:off x="5104311" y="3399894"/>
              <a:ext cx="962385" cy="472064"/>
              <a:chOff x="2645339" y="2971005"/>
              <a:chExt cx="962385" cy="842751"/>
            </a:xfrm>
          </p:grpSpPr>
          <p:sp>
            <p:nvSpPr>
              <p:cNvPr id="137" name="Left Brace 136">
                <a:extLst>
                  <a:ext uri="{FF2B5EF4-FFF2-40B4-BE49-F238E27FC236}">
                    <a16:creationId xmlns:a16="http://schemas.microsoft.com/office/drawing/2014/main" id="{B82C9757-18BE-A645-E381-2A10D5D0CF54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50D37D8-4899-6243-1140-1F0DB63911AB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3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629D524A-CEBB-1D9D-9A6B-2596D0E4A727}"/>
                </a:ext>
              </a:extLst>
            </p:cNvPr>
            <p:cNvGrpSpPr/>
            <p:nvPr/>
          </p:nvGrpSpPr>
          <p:grpSpPr>
            <a:xfrm>
              <a:off x="5075520" y="4102331"/>
              <a:ext cx="962385" cy="472064"/>
              <a:chOff x="2645339" y="2971005"/>
              <a:chExt cx="962385" cy="842751"/>
            </a:xfrm>
          </p:grpSpPr>
          <p:sp>
            <p:nvSpPr>
              <p:cNvPr id="140" name="Left Brace 139">
                <a:extLst>
                  <a:ext uri="{FF2B5EF4-FFF2-40B4-BE49-F238E27FC236}">
                    <a16:creationId xmlns:a16="http://schemas.microsoft.com/office/drawing/2014/main" id="{349F89C2-7521-97A7-0400-E1B944BE2533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0C50ED-7D28-47FA-E298-F2DD713F4242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98498F6-DBDC-9BDB-25D9-A3E559FC0060}"/>
                </a:ext>
              </a:extLst>
            </p:cNvPr>
            <p:cNvGrpSpPr/>
            <p:nvPr/>
          </p:nvGrpSpPr>
          <p:grpSpPr>
            <a:xfrm>
              <a:off x="5082652" y="4741864"/>
              <a:ext cx="962385" cy="472064"/>
              <a:chOff x="2645339" y="2971005"/>
              <a:chExt cx="962385" cy="842751"/>
            </a:xfrm>
          </p:grpSpPr>
          <p:sp>
            <p:nvSpPr>
              <p:cNvPr id="143" name="Left Brace 142">
                <a:extLst>
                  <a:ext uri="{FF2B5EF4-FFF2-40B4-BE49-F238E27FC236}">
                    <a16:creationId xmlns:a16="http://schemas.microsoft.com/office/drawing/2014/main" id="{65B0C39F-8F01-7B59-18B0-D79A9BC76209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B695A47-7198-E37F-E777-65AFD99CEA52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4381E36-3694-B7D0-6B61-03DC5281D5F3}"/>
                </a:ext>
              </a:extLst>
            </p:cNvPr>
            <p:cNvGrpSpPr/>
            <p:nvPr/>
          </p:nvGrpSpPr>
          <p:grpSpPr>
            <a:xfrm>
              <a:off x="5018017" y="5383285"/>
              <a:ext cx="1002203" cy="1117267"/>
              <a:chOff x="2605521" y="2971005"/>
              <a:chExt cx="1002203" cy="842751"/>
            </a:xfrm>
          </p:grpSpPr>
          <p:sp>
            <p:nvSpPr>
              <p:cNvPr id="146" name="Left Brace 145">
                <a:extLst>
                  <a:ext uri="{FF2B5EF4-FFF2-40B4-BE49-F238E27FC236}">
                    <a16:creationId xmlns:a16="http://schemas.microsoft.com/office/drawing/2014/main" id="{8D695B25-E7E6-AA86-41E1-82F2694BD6ED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01A01A-0EE4-2483-60E9-BDFD9EC3ED9C}"/>
                  </a:ext>
                </a:extLst>
              </p:cNvPr>
              <p:cNvSpPr txBox="1"/>
              <p:nvPr/>
            </p:nvSpPr>
            <p:spPr>
              <a:xfrm>
                <a:off x="2605521" y="3252408"/>
                <a:ext cx="370613" cy="278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-1</a:t>
                </a:r>
              </a:p>
            </p:txBody>
          </p:sp>
        </p:grpSp>
        <p:cxnSp>
          <p:nvCxnSpPr>
            <p:cNvPr id="148" name="Connector: Curved 147">
              <a:extLst>
                <a:ext uri="{FF2B5EF4-FFF2-40B4-BE49-F238E27FC236}">
                  <a16:creationId xmlns:a16="http://schemas.microsoft.com/office/drawing/2014/main" id="{5F95D0D5-420D-3C81-D972-3751E7ADD309}"/>
                </a:ext>
              </a:extLst>
            </p:cNvPr>
            <p:cNvCxnSpPr>
              <a:stCxn id="78" idx="3"/>
              <a:endCxn id="84" idx="1"/>
            </p:cNvCxnSpPr>
            <p:nvPr/>
          </p:nvCxnSpPr>
          <p:spPr>
            <a:xfrm flipV="1">
              <a:off x="3090846" y="1770659"/>
              <a:ext cx="380742" cy="117427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E083F65A-ADF5-4839-118E-BDB52BC99A5C}"/>
                </a:ext>
              </a:extLst>
            </p:cNvPr>
            <p:cNvCxnSpPr>
              <a:stCxn id="79" idx="3"/>
              <a:endCxn id="90" idx="1"/>
            </p:cNvCxnSpPr>
            <p:nvPr/>
          </p:nvCxnSpPr>
          <p:spPr>
            <a:xfrm>
              <a:off x="3086496" y="3248927"/>
              <a:ext cx="383273" cy="15874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ctor: Curved 149">
              <a:extLst>
                <a:ext uri="{FF2B5EF4-FFF2-40B4-BE49-F238E27FC236}">
                  <a16:creationId xmlns:a16="http://schemas.microsoft.com/office/drawing/2014/main" id="{67211055-65F9-0EDE-3493-896697211D8A}"/>
                </a:ext>
              </a:extLst>
            </p:cNvPr>
            <p:cNvCxnSpPr>
              <a:stCxn id="80" idx="3"/>
              <a:endCxn id="95" idx="1"/>
            </p:cNvCxnSpPr>
            <p:nvPr/>
          </p:nvCxnSpPr>
          <p:spPr>
            <a:xfrm>
              <a:off x="3086496" y="3614103"/>
              <a:ext cx="480229" cy="110281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or: Curved 150">
              <a:extLst>
                <a:ext uri="{FF2B5EF4-FFF2-40B4-BE49-F238E27FC236}">
                  <a16:creationId xmlns:a16="http://schemas.microsoft.com/office/drawing/2014/main" id="{9B79BB78-3F3A-5BA8-9195-7F73527378BD}"/>
                </a:ext>
              </a:extLst>
            </p:cNvPr>
            <p:cNvCxnSpPr>
              <a:stCxn id="81" idx="3"/>
              <a:endCxn id="100" idx="1"/>
            </p:cNvCxnSpPr>
            <p:nvPr/>
          </p:nvCxnSpPr>
          <p:spPr>
            <a:xfrm>
              <a:off x="3090847" y="3913946"/>
              <a:ext cx="481916" cy="1756738"/>
            </a:xfrm>
            <a:prstGeom prst="curvedConnector3">
              <a:avLst>
                <a:gd name="adj1" fmla="val 3102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A7215A18-1B75-1BF1-EC57-92B0507F8374}"/>
                </a:ext>
              </a:extLst>
            </p:cNvPr>
            <p:cNvCxnSpPr>
              <a:stCxn id="85" idx="3"/>
              <a:endCxn id="126" idx="1"/>
            </p:cNvCxnSpPr>
            <p:nvPr/>
          </p:nvCxnSpPr>
          <p:spPr>
            <a:xfrm flipV="1">
              <a:off x="4495095" y="1020423"/>
              <a:ext cx="614254" cy="415649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BAFACA74-B9A6-D2A9-59BE-49FF604C0AB3}"/>
                </a:ext>
              </a:extLst>
            </p:cNvPr>
            <p:cNvCxnSpPr>
              <a:stCxn id="86" idx="3"/>
              <a:endCxn id="129" idx="1"/>
            </p:cNvCxnSpPr>
            <p:nvPr/>
          </p:nvCxnSpPr>
          <p:spPr>
            <a:xfrm flipV="1">
              <a:off x="4495095" y="1729138"/>
              <a:ext cx="614254" cy="33232"/>
            </a:xfrm>
            <a:prstGeom prst="curvedConnector3">
              <a:avLst>
                <a:gd name="adj1" fmla="val 5406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nector: Curved 153">
              <a:extLst>
                <a:ext uri="{FF2B5EF4-FFF2-40B4-BE49-F238E27FC236}">
                  <a16:creationId xmlns:a16="http://schemas.microsoft.com/office/drawing/2014/main" id="{EFCDBE7E-F92E-0ADD-0A65-05C9DEA57043}"/>
                </a:ext>
              </a:extLst>
            </p:cNvPr>
            <p:cNvCxnSpPr>
              <a:stCxn id="87" idx="3"/>
              <a:endCxn id="132" idx="1"/>
            </p:cNvCxnSpPr>
            <p:nvPr/>
          </p:nvCxnSpPr>
          <p:spPr>
            <a:xfrm>
              <a:off x="4495095" y="2105247"/>
              <a:ext cx="621386" cy="26342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or: Curved 154">
              <a:extLst>
                <a:ext uri="{FF2B5EF4-FFF2-40B4-BE49-F238E27FC236}">
                  <a16:creationId xmlns:a16="http://schemas.microsoft.com/office/drawing/2014/main" id="{B29630FC-F5AC-EFA3-4358-C3C74E60C82D}"/>
                </a:ext>
              </a:extLst>
            </p:cNvPr>
            <p:cNvCxnSpPr>
              <a:stCxn id="91" idx="3"/>
              <a:endCxn id="135" idx="1"/>
            </p:cNvCxnSpPr>
            <p:nvPr/>
          </p:nvCxnSpPr>
          <p:spPr>
            <a:xfrm flipV="1">
              <a:off x="4589784" y="2994524"/>
              <a:ext cx="507395" cy="254936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nector: Curved 155">
              <a:extLst>
                <a:ext uri="{FF2B5EF4-FFF2-40B4-BE49-F238E27FC236}">
                  <a16:creationId xmlns:a16="http://schemas.microsoft.com/office/drawing/2014/main" id="{ECD62D8B-2B17-4462-C63F-4833141CFA95}"/>
                </a:ext>
              </a:extLst>
            </p:cNvPr>
            <p:cNvCxnSpPr>
              <a:stCxn id="92" idx="3"/>
              <a:endCxn id="138" idx="1"/>
            </p:cNvCxnSpPr>
            <p:nvPr/>
          </p:nvCxnSpPr>
          <p:spPr>
            <a:xfrm>
              <a:off x="4589784" y="3592337"/>
              <a:ext cx="514527" cy="4172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or: Curved 156">
              <a:extLst>
                <a:ext uri="{FF2B5EF4-FFF2-40B4-BE49-F238E27FC236}">
                  <a16:creationId xmlns:a16="http://schemas.microsoft.com/office/drawing/2014/main" id="{D8B8D1F3-C0FD-1B42-900E-86C7F64F24EC}"/>
                </a:ext>
              </a:extLst>
            </p:cNvPr>
            <p:cNvCxnSpPr>
              <a:stCxn id="96" idx="3"/>
              <a:endCxn id="141" idx="1"/>
            </p:cNvCxnSpPr>
            <p:nvPr/>
          </p:nvCxnSpPr>
          <p:spPr>
            <a:xfrm flipV="1">
              <a:off x="4590232" y="4336494"/>
              <a:ext cx="485288" cy="19576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nector: Curved 157">
              <a:extLst>
                <a:ext uri="{FF2B5EF4-FFF2-40B4-BE49-F238E27FC236}">
                  <a16:creationId xmlns:a16="http://schemas.microsoft.com/office/drawing/2014/main" id="{9AC45794-3132-4134-F61B-1F0B5D77BB32}"/>
                </a:ext>
              </a:extLst>
            </p:cNvPr>
            <p:cNvCxnSpPr>
              <a:stCxn id="97" idx="3"/>
              <a:endCxn id="144" idx="1"/>
            </p:cNvCxnSpPr>
            <p:nvPr/>
          </p:nvCxnSpPr>
          <p:spPr>
            <a:xfrm>
              <a:off x="4590232" y="4901587"/>
              <a:ext cx="492420" cy="7444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or: Curved 158">
              <a:extLst>
                <a:ext uri="{FF2B5EF4-FFF2-40B4-BE49-F238E27FC236}">
                  <a16:creationId xmlns:a16="http://schemas.microsoft.com/office/drawing/2014/main" id="{B5362235-0E0B-F0F1-FC99-5EA7C6A4E861}"/>
                </a:ext>
              </a:extLst>
            </p:cNvPr>
            <p:cNvCxnSpPr>
              <a:cxnSpLocks/>
              <a:stCxn id="101" idx="3"/>
              <a:endCxn id="147" idx="1"/>
            </p:cNvCxnSpPr>
            <p:nvPr/>
          </p:nvCxnSpPr>
          <p:spPr>
            <a:xfrm>
              <a:off x="4666803" y="5670684"/>
              <a:ext cx="351214" cy="27033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ctor: Curved 159">
              <a:extLst>
                <a:ext uri="{FF2B5EF4-FFF2-40B4-BE49-F238E27FC236}">
                  <a16:creationId xmlns:a16="http://schemas.microsoft.com/office/drawing/2014/main" id="{D69A7CD5-1974-B8B6-D358-5563D471816E}"/>
                </a:ext>
              </a:extLst>
            </p:cNvPr>
            <p:cNvCxnSpPr>
              <a:stCxn id="105" idx="1"/>
              <a:endCxn id="110" idx="3"/>
            </p:cNvCxnSpPr>
            <p:nvPr/>
          </p:nvCxnSpPr>
          <p:spPr>
            <a:xfrm rot="10800000">
              <a:off x="8437883" y="2139214"/>
              <a:ext cx="276666" cy="88143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nector: Curved 160">
              <a:extLst>
                <a:ext uri="{FF2B5EF4-FFF2-40B4-BE49-F238E27FC236}">
                  <a16:creationId xmlns:a16="http://schemas.microsoft.com/office/drawing/2014/main" id="{24495545-A4E4-1EAD-B9A6-8273A14C1847}"/>
                </a:ext>
              </a:extLst>
            </p:cNvPr>
            <p:cNvCxnSpPr>
              <a:stCxn id="106" idx="1"/>
              <a:endCxn id="115" idx="3"/>
            </p:cNvCxnSpPr>
            <p:nvPr/>
          </p:nvCxnSpPr>
          <p:spPr>
            <a:xfrm rot="10800000" flipV="1">
              <a:off x="8429978" y="3416869"/>
              <a:ext cx="284571" cy="5083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nector: Curved 161">
              <a:extLst>
                <a:ext uri="{FF2B5EF4-FFF2-40B4-BE49-F238E27FC236}">
                  <a16:creationId xmlns:a16="http://schemas.microsoft.com/office/drawing/2014/main" id="{189B8309-E2AB-74B1-ABE6-AABDA85D0D67}"/>
                </a:ext>
              </a:extLst>
            </p:cNvPr>
            <p:cNvCxnSpPr>
              <a:stCxn id="107" idx="1"/>
              <a:endCxn id="121" idx="3"/>
            </p:cNvCxnSpPr>
            <p:nvPr/>
          </p:nvCxnSpPr>
          <p:spPr>
            <a:xfrm rot="10800000" flipV="1">
              <a:off x="8473790" y="3821493"/>
              <a:ext cx="243900" cy="71849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87A5568-DFF3-ECC6-9939-5C7E4F221D31}"/>
                </a:ext>
              </a:extLst>
            </p:cNvPr>
            <p:cNvSpPr txBox="1"/>
            <p:nvPr/>
          </p:nvSpPr>
          <p:spPr>
            <a:xfrm>
              <a:off x="5795475" y="217406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0 : 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AE3F216-B6C9-CAA0-83C6-FB77E227A734}"/>
                </a:ext>
              </a:extLst>
            </p:cNvPr>
            <p:cNvSpPr txBox="1"/>
            <p:nvPr/>
          </p:nvSpPr>
          <p:spPr>
            <a:xfrm>
              <a:off x="5707158" y="543149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2"/>
                  </a:solidFill>
                </a:rPr>
                <a:t>0 : 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A8E41FD-41F5-9A51-95E6-5326A2461A31}"/>
                </a:ext>
              </a:extLst>
            </p:cNvPr>
            <p:cNvSpPr txBox="1"/>
            <p:nvPr/>
          </p:nvSpPr>
          <p:spPr>
            <a:xfrm>
              <a:off x="5795474" y="2809858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1 : 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2357514-606E-4C06-0BF6-018A6A630B17}"/>
                </a:ext>
              </a:extLst>
            </p:cNvPr>
            <p:cNvSpPr txBox="1"/>
            <p:nvPr/>
          </p:nvSpPr>
          <p:spPr>
            <a:xfrm>
              <a:off x="5769361" y="3457771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2 : 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897476E-818F-C7D2-E9A6-94F2912CB4A0}"/>
                </a:ext>
              </a:extLst>
            </p:cNvPr>
            <p:cNvSpPr txBox="1"/>
            <p:nvPr/>
          </p:nvSpPr>
          <p:spPr>
            <a:xfrm>
              <a:off x="5707157" y="5714502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5"/>
                  </a:solidFill>
                </a:rPr>
                <a:t>1 : 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8D0BC0F-FAC5-1B04-0777-975665D94AA0}"/>
                </a:ext>
              </a:extLst>
            </p:cNvPr>
            <p:cNvSpPr txBox="1"/>
            <p:nvPr/>
          </p:nvSpPr>
          <p:spPr>
            <a:xfrm>
              <a:off x="5718742" y="6065124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2 : </a:t>
              </a:r>
            </a:p>
          </p:txBody>
        </p:sp>
        <p:cxnSp>
          <p:nvCxnSpPr>
            <p:cNvPr id="176" name="Connector: Curved 175">
              <a:extLst>
                <a:ext uri="{FF2B5EF4-FFF2-40B4-BE49-F238E27FC236}">
                  <a16:creationId xmlns:a16="http://schemas.microsoft.com/office/drawing/2014/main" id="{B02D58A6-3338-1C87-ED53-F177B6DB75D3}"/>
                </a:ext>
              </a:extLst>
            </p:cNvPr>
            <p:cNvCxnSpPr>
              <a:stCxn id="163" idx="3"/>
              <a:endCxn id="111" idx="1"/>
            </p:cNvCxnSpPr>
            <p:nvPr/>
          </p:nvCxnSpPr>
          <p:spPr>
            <a:xfrm flipV="1">
              <a:off x="6265475" y="1935318"/>
              <a:ext cx="1161372" cy="42341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or: Curved 177">
              <a:extLst>
                <a:ext uri="{FF2B5EF4-FFF2-40B4-BE49-F238E27FC236}">
                  <a16:creationId xmlns:a16="http://schemas.microsoft.com/office/drawing/2014/main" id="{C0B4A98E-C6BB-4065-A3B8-5A9C34FBC88C}"/>
                </a:ext>
              </a:extLst>
            </p:cNvPr>
            <p:cNvCxnSpPr>
              <a:stCxn id="112" idx="1"/>
              <a:endCxn id="164" idx="3"/>
            </p:cNvCxnSpPr>
            <p:nvPr/>
          </p:nvCxnSpPr>
          <p:spPr>
            <a:xfrm rot="10800000" flipV="1">
              <a:off x="6177158" y="2331544"/>
              <a:ext cx="1249688" cy="3284616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Connector: Curved 179">
              <a:extLst>
                <a:ext uri="{FF2B5EF4-FFF2-40B4-BE49-F238E27FC236}">
                  <a16:creationId xmlns:a16="http://schemas.microsoft.com/office/drawing/2014/main" id="{8EDF624B-D400-9A44-5123-D08030713B37}"/>
                </a:ext>
              </a:extLst>
            </p:cNvPr>
            <p:cNvCxnSpPr>
              <a:stCxn id="165" idx="3"/>
              <a:endCxn id="117" idx="1"/>
            </p:cNvCxnSpPr>
            <p:nvPr/>
          </p:nvCxnSpPr>
          <p:spPr>
            <a:xfrm>
              <a:off x="6265475" y="2994524"/>
              <a:ext cx="1153464" cy="430277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DFE1832-009B-D3CF-3906-84D3926E49D2}"/>
                </a:ext>
              </a:extLst>
            </p:cNvPr>
            <p:cNvSpPr txBox="1"/>
            <p:nvPr/>
          </p:nvSpPr>
          <p:spPr>
            <a:xfrm>
              <a:off x="5790288" y="1565320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4"/>
                  </a:solidFill>
                </a:rPr>
                <a:t>1 : </a:t>
              </a:r>
            </a:p>
          </p:txBody>
        </p:sp>
        <p:cxnSp>
          <p:nvCxnSpPr>
            <p:cNvPr id="183" name="Connector: Curved 182">
              <a:extLst>
                <a:ext uri="{FF2B5EF4-FFF2-40B4-BE49-F238E27FC236}">
                  <a16:creationId xmlns:a16="http://schemas.microsoft.com/office/drawing/2014/main" id="{7655AD6C-2DAA-1DE7-A84C-4F9B4759909C}"/>
                </a:ext>
              </a:extLst>
            </p:cNvPr>
            <p:cNvCxnSpPr>
              <a:stCxn id="116" idx="1"/>
              <a:endCxn id="181" idx="3"/>
            </p:cNvCxnSpPr>
            <p:nvPr/>
          </p:nvCxnSpPr>
          <p:spPr>
            <a:xfrm rot="10800000">
              <a:off x="6260290" y="1749987"/>
              <a:ext cx="1158651" cy="1278589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5" name="Connector: Curved 184">
              <a:extLst>
                <a:ext uri="{FF2B5EF4-FFF2-40B4-BE49-F238E27FC236}">
                  <a16:creationId xmlns:a16="http://schemas.microsoft.com/office/drawing/2014/main" id="{70093A9D-5FF1-EF34-499C-CE42557B61E1}"/>
                </a:ext>
              </a:extLst>
            </p:cNvPr>
            <p:cNvCxnSpPr>
              <a:stCxn id="118" idx="1"/>
              <a:endCxn id="171" idx="3"/>
            </p:cNvCxnSpPr>
            <p:nvPr/>
          </p:nvCxnSpPr>
          <p:spPr>
            <a:xfrm rot="10800000" flipV="1">
              <a:off x="6177159" y="3829424"/>
              <a:ext cx="1244923" cy="206974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7" name="Connector: Curved 186">
              <a:extLst>
                <a:ext uri="{FF2B5EF4-FFF2-40B4-BE49-F238E27FC236}">
                  <a16:creationId xmlns:a16="http://schemas.microsoft.com/office/drawing/2014/main" id="{99F91843-60E5-2FCF-941F-1FC53D814DAB}"/>
                </a:ext>
              </a:extLst>
            </p:cNvPr>
            <p:cNvCxnSpPr>
              <a:stCxn id="122" idx="1"/>
              <a:endCxn id="166" idx="3"/>
            </p:cNvCxnSpPr>
            <p:nvPr/>
          </p:nvCxnSpPr>
          <p:spPr>
            <a:xfrm rot="10800000">
              <a:off x="6239362" y="3642438"/>
              <a:ext cx="1223390" cy="694057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9" name="Connector: Curved 188">
              <a:extLst>
                <a:ext uri="{FF2B5EF4-FFF2-40B4-BE49-F238E27FC236}">
                  <a16:creationId xmlns:a16="http://schemas.microsoft.com/office/drawing/2014/main" id="{85D50EB0-FA49-1A79-1667-4CCFA7D0B9E3}"/>
                </a:ext>
              </a:extLst>
            </p:cNvPr>
            <p:cNvCxnSpPr>
              <a:stCxn id="123" idx="1"/>
              <a:endCxn id="172" idx="3"/>
            </p:cNvCxnSpPr>
            <p:nvPr/>
          </p:nvCxnSpPr>
          <p:spPr>
            <a:xfrm rot="10800000" flipV="1">
              <a:off x="6188744" y="4741116"/>
              <a:ext cx="1277151" cy="1508673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6C6C8DAB-EDAA-8DF3-A552-5ACC4FAFB9BA}"/>
              </a:ext>
            </a:extLst>
          </p:cNvPr>
          <p:cNvSpPr txBox="1"/>
          <p:nvPr/>
        </p:nvSpPr>
        <p:spPr>
          <a:xfrm>
            <a:off x="355107" y="307754"/>
            <a:ext cx="10913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TEST RESULT AFTER PROPAGATING ALL TEST VECTORS</a:t>
            </a:r>
          </a:p>
        </p:txBody>
      </p:sp>
    </p:spTree>
    <p:extLst>
      <p:ext uri="{BB962C8B-B14F-4D97-AF65-F5344CB8AC3E}">
        <p14:creationId xmlns:p14="http://schemas.microsoft.com/office/powerpoint/2010/main" val="2402375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5D737A-0DA3-7644-B756-8A8A6403C78A}"/>
              </a:ext>
            </a:extLst>
          </p:cNvPr>
          <p:cNvGrpSpPr/>
          <p:nvPr/>
        </p:nvGrpSpPr>
        <p:grpSpPr>
          <a:xfrm>
            <a:off x="3466408" y="1546167"/>
            <a:ext cx="7198517" cy="4330930"/>
            <a:chOff x="1973987" y="867486"/>
            <a:chExt cx="7751599" cy="56330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3D2F530-4077-B9FF-B952-F1B94271703F}"/>
                </a:ext>
              </a:extLst>
            </p:cNvPr>
            <p:cNvGrpSpPr/>
            <p:nvPr/>
          </p:nvGrpSpPr>
          <p:grpSpPr>
            <a:xfrm>
              <a:off x="1973987" y="2760263"/>
              <a:ext cx="1116860" cy="1338349"/>
              <a:chOff x="2624394" y="2660073"/>
              <a:chExt cx="1116860" cy="1338349"/>
            </a:xfrm>
          </p:grpSpPr>
          <p:sp>
            <p:nvSpPr>
              <p:cNvPr id="99" name="Left Brace 98">
                <a:extLst>
                  <a:ext uri="{FF2B5EF4-FFF2-40B4-BE49-F238E27FC236}">
                    <a16:creationId xmlns:a16="http://schemas.microsoft.com/office/drawing/2014/main" id="{1CD3E7AD-1895-1F47-C290-FB40B13ED3F9}"/>
                  </a:ext>
                </a:extLst>
              </p:cNvPr>
              <p:cNvSpPr/>
              <p:nvPr/>
            </p:nvSpPr>
            <p:spPr>
              <a:xfrm>
                <a:off x="2926080" y="2660073"/>
                <a:ext cx="681644" cy="133834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D67FF2B-1113-A251-CF61-83280EEF8066}"/>
                  </a:ext>
                </a:extLst>
              </p:cNvPr>
              <p:cNvSpPr txBox="1"/>
              <p:nvPr/>
            </p:nvSpPr>
            <p:spPr>
              <a:xfrm>
                <a:off x="2624394" y="31445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9535919-EC8B-8019-0C56-95D8B70701BD}"/>
                  </a:ext>
                </a:extLst>
              </p:cNvPr>
              <p:cNvSpPr txBox="1"/>
              <p:nvPr/>
            </p:nvSpPr>
            <p:spPr>
              <a:xfrm>
                <a:off x="3271253" y="2660073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 : 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E23FF4F-CA0F-1331-9B1D-1604F393D638}"/>
                  </a:ext>
                </a:extLst>
              </p:cNvPr>
              <p:cNvSpPr txBox="1"/>
              <p:nvPr/>
            </p:nvSpPr>
            <p:spPr>
              <a:xfrm>
                <a:off x="3266902" y="2964071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1 : 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E42038B-1DC0-163C-6890-C4FE7EED1A34}"/>
                  </a:ext>
                </a:extLst>
              </p:cNvPr>
              <p:cNvSpPr txBox="1"/>
              <p:nvPr/>
            </p:nvSpPr>
            <p:spPr>
              <a:xfrm>
                <a:off x="3266902" y="3329247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2 : 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A5126E-29AF-2A86-72D5-C082AFFCE8A4}"/>
                  </a:ext>
                </a:extLst>
              </p:cNvPr>
              <p:cNvSpPr txBox="1"/>
              <p:nvPr/>
            </p:nvSpPr>
            <p:spPr>
              <a:xfrm>
                <a:off x="3271253" y="3629090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3 :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F80686-21B9-C2E0-0787-E99C5CB99ABE}"/>
                </a:ext>
              </a:extLst>
            </p:cNvPr>
            <p:cNvGrpSpPr/>
            <p:nvPr/>
          </p:nvGrpSpPr>
          <p:grpSpPr>
            <a:xfrm>
              <a:off x="3471588" y="1251406"/>
              <a:ext cx="1023507" cy="1038507"/>
              <a:chOff x="2713396" y="2775249"/>
              <a:chExt cx="1023507" cy="1038507"/>
            </a:xfrm>
          </p:grpSpPr>
          <p:sp>
            <p:nvSpPr>
              <p:cNvPr id="94" name="Left Brace 93">
                <a:extLst>
                  <a:ext uri="{FF2B5EF4-FFF2-40B4-BE49-F238E27FC236}">
                    <a16:creationId xmlns:a16="http://schemas.microsoft.com/office/drawing/2014/main" id="{93B0EC10-2BE9-4AB9-EBD2-C0A7AAAE8865}"/>
                  </a:ext>
                </a:extLst>
              </p:cNvPr>
              <p:cNvSpPr/>
              <p:nvPr/>
            </p:nvSpPr>
            <p:spPr>
              <a:xfrm>
                <a:off x="2926080" y="2775249"/>
                <a:ext cx="681644" cy="1038507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7773CD8-0241-3DD3-1C04-A8394D1BD4FD}"/>
                  </a:ext>
                </a:extLst>
              </p:cNvPr>
              <p:cNvSpPr txBox="1"/>
              <p:nvPr/>
            </p:nvSpPr>
            <p:spPr>
              <a:xfrm>
                <a:off x="2713396" y="31098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4516EC5-9CE4-6DA0-36C1-12D699FC52D0}"/>
                  </a:ext>
                </a:extLst>
              </p:cNvPr>
              <p:cNvSpPr txBox="1"/>
              <p:nvPr/>
            </p:nvSpPr>
            <p:spPr>
              <a:xfrm>
                <a:off x="3266903" y="2775249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 : 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B75A194-2CF6-703D-F71D-490B80C37103}"/>
                  </a:ext>
                </a:extLst>
              </p:cNvPr>
              <p:cNvSpPr txBox="1"/>
              <p:nvPr/>
            </p:nvSpPr>
            <p:spPr>
              <a:xfrm>
                <a:off x="3266902" y="3101547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1 : 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261B035-3792-907F-AE72-DCA7E3AF9ED7}"/>
                  </a:ext>
                </a:extLst>
              </p:cNvPr>
              <p:cNvSpPr txBox="1"/>
              <p:nvPr/>
            </p:nvSpPr>
            <p:spPr>
              <a:xfrm>
                <a:off x="3266902" y="3444424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2 :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52DBF2-4C96-0113-8388-33AD77CEE8EC}"/>
                </a:ext>
              </a:extLst>
            </p:cNvPr>
            <p:cNvGrpSpPr/>
            <p:nvPr/>
          </p:nvGrpSpPr>
          <p:grpSpPr>
            <a:xfrm>
              <a:off x="3469769" y="2986717"/>
              <a:ext cx="1119604" cy="822813"/>
              <a:chOff x="2671037" y="2739191"/>
              <a:chExt cx="1119604" cy="822813"/>
            </a:xfrm>
          </p:grpSpPr>
          <p:sp>
            <p:nvSpPr>
              <p:cNvPr id="90" name="Left Brace 89">
                <a:extLst>
                  <a:ext uri="{FF2B5EF4-FFF2-40B4-BE49-F238E27FC236}">
                    <a16:creationId xmlns:a16="http://schemas.microsoft.com/office/drawing/2014/main" id="{1E307136-7E7A-1338-CDCB-DA2894FAFA73}"/>
                  </a:ext>
                </a:extLst>
              </p:cNvPr>
              <p:cNvSpPr/>
              <p:nvPr/>
            </p:nvSpPr>
            <p:spPr>
              <a:xfrm>
                <a:off x="2926080" y="2775249"/>
                <a:ext cx="681644" cy="78675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943B375-7AD8-A47C-EF55-9DED5AA9FE1A}"/>
                  </a:ext>
                </a:extLst>
              </p:cNvPr>
              <p:cNvSpPr txBox="1"/>
              <p:nvPr/>
            </p:nvSpPr>
            <p:spPr>
              <a:xfrm>
                <a:off x="2671037" y="29754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6463EB0-663A-7BB8-AF19-9BF5312965D1}"/>
                  </a:ext>
                </a:extLst>
              </p:cNvPr>
              <p:cNvSpPr txBox="1"/>
              <p:nvPr/>
            </p:nvSpPr>
            <p:spPr>
              <a:xfrm>
                <a:off x="3320640" y="2739191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1 : 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A3CCBC-FA0C-DF07-4A8E-52A3F37C2153}"/>
                  </a:ext>
                </a:extLst>
              </p:cNvPr>
              <p:cNvSpPr txBox="1"/>
              <p:nvPr/>
            </p:nvSpPr>
            <p:spPr>
              <a:xfrm>
                <a:off x="3320640" y="3082068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3 : 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B56A93-6F36-329F-728C-D9E7B967182A}"/>
                </a:ext>
              </a:extLst>
            </p:cNvPr>
            <p:cNvGrpSpPr/>
            <p:nvPr/>
          </p:nvGrpSpPr>
          <p:grpSpPr>
            <a:xfrm>
              <a:off x="3566725" y="4305227"/>
              <a:ext cx="1075866" cy="769363"/>
              <a:chOff x="2713396" y="2882808"/>
              <a:chExt cx="1075866" cy="769363"/>
            </a:xfrm>
          </p:grpSpPr>
          <p:sp>
            <p:nvSpPr>
              <p:cNvPr id="86" name="Left Brace 85">
                <a:extLst>
                  <a:ext uri="{FF2B5EF4-FFF2-40B4-BE49-F238E27FC236}">
                    <a16:creationId xmlns:a16="http://schemas.microsoft.com/office/drawing/2014/main" id="{92F99931-2469-3BEE-E28A-EB5EBD2FF200}"/>
                  </a:ext>
                </a:extLst>
              </p:cNvPr>
              <p:cNvSpPr/>
              <p:nvPr/>
            </p:nvSpPr>
            <p:spPr>
              <a:xfrm>
                <a:off x="2926080" y="2925170"/>
                <a:ext cx="681644" cy="72700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7AA2B35-C7AA-D01E-EAE6-AFB9E9CF13D7}"/>
                  </a:ext>
                </a:extLst>
              </p:cNvPr>
              <p:cNvSpPr txBox="1"/>
              <p:nvPr/>
            </p:nvSpPr>
            <p:spPr>
              <a:xfrm>
                <a:off x="2713396" y="31098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C1797FA-5F0B-F253-36F1-11C4A406006E}"/>
                  </a:ext>
                </a:extLst>
              </p:cNvPr>
              <p:cNvSpPr txBox="1"/>
              <p:nvPr/>
            </p:nvSpPr>
            <p:spPr>
              <a:xfrm>
                <a:off x="3319262" y="2882808"/>
                <a:ext cx="470000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 : 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01B7154-78C4-F6AF-BED4-EB7EA30B08AB}"/>
                  </a:ext>
                </a:extLst>
              </p:cNvPr>
              <p:cNvSpPr txBox="1"/>
              <p:nvPr/>
            </p:nvSpPr>
            <p:spPr>
              <a:xfrm>
                <a:off x="3319261" y="3252140"/>
                <a:ext cx="470001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2 : 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9D6A33-EBA7-C83D-A2CF-EA9439AA4D10}"/>
                </a:ext>
              </a:extLst>
            </p:cNvPr>
            <p:cNvGrpSpPr/>
            <p:nvPr/>
          </p:nvGrpSpPr>
          <p:grpSpPr>
            <a:xfrm>
              <a:off x="3572763" y="5421438"/>
              <a:ext cx="1090727" cy="433912"/>
              <a:chOff x="2713396" y="3007101"/>
              <a:chExt cx="1090727" cy="433912"/>
            </a:xfrm>
          </p:grpSpPr>
          <p:sp>
            <p:nvSpPr>
              <p:cNvPr id="83" name="Left Brace 82">
                <a:extLst>
                  <a:ext uri="{FF2B5EF4-FFF2-40B4-BE49-F238E27FC236}">
                    <a16:creationId xmlns:a16="http://schemas.microsoft.com/office/drawing/2014/main" id="{D4D12A8F-1D50-6FC0-0D50-3BE6ECA9837F}"/>
                  </a:ext>
                </a:extLst>
              </p:cNvPr>
              <p:cNvSpPr/>
              <p:nvPr/>
            </p:nvSpPr>
            <p:spPr>
              <a:xfrm>
                <a:off x="2926080" y="3051392"/>
                <a:ext cx="681644" cy="38962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0C9A9CF-CF28-F7CD-0C3D-51CC05E3814B}"/>
                  </a:ext>
                </a:extLst>
              </p:cNvPr>
              <p:cNvSpPr txBox="1"/>
              <p:nvPr/>
            </p:nvSpPr>
            <p:spPr>
              <a:xfrm>
                <a:off x="2713396" y="30716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3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90CADA6-0ED8-DFCB-6116-2A15A632498B}"/>
                  </a:ext>
                </a:extLst>
              </p:cNvPr>
              <p:cNvSpPr txBox="1"/>
              <p:nvPr/>
            </p:nvSpPr>
            <p:spPr>
              <a:xfrm>
                <a:off x="3263589" y="3007101"/>
                <a:ext cx="540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-1 :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382D9C-0685-D2A7-938E-FB773D0AFE57}"/>
                </a:ext>
              </a:extLst>
            </p:cNvPr>
            <p:cNvGrpSpPr/>
            <p:nvPr/>
          </p:nvGrpSpPr>
          <p:grpSpPr>
            <a:xfrm>
              <a:off x="8714548" y="2835978"/>
              <a:ext cx="1011038" cy="1170181"/>
              <a:chOff x="8047229" y="3256247"/>
              <a:chExt cx="1011038" cy="1170181"/>
            </a:xfrm>
          </p:grpSpPr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4CC9604E-F978-1B74-AE50-5A98FC2EBB4B}"/>
                  </a:ext>
                </a:extLst>
              </p:cNvPr>
              <p:cNvSpPr/>
              <p:nvPr/>
            </p:nvSpPr>
            <p:spPr>
              <a:xfrm>
                <a:off x="8286581" y="3256247"/>
                <a:ext cx="470000" cy="1148483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D07B1ED-D506-C9AC-5CBD-99F59F9D059D}"/>
                  </a:ext>
                </a:extLst>
              </p:cNvPr>
              <p:cNvSpPr txBox="1"/>
              <p:nvPr/>
            </p:nvSpPr>
            <p:spPr>
              <a:xfrm>
                <a:off x="8756581" y="36496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518864C-D9A6-65EC-7DEF-DD1A8035306C}"/>
                  </a:ext>
                </a:extLst>
              </p:cNvPr>
              <p:cNvSpPr txBox="1"/>
              <p:nvPr/>
            </p:nvSpPr>
            <p:spPr>
              <a:xfrm>
                <a:off x="8047230" y="3256247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D4E1BB-33BB-C0FC-87B7-C71774EE1F8A}"/>
                  </a:ext>
                </a:extLst>
              </p:cNvPr>
              <p:cNvSpPr txBox="1"/>
              <p:nvPr/>
            </p:nvSpPr>
            <p:spPr>
              <a:xfrm>
                <a:off x="8047229" y="3652473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F8C74AC-F4E4-ECDA-8CAA-5AC626845E65}"/>
                  </a:ext>
                </a:extLst>
              </p:cNvPr>
              <p:cNvSpPr txBox="1"/>
              <p:nvPr/>
            </p:nvSpPr>
            <p:spPr>
              <a:xfrm>
                <a:off x="8050371" y="4057096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2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C91459-3D6D-A00B-DFE6-6DD7170D3407}"/>
                </a:ext>
              </a:extLst>
            </p:cNvPr>
            <p:cNvGrpSpPr/>
            <p:nvPr/>
          </p:nvGrpSpPr>
          <p:grpSpPr>
            <a:xfrm>
              <a:off x="7408791" y="1750652"/>
              <a:ext cx="1029092" cy="876602"/>
              <a:chOff x="8029174" y="3256247"/>
              <a:chExt cx="1029092" cy="876602"/>
            </a:xfrm>
          </p:grpSpPr>
          <p:sp>
            <p:nvSpPr>
              <p:cNvPr id="74" name="Right Brace 73">
                <a:extLst>
                  <a:ext uri="{FF2B5EF4-FFF2-40B4-BE49-F238E27FC236}">
                    <a16:creationId xmlns:a16="http://schemas.microsoft.com/office/drawing/2014/main" id="{C604B9CA-64A7-966D-7E6F-971A236AB189}"/>
                  </a:ext>
                </a:extLst>
              </p:cNvPr>
              <p:cNvSpPr/>
              <p:nvPr/>
            </p:nvSpPr>
            <p:spPr>
              <a:xfrm>
                <a:off x="8295751" y="3256248"/>
                <a:ext cx="460829" cy="76271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3229682-A127-DD40-A34F-2C554885DFE2}"/>
                  </a:ext>
                </a:extLst>
              </p:cNvPr>
              <p:cNvSpPr txBox="1"/>
              <p:nvPr/>
            </p:nvSpPr>
            <p:spPr>
              <a:xfrm>
                <a:off x="8756580" y="34601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A06716-5984-152C-76C0-54D3A6CB8208}"/>
                  </a:ext>
                </a:extLst>
              </p:cNvPr>
              <p:cNvSpPr txBox="1"/>
              <p:nvPr/>
            </p:nvSpPr>
            <p:spPr>
              <a:xfrm>
                <a:off x="8047230" y="3256247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 : 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085A1B-1EF2-90CB-6B0E-7F1E70081CB7}"/>
                  </a:ext>
                </a:extLst>
              </p:cNvPr>
              <p:cNvSpPr txBox="1"/>
              <p:nvPr/>
            </p:nvSpPr>
            <p:spPr>
              <a:xfrm>
                <a:off x="8029174" y="3652474"/>
                <a:ext cx="506112" cy="48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6B99C8-7F03-02E8-9C83-BED60AFA894B}"/>
                </a:ext>
              </a:extLst>
            </p:cNvPr>
            <p:cNvGrpSpPr/>
            <p:nvPr/>
          </p:nvGrpSpPr>
          <p:grpSpPr>
            <a:xfrm>
              <a:off x="7400884" y="2843909"/>
              <a:ext cx="1029093" cy="1281224"/>
              <a:chOff x="8029174" y="3256247"/>
              <a:chExt cx="1029093" cy="1281224"/>
            </a:xfrm>
          </p:grpSpPr>
          <p:sp>
            <p:nvSpPr>
              <p:cNvPr id="69" name="Right Brace 68">
                <a:extLst>
                  <a:ext uri="{FF2B5EF4-FFF2-40B4-BE49-F238E27FC236}">
                    <a16:creationId xmlns:a16="http://schemas.microsoft.com/office/drawing/2014/main" id="{A4D80A00-1C5F-99B6-1052-8D1745428818}"/>
                  </a:ext>
                </a:extLst>
              </p:cNvPr>
              <p:cNvSpPr/>
              <p:nvPr/>
            </p:nvSpPr>
            <p:spPr>
              <a:xfrm>
                <a:off x="8286581" y="3256247"/>
                <a:ext cx="470000" cy="1272629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32C8E6C-9A42-CE6D-65D3-55E836F06C86}"/>
                  </a:ext>
                </a:extLst>
              </p:cNvPr>
              <p:cNvSpPr txBox="1"/>
              <p:nvPr/>
            </p:nvSpPr>
            <p:spPr>
              <a:xfrm>
                <a:off x="8756581" y="36496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715CF8C-DA8D-1986-1638-8972EC3C6B31}"/>
                  </a:ext>
                </a:extLst>
              </p:cNvPr>
              <p:cNvSpPr txBox="1"/>
              <p:nvPr/>
            </p:nvSpPr>
            <p:spPr>
              <a:xfrm>
                <a:off x="8047230" y="3256247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accent4"/>
                    </a:solidFill>
                  </a:rPr>
                  <a:t> : 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F16D5D5-AB52-78E1-8940-97DC529E2846}"/>
                  </a:ext>
                </a:extLst>
              </p:cNvPr>
              <p:cNvSpPr txBox="1"/>
              <p:nvPr/>
            </p:nvSpPr>
            <p:spPr>
              <a:xfrm>
                <a:off x="8029174" y="3652473"/>
                <a:ext cx="506112" cy="48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2991256-C032-5E73-4158-02EDEF531493}"/>
                  </a:ext>
                </a:extLst>
              </p:cNvPr>
              <p:cNvSpPr txBox="1"/>
              <p:nvPr/>
            </p:nvSpPr>
            <p:spPr>
              <a:xfrm>
                <a:off x="8032316" y="4057096"/>
                <a:ext cx="506112" cy="48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1E25E2-8186-F3C5-3DC9-52218702DEB8}"/>
                </a:ext>
              </a:extLst>
            </p:cNvPr>
            <p:cNvGrpSpPr/>
            <p:nvPr/>
          </p:nvGrpSpPr>
          <p:grpSpPr>
            <a:xfrm>
              <a:off x="7462752" y="4151828"/>
              <a:ext cx="1011038" cy="922763"/>
              <a:chOff x="8047229" y="3652473"/>
              <a:chExt cx="1011038" cy="922763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2F038FA4-0EA8-D634-7A5C-457E58CCB584}"/>
                  </a:ext>
                </a:extLst>
              </p:cNvPr>
              <p:cNvSpPr/>
              <p:nvPr/>
            </p:nvSpPr>
            <p:spPr>
              <a:xfrm>
                <a:off x="8215038" y="3674171"/>
                <a:ext cx="541543" cy="901065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7BC3C3C-DA73-A9F6-1780-9DE61AF24E1D}"/>
                  </a:ext>
                </a:extLst>
              </p:cNvPr>
              <p:cNvSpPr txBox="1"/>
              <p:nvPr/>
            </p:nvSpPr>
            <p:spPr>
              <a:xfrm>
                <a:off x="8756581" y="38559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09BD04E-5485-AA72-262D-58141CA0785B}"/>
                  </a:ext>
                </a:extLst>
              </p:cNvPr>
              <p:cNvSpPr txBox="1"/>
              <p:nvPr/>
            </p:nvSpPr>
            <p:spPr>
              <a:xfrm>
                <a:off x="8047229" y="3652473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accent6"/>
                    </a:solidFill>
                  </a:rPr>
                  <a:t> : 1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D54B33C-31C5-D565-824E-9C6823F713F8}"/>
                  </a:ext>
                </a:extLst>
              </p:cNvPr>
              <p:cNvSpPr txBox="1"/>
              <p:nvPr/>
            </p:nvSpPr>
            <p:spPr>
              <a:xfrm>
                <a:off x="8050371" y="4057096"/>
                <a:ext cx="47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 : 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32B162-A843-75C1-23AB-2CED74B7E0E8}"/>
                </a:ext>
              </a:extLst>
            </p:cNvPr>
            <p:cNvGrpSpPr/>
            <p:nvPr/>
          </p:nvGrpSpPr>
          <p:grpSpPr>
            <a:xfrm>
              <a:off x="5109349" y="867486"/>
              <a:ext cx="962385" cy="472064"/>
              <a:chOff x="2645339" y="2971005"/>
              <a:chExt cx="962385" cy="842751"/>
            </a:xfrm>
          </p:grpSpPr>
          <p:sp>
            <p:nvSpPr>
              <p:cNvPr id="63" name="Left Brace 62">
                <a:extLst>
                  <a:ext uri="{FF2B5EF4-FFF2-40B4-BE49-F238E27FC236}">
                    <a16:creationId xmlns:a16="http://schemas.microsoft.com/office/drawing/2014/main" id="{3A868AAC-75E2-B4D8-8A48-822F8EFB9150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F53D22-7DDD-A17E-6246-A63700F88FBE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E85A91-2CE5-B0C0-1844-8C38FF0F5A3B}"/>
                </a:ext>
              </a:extLst>
            </p:cNvPr>
            <p:cNvGrpSpPr/>
            <p:nvPr/>
          </p:nvGrpSpPr>
          <p:grpSpPr>
            <a:xfrm>
              <a:off x="5109349" y="1494975"/>
              <a:ext cx="962385" cy="472064"/>
              <a:chOff x="2645339" y="2971005"/>
              <a:chExt cx="962385" cy="842751"/>
            </a:xfrm>
          </p:grpSpPr>
          <p:sp>
            <p:nvSpPr>
              <p:cNvPr id="61" name="Left Brace 60">
                <a:extLst>
                  <a:ext uri="{FF2B5EF4-FFF2-40B4-BE49-F238E27FC236}">
                    <a16:creationId xmlns:a16="http://schemas.microsoft.com/office/drawing/2014/main" id="{F8E102E1-100B-3C33-8139-2B3C6A039F21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F2EDFA9-5FD0-A8AF-12A8-03F95080D19B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7C97F99-F761-6723-9667-4ACA0FD37B68}"/>
                </a:ext>
              </a:extLst>
            </p:cNvPr>
            <p:cNvGrpSpPr/>
            <p:nvPr/>
          </p:nvGrpSpPr>
          <p:grpSpPr>
            <a:xfrm>
              <a:off x="5116481" y="2134508"/>
              <a:ext cx="962385" cy="472064"/>
              <a:chOff x="2645339" y="2971005"/>
              <a:chExt cx="962385" cy="842751"/>
            </a:xfrm>
          </p:grpSpPr>
          <p:sp>
            <p:nvSpPr>
              <p:cNvPr id="59" name="Left Brace 58">
                <a:extLst>
                  <a:ext uri="{FF2B5EF4-FFF2-40B4-BE49-F238E27FC236}">
                    <a16:creationId xmlns:a16="http://schemas.microsoft.com/office/drawing/2014/main" id="{365CCAE5-D68D-02FB-9FD5-174E89F3A539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93448B-4F65-7E12-8708-36CEB60AA583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6FB299-3D2B-A9B2-A08C-F07C45B2BE02}"/>
                </a:ext>
              </a:extLst>
            </p:cNvPr>
            <p:cNvGrpSpPr/>
            <p:nvPr/>
          </p:nvGrpSpPr>
          <p:grpSpPr>
            <a:xfrm>
              <a:off x="5097179" y="2760361"/>
              <a:ext cx="962385" cy="472064"/>
              <a:chOff x="2645339" y="2971005"/>
              <a:chExt cx="962385" cy="842751"/>
            </a:xfrm>
          </p:grpSpPr>
          <p:sp>
            <p:nvSpPr>
              <p:cNvPr id="57" name="Left Brace 56">
                <a:extLst>
                  <a:ext uri="{FF2B5EF4-FFF2-40B4-BE49-F238E27FC236}">
                    <a16:creationId xmlns:a16="http://schemas.microsoft.com/office/drawing/2014/main" id="{089D7EF3-2D9A-EA5F-A931-505F5CECC914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401493-1F30-453D-DA01-F5B43CD2E798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831CA6-EB73-92ED-4BD7-29A4A1284ACB}"/>
                </a:ext>
              </a:extLst>
            </p:cNvPr>
            <p:cNvGrpSpPr/>
            <p:nvPr/>
          </p:nvGrpSpPr>
          <p:grpSpPr>
            <a:xfrm>
              <a:off x="5104311" y="3399894"/>
              <a:ext cx="962385" cy="472064"/>
              <a:chOff x="2645339" y="2971005"/>
              <a:chExt cx="962385" cy="842751"/>
            </a:xfrm>
          </p:grpSpPr>
          <p:sp>
            <p:nvSpPr>
              <p:cNvPr id="55" name="Left Brace 54">
                <a:extLst>
                  <a:ext uri="{FF2B5EF4-FFF2-40B4-BE49-F238E27FC236}">
                    <a16:creationId xmlns:a16="http://schemas.microsoft.com/office/drawing/2014/main" id="{E53A1004-9813-1E83-F2E7-FE10D9B8B9F0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37AF4D-81D3-8855-D533-94D890518D10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3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3FC37E-ED3E-93CB-2E28-41AAA4F85694}"/>
                </a:ext>
              </a:extLst>
            </p:cNvPr>
            <p:cNvGrpSpPr/>
            <p:nvPr/>
          </p:nvGrpSpPr>
          <p:grpSpPr>
            <a:xfrm>
              <a:off x="5075520" y="4102331"/>
              <a:ext cx="962385" cy="472064"/>
              <a:chOff x="2645339" y="2971005"/>
              <a:chExt cx="962385" cy="842751"/>
            </a:xfrm>
          </p:grpSpPr>
          <p:sp>
            <p:nvSpPr>
              <p:cNvPr id="53" name="Left Brace 52">
                <a:extLst>
                  <a:ext uri="{FF2B5EF4-FFF2-40B4-BE49-F238E27FC236}">
                    <a16:creationId xmlns:a16="http://schemas.microsoft.com/office/drawing/2014/main" id="{4F8D08C6-18E4-8F08-D7BD-EC5871479D37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D13806-3480-C5BB-9469-F66E1D70E515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F6F01A-7037-C472-67AF-A92189518E1D}"/>
                </a:ext>
              </a:extLst>
            </p:cNvPr>
            <p:cNvGrpSpPr/>
            <p:nvPr/>
          </p:nvGrpSpPr>
          <p:grpSpPr>
            <a:xfrm>
              <a:off x="5082652" y="4741864"/>
              <a:ext cx="962385" cy="472064"/>
              <a:chOff x="2645339" y="2971005"/>
              <a:chExt cx="962385" cy="842751"/>
            </a:xfrm>
          </p:grpSpPr>
          <p:sp>
            <p:nvSpPr>
              <p:cNvPr id="51" name="Left Brace 50">
                <a:extLst>
                  <a:ext uri="{FF2B5EF4-FFF2-40B4-BE49-F238E27FC236}">
                    <a16:creationId xmlns:a16="http://schemas.microsoft.com/office/drawing/2014/main" id="{DB497495-9F0B-88FE-334C-15F771D2D2F3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5C18740-5615-1A63-A274-FC804F8F406B}"/>
                  </a:ext>
                </a:extLst>
              </p:cNvPr>
              <p:cNvSpPr txBox="1"/>
              <p:nvPr/>
            </p:nvSpPr>
            <p:spPr>
              <a:xfrm>
                <a:off x="2645339" y="3059369"/>
                <a:ext cx="301686" cy="659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78DCE89-C14C-02D6-7390-08B555C17A58}"/>
                </a:ext>
              </a:extLst>
            </p:cNvPr>
            <p:cNvGrpSpPr/>
            <p:nvPr/>
          </p:nvGrpSpPr>
          <p:grpSpPr>
            <a:xfrm>
              <a:off x="5018017" y="5383285"/>
              <a:ext cx="1002203" cy="1117267"/>
              <a:chOff x="2605521" y="2971005"/>
              <a:chExt cx="1002203" cy="842751"/>
            </a:xfrm>
          </p:grpSpPr>
          <p:sp>
            <p:nvSpPr>
              <p:cNvPr id="49" name="Left Brace 48">
                <a:extLst>
                  <a:ext uri="{FF2B5EF4-FFF2-40B4-BE49-F238E27FC236}">
                    <a16:creationId xmlns:a16="http://schemas.microsoft.com/office/drawing/2014/main" id="{EF808CD8-6E70-CCF6-6A73-A6C435DA9E2E}"/>
                  </a:ext>
                </a:extLst>
              </p:cNvPr>
              <p:cNvSpPr/>
              <p:nvPr/>
            </p:nvSpPr>
            <p:spPr>
              <a:xfrm>
                <a:off x="2926080" y="2971005"/>
                <a:ext cx="681644" cy="84275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EDE3630-D681-A8CD-1EB9-D5C13B86DBC9}"/>
                  </a:ext>
                </a:extLst>
              </p:cNvPr>
              <p:cNvSpPr txBox="1"/>
              <p:nvPr/>
            </p:nvSpPr>
            <p:spPr>
              <a:xfrm>
                <a:off x="2605521" y="3252408"/>
                <a:ext cx="370613" cy="301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-1</a:t>
                </a:r>
              </a:p>
            </p:txBody>
          </p:sp>
        </p:grp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88C29996-B510-9BE1-CC09-619DEB8D1123}"/>
                </a:ext>
              </a:extLst>
            </p:cNvPr>
            <p:cNvCxnSpPr>
              <a:stCxn id="101" idx="3"/>
              <a:endCxn id="95" idx="1"/>
            </p:cNvCxnSpPr>
            <p:nvPr/>
          </p:nvCxnSpPr>
          <p:spPr>
            <a:xfrm flipV="1">
              <a:off x="3090846" y="1770659"/>
              <a:ext cx="380742" cy="117427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0F3D25E-3DCF-73CA-0BDC-3F8060958636}"/>
                </a:ext>
              </a:extLst>
            </p:cNvPr>
            <p:cNvCxnSpPr>
              <a:stCxn id="102" idx="3"/>
              <a:endCxn id="91" idx="1"/>
            </p:cNvCxnSpPr>
            <p:nvPr/>
          </p:nvCxnSpPr>
          <p:spPr>
            <a:xfrm>
              <a:off x="3086496" y="3248927"/>
              <a:ext cx="383273" cy="15874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457BD6B3-C8B0-5255-4FBA-DDB630FAFA37}"/>
                </a:ext>
              </a:extLst>
            </p:cNvPr>
            <p:cNvCxnSpPr>
              <a:stCxn id="103" idx="3"/>
              <a:endCxn id="87" idx="1"/>
            </p:cNvCxnSpPr>
            <p:nvPr/>
          </p:nvCxnSpPr>
          <p:spPr>
            <a:xfrm>
              <a:off x="3086496" y="3614103"/>
              <a:ext cx="480229" cy="110281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EF7C105-D2B5-5A26-CEB1-59557F3D7BD9}"/>
                </a:ext>
              </a:extLst>
            </p:cNvPr>
            <p:cNvCxnSpPr>
              <a:stCxn id="104" idx="3"/>
              <a:endCxn id="84" idx="1"/>
            </p:cNvCxnSpPr>
            <p:nvPr/>
          </p:nvCxnSpPr>
          <p:spPr>
            <a:xfrm>
              <a:off x="3090847" y="3913946"/>
              <a:ext cx="481916" cy="1756738"/>
            </a:xfrm>
            <a:prstGeom prst="curvedConnector3">
              <a:avLst>
                <a:gd name="adj1" fmla="val 3102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DDD25621-61FA-E3A4-5D67-CD2F2B5A1FF3}"/>
                </a:ext>
              </a:extLst>
            </p:cNvPr>
            <p:cNvCxnSpPr>
              <a:stCxn id="96" idx="3"/>
              <a:endCxn id="64" idx="1"/>
            </p:cNvCxnSpPr>
            <p:nvPr/>
          </p:nvCxnSpPr>
          <p:spPr>
            <a:xfrm flipV="1">
              <a:off x="4495095" y="1020423"/>
              <a:ext cx="614254" cy="415649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DD913CA3-BEF3-7B1F-2AEB-FAC739152E42}"/>
                </a:ext>
              </a:extLst>
            </p:cNvPr>
            <p:cNvCxnSpPr>
              <a:stCxn id="97" idx="3"/>
              <a:endCxn id="62" idx="1"/>
            </p:cNvCxnSpPr>
            <p:nvPr/>
          </p:nvCxnSpPr>
          <p:spPr>
            <a:xfrm flipV="1">
              <a:off x="4495095" y="1729138"/>
              <a:ext cx="614254" cy="33232"/>
            </a:xfrm>
            <a:prstGeom prst="curvedConnector3">
              <a:avLst>
                <a:gd name="adj1" fmla="val 5406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1C6EE1E5-A6A3-FBC6-921C-64320BB8FF91}"/>
                </a:ext>
              </a:extLst>
            </p:cNvPr>
            <p:cNvCxnSpPr>
              <a:stCxn id="98" idx="3"/>
              <a:endCxn id="60" idx="1"/>
            </p:cNvCxnSpPr>
            <p:nvPr/>
          </p:nvCxnSpPr>
          <p:spPr>
            <a:xfrm>
              <a:off x="4495095" y="2105247"/>
              <a:ext cx="621386" cy="26342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46733913-7F9D-EAF0-558F-4B5A6288FD58}"/>
                </a:ext>
              </a:extLst>
            </p:cNvPr>
            <p:cNvCxnSpPr>
              <a:stCxn id="92" idx="3"/>
              <a:endCxn id="58" idx="1"/>
            </p:cNvCxnSpPr>
            <p:nvPr/>
          </p:nvCxnSpPr>
          <p:spPr>
            <a:xfrm flipV="1">
              <a:off x="4589373" y="2994524"/>
              <a:ext cx="507806" cy="17686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DEDE680B-6DC5-4B62-D37F-6D3557F14CFC}"/>
                </a:ext>
              </a:extLst>
            </p:cNvPr>
            <p:cNvCxnSpPr>
              <a:stCxn id="93" idx="3"/>
              <a:endCxn id="56" idx="1"/>
            </p:cNvCxnSpPr>
            <p:nvPr/>
          </p:nvCxnSpPr>
          <p:spPr>
            <a:xfrm>
              <a:off x="4589373" y="3514261"/>
              <a:ext cx="514938" cy="119796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280D9CF8-F58B-9A75-F4BD-D22B98B0FCF6}"/>
                </a:ext>
              </a:extLst>
            </p:cNvPr>
            <p:cNvCxnSpPr>
              <a:stCxn id="88" idx="3"/>
              <a:endCxn id="54" idx="1"/>
            </p:cNvCxnSpPr>
            <p:nvPr/>
          </p:nvCxnSpPr>
          <p:spPr>
            <a:xfrm flipV="1">
              <a:off x="4642591" y="4336494"/>
              <a:ext cx="432929" cy="15340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081661CB-35BF-1509-4177-3F29BD52A39C}"/>
                </a:ext>
              </a:extLst>
            </p:cNvPr>
            <p:cNvCxnSpPr>
              <a:stCxn id="89" idx="3"/>
              <a:endCxn id="52" idx="1"/>
            </p:cNvCxnSpPr>
            <p:nvPr/>
          </p:nvCxnSpPr>
          <p:spPr>
            <a:xfrm>
              <a:off x="4642591" y="4859226"/>
              <a:ext cx="440062" cy="11680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C63BD4BF-6917-6162-1C54-883E98509F67}"/>
                </a:ext>
              </a:extLst>
            </p:cNvPr>
            <p:cNvCxnSpPr>
              <a:cxnSpLocks/>
              <a:stCxn id="85" idx="3"/>
              <a:endCxn id="50" idx="1"/>
            </p:cNvCxnSpPr>
            <p:nvPr/>
          </p:nvCxnSpPr>
          <p:spPr>
            <a:xfrm>
              <a:off x="4663490" y="5606104"/>
              <a:ext cx="354527" cy="350406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471F4024-E350-CF9E-AF2C-D2B7237F8E11}"/>
                </a:ext>
              </a:extLst>
            </p:cNvPr>
            <p:cNvCxnSpPr>
              <a:stCxn id="80" idx="1"/>
              <a:endCxn id="75" idx="3"/>
            </p:cNvCxnSpPr>
            <p:nvPr/>
          </p:nvCxnSpPr>
          <p:spPr>
            <a:xfrm rot="10800000">
              <a:off x="8437883" y="2139214"/>
              <a:ext cx="276666" cy="88143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6B978543-B5F2-503C-D251-74AD58B268DF}"/>
                </a:ext>
              </a:extLst>
            </p:cNvPr>
            <p:cNvCxnSpPr>
              <a:stCxn id="81" idx="1"/>
              <a:endCxn id="70" idx="3"/>
            </p:cNvCxnSpPr>
            <p:nvPr/>
          </p:nvCxnSpPr>
          <p:spPr>
            <a:xfrm rot="10800000" flipV="1">
              <a:off x="8429978" y="3416869"/>
              <a:ext cx="284571" cy="5083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7D1FFDCC-C9E0-5718-0A99-A9CE069FB647}"/>
                </a:ext>
              </a:extLst>
            </p:cNvPr>
            <p:cNvCxnSpPr>
              <a:stCxn id="82" idx="1"/>
              <a:endCxn id="66" idx="3"/>
            </p:cNvCxnSpPr>
            <p:nvPr/>
          </p:nvCxnSpPr>
          <p:spPr>
            <a:xfrm rot="10800000" flipV="1">
              <a:off x="8473790" y="3821493"/>
              <a:ext cx="243900" cy="71849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EED4D6-A54B-34B4-3676-A06507CED953}"/>
                </a:ext>
              </a:extLst>
            </p:cNvPr>
            <p:cNvSpPr txBox="1"/>
            <p:nvPr/>
          </p:nvSpPr>
          <p:spPr>
            <a:xfrm>
              <a:off x="5795475" y="217406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0 :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D90213-2E0C-FA0C-2312-DDC3F98974A8}"/>
                </a:ext>
              </a:extLst>
            </p:cNvPr>
            <p:cNvSpPr txBox="1"/>
            <p:nvPr/>
          </p:nvSpPr>
          <p:spPr>
            <a:xfrm>
              <a:off x="5689102" y="5431494"/>
              <a:ext cx="506112" cy="48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0 :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54E1FD-BB35-51B4-0945-9464900DB003}"/>
                </a:ext>
              </a:extLst>
            </p:cNvPr>
            <p:cNvSpPr txBox="1"/>
            <p:nvPr/>
          </p:nvSpPr>
          <p:spPr>
            <a:xfrm>
              <a:off x="5777418" y="2809859"/>
              <a:ext cx="506112" cy="48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1 :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60B4F1-9422-3D36-0555-80EE112E91C0}"/>
                </a:ext>
              </a:extLst>
            </p:cNvPr>
            <p:cNvSpPr txBox="1"/>
            <p:nvPr/>
          </p:nvSpPr>
          <p:spPr>
            <a:xfrm>
              <a:off x="5769361" y="3457771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2 :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C7193A-28BF-AF75-3DD0-6E629E9F5AED}"/>
                </a:ext>
              </a:extLst>
            </p:cNvPr>
            <p:cNvSpPr txBox="1"/>
            <p:nvPr/>
          </p:nvSpPr>
          <p:spPr>
            <a:xfrm>
              <a:off x="5689102" y="5714502"/>
              <a:ext cx="506112" cy="48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1 :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2238B1-E8FC-4A25-D454-D0F449ACC1FC}"/>
                </a:ext>
              </a:extLst>
            </p:cNvPr>
            <p:cNvSpPr txBox="1"/>
            <p:nvPr/>
          </p:nvSpPr>
          <p:spPr>
            <a:xfrm>
              <a:off x="5718742" y="6065124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2 : 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6DF8C6F1-57FA-D97E-B9BE-EB93A77059F8}"/>
                </a:ext>
              </a:extLst>
            </p:cNvPr>
            <p:cNvCxnSpPr>
              <a:stCxn id="35" idx="3"/>
              <a:endCxn id="76" idx="1"/>
            </p:cNvCxnSpPr>
            <p:nvPr/>
          </p:nvCxnSpPr>
          <p:spPr>
            <a:xfrm flipV="1">
              <a:off x="6265475" y="1935318"/>
              <a:ext cx="1161372" cy="42341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5F5AD885-D4B0-EAA1-42CC-74BAF0FFE59C}"/>
                </a:ext>
              </a:extLst>
            </p:cNvPr>
            <p:cNvCxnSpPr>
              <a:stCxn id="77" idx="1"/>
              <a:endCxn id="36" idx="3"/>
            </p:cNvCxnSpPr>
            <p:nvPr/>
          </p:nvCxnSpPr>
          <p:spPr>
            <a:xfrm rot="10800000" flipV="1">
              <a:off x="6195216" y="2387066"/>
              <a:ext cx="1213577" cy="3284616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548A3147-0932-0A98-EEC2-2584B04C0CB5}"/>
                </a:ext>
              </a:extLst>
            </p:cNvPr>
            <p:cNvCxnSpPr>
              <a:stCxn id="37" idx="3"/>
              <a:endCxn id="72" idx="1"/>
            </p:cNvCxnSpPr>
            <p:nvPr/>
          </p:nvCxnSpPr>
          <p:spPr>
            <a:xfrm>
              <a:off x="6283531" y="3050046"/>
              <a:ext cx="1117353" cy="430276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24F815-E5FF-A4C6-7CFE-4CC16A85C2FF}"/>
                </a:ext>
              </a:extLst>
            </p:cNvPr>
            <p:cNvSpPr txBox="1"/>
            <p:nvPr/>
          </p:nvSpPr>
          <p:spPr>
            <a:xfrm>
              <a:off x="5772232" y="1565320"/>
              <a:ext cx="506112" cy="48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1 : </a:t>
              </a: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84C6F689-F8BA-0D0A-9CBE-D300D1904155}"/>
                </a:ext>
              </a:extLst>
            </p:cNvPr>
            <p:cNvCxnSpPr>
              <a:stCxn id="71" idx="1"/>
              <a:endCxn id="44" idx="3"/>
            </p:cNvCxnSpPr>
            <p:nvPr/>
          </p:nvCxnSpPr>
          <p:spPr>
            <a:xfrm rot="10800000">
              <a:off x="6278346" y="1805507"/>
              <a:ext cx="1140595" cy="122306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F6B8939C-5214-3348-418B-691D471BCFA1}"/>
                </a:ext>
              </a:extLst>
            </p:cNvPr>
            <p:cNvCxnSpPr>
              <a:stCxn id="73" idx="1"/>
              <a:endCxn id="39" idx="3"/>
            </p:cNvCxnSpPr>
            <p:nvPr/>
          </p:nvCxnSpPr>
          <p:spPr>
            <a:xfrm rot="10800000" flipV="1">
              <a:off x="6195215" y="3884945"/>
              <a:ext cx="1208812" cy="2069745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C3FBBBDE-02D0-0463-6397-ED05C4C3E900}"/>
                </a:ext>
              </a:extLst>
            </p:cNvPr>
            <p:cNvCxnSpPr>
              <a:stCxn id="67" idx="1"/>
              <a:endCxn id="38" idx="3"/>
            </p:cNvCxnSpPr>
            <p:nvPr/>
          </p:nvCxnSpPr>
          <p:spPr>
            <a:xfrm rot="10800000">
              <a:off x="6239362" y="3642438"/>
              <a:ext cx="1223390" cy="694057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4537B1C7-8325-C0E4-A3A6-C40F07B89E44}"/>
                </a:ext>
              </a:extLst>
            </p:cNvPr>
            <p:cNvCxnSpPr>
              <a:stCxn id="68" idx="1"/>
              <a:endCxn id="40" idx="3"/>
            </p:cNvCxnSpPr>
            <p:nvPr/>
          </p:nvCxnSpPr>
          <p:spPr>
            <a:xfrm rot="10800000" flipV="1">
              <a:off x="6188744" y="4741116"/>
              <a:ext cx="1277151" cy="1508673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E007542-167B-FB4D-054E-9FFF031B09CA}"/>
              </a:ext>
            </a:extLst>
          </p:cNvPr>
          <p:cNvSpPr txBox="1"/>
          <p:nvPr/>
        </p:nvSpPr>
        <p:spPr>
          <a:xfrm>
            <a:off x="917357" y="307754"/>
            <a:ext cx="1035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ANALYSIS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7C9BF2-EDEE-204E-1636-309762DAB5B3}"/>
              </a:ext>
            </a:extLst>
          </p:cNvPr>
          <p:cNvSpPr txBox="1"/>
          <p:nvPr/>
        </p:nvSpPr>
        <p:spPr>
          <a:xfrm>
            <a:off x="1203101" y="4423903"/>
            <a:ext cx="30107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Circuit Not Tested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Gate 0 – Control 0 : Not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Gate 2 – Control 0 : Not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Gate 2 – Control 2 : Not tested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DAF4F4-F2FE-376E-E899-D61BCA65EA03}"/>
              </a:ext>
            </a:extLst>
          </p:cNvPr>
          <p:cNvSpPr txBox="1"/>
          <p:nvPr/>
        </p:nvSpPr>
        <p:spPr>
          <a:xfrm>
            <a:off x="972471" y="1182229"/>
            <a:ext cx="3785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1"/>
                </a:solidFill>
              </a:rPr>
              <a:t>Gate 0 – Control 2 is tested by Test vector 0</a:t>
            </a:r>
          </a:p>
          <a:p>
            <a:endParaRPr lang="en-IN" sz="1600" dirty="0"/>
          </a:p>
          <a:p>
            <a:r>
              <a:rPr lang="en-IN" sz="1600" dirty="0">
                <a:solidFill>
                  <a:schemeClr val="accent6"/>
                </a:solidFill>
              </a:rPr>
              <a:t>Test vector 2 tests Gate 1 – Control 3</a:t>
            </a:r>
          </a:p>
        </p:txBody>
      </p:sp>
    </p:spTree>
    <p:extLst>
      <p:ext uri="{BB962C8B-B14F-4D97-AF65-F5344CB8AC3E}">
        <p14:creationId xmlns:p14="http://schemas.microsoft.com/office/powerpoint/2010/main" val="349905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747642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REVERSIBLE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270000"/>
                <a:ext cx="10588429" cy="5450396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logic function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n Boolean variables is called a reversible function if </a:t>
                </a:r>
              </a:p>
              <a:p>
                <a:pPr lvl="1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of input = no of output</a:t>
                </a:r>
              </a:p>
              <a:p>
                <a:pPr lvl="1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input has unique output(bijective function)</a:t>
                </a:r>
              </a:p>
              <a:p>
                <a:pPr lvl="1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Reversible Function			Reversible Function</a:t>
                </a:r>
              </a:p>
              <a:p>
                <a:pPr lvl="1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270000"/>
                <a:ext cx="10588429" cy="5450396"/>
              </a:xfrm>
              <a:blipFill>
                <a:blip r:embed="rId2"/>
                <a:stretch>
                  <a:fillRect t="-19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5AB5CF-ABA0-990E-F11C-2E5CA9BA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9896"/>
              </p:ext>
            </p:extLst>
          </p:nvPr>
        </p:nvGraphicFramePr>
        <p:xfrm>
          <a:off x="816746" y="4053842"/>
          <a:ext cx="4572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908004522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1556281153"/>
                    </a:ext>
                  </a:extLst>
                </a:gridCol>
                <a:gridCol w="1136177">
                  <a:extLst>
                    <a:ext uri="{9D8B030D-6E8A-4147-A177-3AD203B41FA5}">
                      <a16:colId xmlns:a16="http://schemas.microsoft.com/office/drawing/2014/main" val="34515906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841842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932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104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838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2011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07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86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4481D5-5C0C-DC9F-9DBC-E94C159CA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90249"/>
              </p:ext>
            </p:extLst>
          </p:nvPr>
        </p:nvGraphicFramePr>
        <p:xfrm>
          <a:off x="6652076" y="4053840"/>
          <a:ext cx="486259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801">
                  <a:extLst>
                    <a:ext uri="{9D8B030D-6E8A-4147-A177-3AD203B41FA5}">
                      <a16:colId xmlns:a16="http://schemas.microsoft.com/office/drawing/2014/main" val="2908004522"/>
                    </a:ext>
                  </a:extLst>
                </a:gridCol>
                <a:gridCol w="1212999">
                  <a:extLst>
                    <a:ext uri="{9D8B030D-6E8A-4147-A177-3AD203B41FA5}">
                      <a16:colId xmlns:a16="http://schemas.microsoft.com/office/drawing/2014/main" val="1556281153"/>
                    </a:ext>
                  </a:extLst>
                </a:gridCol>
                <a:gridCol w="1431407">
                  <a:extLst>
                    <a:ext uri="{9D8B030D-6E8A-4147-A177-3AD203B41FA5}">
                      <a16:colId xmlns:a16="http://schemas.microsoft.com/office/drawing/2014/main" val="3451590653"/>
                    </a:ext>
                  </a:extLst>
                </a:gridCol>
                <a:gridCol w="1012384">
                  <a:extLst>
                    <a:ext uri="{9D8B030D-6E8A-4147-A177-3AD203B41FA5}">
                      <a16:colId xmlns:a16="http://schemas.microsoft.com/office/drawing/2014/main" val="2184184247"/>
                    </a:ext>
                  </a:extLst>
                </a:gridCol>
              </a:tblGrid>
              <a:tr h="340064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93252"/>
                  </a:ext>
                </a:extLst>
              </a:tr>
              <a:tr h="3400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10447"/>
                  </a:ext>
                </a:extLst>
              </a:tr>
              <a:tr h="3400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83822"/>
                  </a:ext>
                </a:extLst>
              </a:tr>
              <a:tr h="3400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201191"/>
                  </a:ext>
                </a:extLst>
              </a:tr>
              <a:tr h="3400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0726"/>
                  </a:ext>
                </a:extLst>
              </a:tr>
              <a:tr h="2527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8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928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61CBC-AFB5-C1CD-E86A-8FBAB36EBF3B}"/>
              </a:ext>
            </a:extLst>
          </p:cNvPr>
          <p:cNvSpPr txBox="1"/>
          <p:nvPr/>
        </p:nvSpPr>
        <p:spPr>
          <a:xfrm>
            <a:off x="2333897" y="297417"/>
            <a:ext cx="7524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ALGORITHM FOR PMGF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8C143-0445-8789-8237-EF20F2A83109}"/>
              </a:ext>
            </a:extLst>
          </p:cNvPr>
          <p:cNvSpPr txBox="1"/>
          <p:nvPr/>
        </p:nvSpPr>
        <p:spPr>
          <a:xfrm>
            <a:off x="2683848" y="1271847"/>
            <a:ext cx="6824304" cy="4498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Procedure </a:t>
            </a:r>
            <a:r>
              <a:rPr lang="en-IN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PMGF_test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circuit_root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test </a:t>
            </a:r>
            <a:r>
              <a:rPr lang="en-IN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set_root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circuit, test set)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no_of_gates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Number of gates in circuit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no_of_tests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Number of test vectors in a test set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order = Number of input lines in circuit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order ≠ Number of input lines in test set then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Display “Circuit and test set are incompatible”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Return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[End if]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t=0 to (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no_of_tests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1)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Set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test_ptr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test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set_root.child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 //Child(t) fetches the child node with value 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vector from test set and store it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tVec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tVec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input of circuit.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Circuit.propagate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92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86891-E3E9-4FA8-7DFE-EFB8D4DA58A0}"/>
              </a:ext>
            </a:extLst>
          </p:cNvPr>
          <p:cNvSpPr txBox="1"/>
          <p:nvPr/>
        </p:nvSpPr>
        <p:spPr>
          <a:xfrm>
            <a:off x="2393833" y="322501"/>
            <a:ext cx="7404335" cy="6300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g = 0 to (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no_of_gates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1)</a:t>
            </a:r>
          </a:p>
          <a:p>
            <a:pPr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endParaRPr lang="en-IN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Set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candidate_ctrl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-1 // 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first control input of the gate which has input binary 0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rest_ctrl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       // For computing the value of the control input.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gate_ptr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circuit_root.child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(g)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9</a:t>
            </a:r>
            <a:r>
              <a:rPr lang="en-IN" sz="1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gate from circuit and store it in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current_gate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p = 0 to (order – 1)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If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14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 of current gate is CONTROL INPUT then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If input 0 to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14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 of current gate is binary 0 then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If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candidate_ctrl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-1 then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candidate _ctrl = p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Else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Rest_ctrl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rest_ctrl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false)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[End If]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Else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rest_ctrl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rest_ctrl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true)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[End If]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[End If]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[End Loop]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rest_ctrl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 then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Set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control_ptr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gate_ptr.child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candidate_ctrl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Link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control_ptr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test_ptr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[End If]</a:t>
            </a:r>
          </a:p>
          <a:p>
            <a:pPr lvl="1"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[End Loop]</a:t>
            </a:r>
          </a:p>
          <a:p>
            <a:pPr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[End Loop]</a:t>
            </a:r>
          </a:p>
          <a:p>
            <a:pPr>
              <a:lnSpc>
                <a:spcPct val="107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162AE-A7E2-11CD-142B-14415E265C17}"/>
              </a:ext>
            </a:extLst>
          </p:cNvPr>
          <p:cNvSpPr txBox="1"/>
          <p:nvPr/>
        </p:nvSpPr>
        <p:spPr>
          <a:xfrm>
            <a:off x="97654" y="399495"/>
            <a:ext cx="2743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ALGORITHM FOR PMGF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99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09B81-7869-71F6-2D91-66D9D97BDEFE}"/>
              </a:ext>
            </a:extLst>
          </p:cNvPr>
          <p:cNvSpPr txBox="1"/>
          <p:nvPr/>
        </p:nvSpPr>
        <p:spPr>
          <a:xfrm>
            <a:off x="1295400" y="1854292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far, our tool can detect SMGF and PMGF fault.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aim will be to add MMGF (Multiple Missing Gate Fault) and RGF (Repeated Gate Fault) in our tool.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also trying to add other different fault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just that we are also trying to make our user interface more attractive and interactable.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also tying to create a repository for storing the inputs given by user for latter use.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257DF-A8D8-E324-0567-30A81825205B}"/>
              </a:ext>
            </a:extLst>
          </p:cNvPr>
          <p:cNvSpPr txBox="1"/>
          <p:nvPr/>
        </p:nvSpPr>
        <p:spPr>
          <a:xfrm>
            <a:off x="1367406" y="889233"/>
            <a:ext cx="8975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373449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AC43E-F928-5B29-581F-1EF15624376D}"/>
              </a:ext>
            </a:extLst>
          </p:cNvPr>
          <p:cNvSpPr txBox="1"/>
          <p:nvPr/>
        </p:nvSpPr>
        <p:spPr>
          <a:xfrm>
            <a:off x="1482436" y="1794404"/>
            <a:ext cx="922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tried to build a tool which can be used by researchers working in testing of reversible circuit.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Currently we implemented only stuck-at fault model and missing gate fault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tool has a Graphic User Interface. It will take a Circuit, a Fault Model and a Test set as input.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program running in the back-end will generate all possible faults in the Circuit and verify whether the test set will be able to detect them or not.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77DA-96D4-0F73-93FB-C87CB8B819CD}"/>
              </a:ext>
            </a:extLst>
          </p:cNvPr>
          <p:cNvSpPr txBox="1"/>
          <p:nvPr/>
        </p:nvSpPr>
        <p:spPr>
          <a:xfrm>
            <a:off x="1482435" y="943905"/>
            <a:ext cx="8229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33656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11A33-F039-4470-99DA-D526F2975219}"/>
              </a:ext>
            </a:extLst>
          </p:cNvPr>
          <p:cNvSpPr txBox="1"/>
          <p:nvPr/>
        </p:nvSpPr>
        <p:spPr>
          <a:xfrm>
            <a:off x="1482435" y="943905"/>
            <a:ext cx="880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56CCB-44DD-5D6F-88F2-031D9A8957BF}"/>
              </a:ext>
            </a:extLst>
          </p:cNvPr>
          <p:cNvSpPr txBox="1"/>
          <p:nvPr/>
        </p:nvSpPr>
        <p:spPr>
          <a:xfrm>
            <a:off x="1482436" y="1826169"/>
            <a:ext cx="9230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R. </a:t>
            </a:r>
            <a:r>
              <a:rPr lang="en-IN" dirty="0" err="1"/>
              <a:t>Landauer</a:t>
            </a:r>
            <a:r>
              <a:rPr lang="en-IN" dirty="0"/>
              <a:t>, “Irreversibility and heat generation in the computing process,” IBM Research and Development, vol. 5, pp. 183-191, 1961.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M. A. Nielsen and I. L. Chuang, Quantum Computation and Quantum Information. New York: Cambridge Univ. Press, 2000.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K. N. Patel, J. P. Hayes, and I. L. Markov, “Fault testing for reversible circuits,” VTS, pp. 410-416, 2003.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J.-S. Chang and C.-S. Lin, “Test set compaction for combinational circuits,” IEEE Trans. </a:t>
            </a:r>
            <a:r>
              <a:rPr lang="en-IN" dirty="0" err="1"/>
              <a:t>ComputerAided</a:t>
            </a:r>
            <a:r>
              <a:rPr lang="en-IN" dirty="0"/>
              <a:t> Design, vol. 14, pp. 1370–1378, Nov. 1995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J.-S. Chang and C.-S. Lin, “Test set compaction for combinational circuits,” IEEE Trans. </a:t>
            </a:r>
            <a:r>
              <a:rPr lang="en-IN" dirty="0" err="1"/>
              <a:t>ComputerAided</a:t>
            </a:r>
            <a:r>
              <a:rPr lang="en-IN" dirty="0"/>
              <a:t> Design, vol. 14, pp. 1370–1378, Nov. 1995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D. P. Vasudevan, P. K. Lala and J. P. </a:t>
            </a:r>
            <a:r>
              <a:rPr lang="en-IN" dirty="0" err="1"/>
              <a:t>Parkerson</a:t>
            </a:r>
            <a:r>
              <a:rPr lang="en-IN" dirty="0"/>
              <a:t>, “A novel approach for on-line testable reversible logic circuit design,” ATS 2004, pp. 325-330.</a:t>
            </a:r>
          </a:p>
        </p:txBody>
      </p:sp>
    </p:spTree>
    <p:extLst>
      <p:ext uri="{BB962C8B-B14F-4D97-AF65-F5344CB8AC3E}">
        <p14:creationId xmlns:p14="http://schemas.microsoft.com/office/powerpoint/2010/main" val="86064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0987-A72D-A578-1729-492E47EA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APPLICATION OF REVERSIBLE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A5EA-59D3-5DC2-EE3D-D797D3FA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Low Power Design</a:t>
            </a:r>
          </a:p>
          <a:p>
            <a:r>
              <a:rPr lang="en-IN" dirty="0"/>
              <a:t>Quantum Computing</a:t>
            </a:r>
          </a:p>
          <a:p>
            <a:r>
              <a:rPr lang="en-IN" dirty="0"/>
              <a:t>Cryptography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18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ABFC-ED35-4F9A-A425-8F676043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17" y="271305"/>
            <a:ext cx="10506970" cy="65314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REVERSIBLE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619D-4289-4B9D-BBDE-1FB9A96C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17" y="1095375"/>
            <a:ext cx="11220403" cy="549132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Reversible gate implements the basic reversible function</a:t>
            </a:r>
          </a:p>
          <a:p>
            <a:pPr marL="457200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commonly used reversible gates can be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gate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Feynman Gate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Toffoli Gate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Fredkin Gate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Control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Toffoli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(MCT) gate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Control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Fredkin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(MCF) gate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Peres gate</a:t>
            </a:r>
          </a:p>
        </p:txBody>
      </p:sp>
    </p:spTree>
    <p:extLst>
      <p:ext uri="{BB962C8B-B14F-4D97-AF65-F5344CB8AC3E}">
        <p14:creationId xmlns:p14="http://schemas.microsoft.com/office/powerpoint/2010/main" val="154713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2965D62-762A-4121-9A04-7E2E8CECD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57010"/>
              </p:ext>
            </p:extLst>
          </p:nvPr>
        </p:nvGraphicFramePr>
        <p:xfrm>
          <a:off x="1623060" y="2659380"/>
          <a:ext cx="2737398" cy="1611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323">
                  <a:extLst>
                    <a:ext uri="{9D8B030D-6E8A-4147-A177-3AD203B41FA5}">
                      <a16:colId xmlns:a16="http://schemas.microsoft.com/office/drawing/2014/main" val="2101486426"/>
                    </a:ext>
                  </a:extLst>
                </a:gridCol>
                <a:gridCol w="1758075">
                  <a:extLst>
                    <a:ext uri="{9D8B030D-6E8A-4147-A177-3AD203B41FA5}">
                      <a16:colId xmlns:a16="http://schemas.microsoft.com/office/drawing/2014/main" val="612324604"/>
                    </a:ext>
                  </a:extLst>
                </a:gridCol>
              </a:tblGrid>
              <a:tr h="5157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51386"/>
                  </a:ext>
                </a:extLst>
              </a:tr>
              <a:tr h="485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16922"/>
                  </a:ext>
                </a:extLst>
              </a:tr>
              <a:tr h="485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527413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837" y="382555"/>
            <a:ext cx="11258783" cy="60792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>
                <a:latin typeface="+mj-lt"/>
              </a:rPr>
              <a:t>NOT GATE</a:t>
            </a:r>
            <a:endParaRPr lang="en-US" sz="40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NOT gate performs 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negation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on its input,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,.e, if the input is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the output will be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Similarly, a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input results in a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Truth Table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74156" y="4247877"/>
            <a:ext cx="2841386" cy="3288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EB0BC6-4F03-0666-E51B-730E0656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053" y="2877435"/>
            <a:ext cx="21812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0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F526CF-6DB8-432A-AFB8-B945E0A1E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919337"/>
              </p:ext>
            </p:extLst>
          </p:nvPr>
        </p:nvGraphicFramePr>
        <p:xfrm>
          <a:off x="529522" y="2222296"/>
          <a:ext cx="5081288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644">
                  <a:extLst>
                    <a:ext uri="{9D8B030D-6E8A-4147-A177-3AD203B41FA5}">
                      <a16:colId xmlns:a16="http://schemas.microsoft.com/office/drawing/2014/main" val="3009499009"/>
                    </a:ext>
                  </a:extLst>
                </a:gridCol>
                <a:gridCol w="2540644">
                  <a:extLst>
                    <a:ext uri="{9D8B030D-6E8A-4147-A177-3AD203B41FA5}">
                      <a16:colId xmlns:a16="http://schemas.microsoft.com/office/drawing/2014/main" val="345313471"/>
                    </a:ext>
                  </a:extLst>
                </a:gridCol>
              </a:tblGrid>
              <a:tr h="392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79037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4C018F-FEC5-4807-BD6F-E46DE00B4FC7}"/>
              </a:ext>
            </a:extLst>
          </p:cNvPr>
          <p:cNvGraphicFramePr>
            <a:graphicFrameLocks noGrp="1"/>
          </p:cNvGraphicFramePr>
          <p:nvPr/>
        </p:nvGraphicFramePr>
        <p:xfrm>
          <a:off x="529522" y="2614401"/>
          <a:ext cx="5081288" cy="22136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322">
                  <a:extLst>
                    <a:ext uri="{9D8B030D-6E8A-4147-A177-3AD203B41FA5}">
                      <a16:colId xmlns:a16="http://schemas.microsoft.com/office/drawing/2014/main" val="3343670073"/>
                    </a:ext>
                  </a:extLst>
                </a:gridCol>
                <a:gridCol w="1270322">
                  <a:extLst>
                    <a:ext uri="{9D8B030D-6E8A-4147-A177-3AD203B41FA5}">
                      <a16:colId xmlns:a16="http://schemas.microsoft.com/office/drawing/2014/main" val="2640604293"/>
                    </a:ext>
                  </a:extLst>
                </a:gridCol>
                <a:gridCol w="1270322">
                  <a:extLst>
                    <a:ext uri="{9D8B030D-6E8A-4147-A177-3AD203B41FA5}">
                      <a16:colId xmlns:a16="http://schemas.microsoft.com/office/drawing/2014/main" val="3573788430"/>
                    </a:ext>
                  </a:extLst>
                </a:gridCol>
                <a:gridCol w="1270322">
                  <a:extLst>
                    <a:ext uri="{9D8B030D-6E8A-4147-A177-3AD203B41FA5}">
                      <a16:colId xmlns:a16="http://schemas.microsoft.com/office/drawing/2014/main" val="2010107505"/>
                    </a:ext>
                  </a:extLst>
                </a:gridCol>
              </a:tblGrid>
              <a:tr h="4185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05216"/>
                  </a:ext>
                </a:extLst>
              </a:tr>
              <a:tr h="4185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31244"/>
                  </a:ext>
                </a:extLst>
              </a:tr>
              <a:tr h="4185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84182"/>
                  </a:ext>
                </a:extLst>
              </a:tr>
              <a:tr h="4185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55125"/>
                  </a:ext>
                </a:extLst>
              </a:tr>
              <a:tr h="539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997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C74226-1F28-4E00-8582-EC252D0D1120}"/>
                  </a:ext>
                </a:extLst>
              </p:cNvPr>
              <p:cNvSpPr txBox="1"/>
              <p:nvPr/>
            </p:nvSpPr>
            <p:spPr>
              <a:xfrm>
                <a:off x="289248" y="335902"/>
                <a:ext cx="11569959" cy="1846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latin typeface="+mj-lt"/>
                  </a:rPr>
                  <a:t>FEYNMAN GATE</a:t>
                </a:r>
                <a:endParaRPr lang="en-US" sz="4000" b="1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control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I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C74226-1F28-4E00-8582-EC252D0D1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8" y="335902"/>
                <a:ext cx="11569959" cy="1846659"/>
              </a:xfrm>
              <a:prstGeom prst="rect">
                <a:avLst/>
              </a:prstGeom>
              <a:blipFill>
                <a:blip r:embed="rId2"/>
                <a:stretch>
                  <a:fillRect l="-1054" t="-5941" b="-82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AB7CE6-7849-61F4-9775-6FB66125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192" y="2775705"/>
            <a:ext cx="37909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6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B34B23-CE19-42BF-BADC-08B522C9F868}"/>
              </a:ext>
            </a:extLst>
          </p:cNvPr>
          <p:cNvGraphicFramePr>
            <a:graphicFrameLocks noGrp="1"/>
          </p:cNvGraphicFramePr>
          <p:nvPr/>
        </p:nvGraphicFramePr>
        <p:xfrm>
          <a:off x="203200" y="2236051"/>
          <a:ext cx="51674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726">
                  <a:extLst>
                    <a:ext uri="{9D8B030D-6E8A-4147-A177-3AD203B41FA5}">
                      <a16:colId xmlns:a16="http://schemas.microsoft.com/office/drawing/2014/main" val="244644256"/>
                    </a:ext>
                  </a:extLst>
                </a:gridCol>
                <a:gridCol w="2583726">
                  <a:extLst>
                    <a:ext uri="{9D8B030D-6E8A-4147-A177-3AD203B41FA5}">
                      <a16:colId xmlns:a16="http://schemas.microsoft.com/office/drawing/2014/main" val="333045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76832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53EB35-92A8-4DBD-B20B-1465A47EA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4857"/>
              </p:ext>
            </p:extLst>
          </p:nvPr>
        </p:nvGraphicFramePr>
        <p:xfrm>
          <a:off x="203200" y="2606891"/>
          <a:ext cx="5167452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1242">
                  <a:extLst>
                    <a:ext uri="{9D8B030D-6E8A-4147-A177-3AD203B41FA5}">
                      <a16:colId xmlns:a16="http://schemas.microsoft.com/office/drawing/2014/main" val="4029649229"/>
                    </a:ext>
                  </a:extLst>
                </a:gridCol>
                <a:gridCol w="861242">
                  <a:extLst>
                    <a:ext uri="{9D8B030D-6E8A-4147-A177-3AD203B41FA5}">
                      <a16:colId xmlns:a16="http://schemas.microsoft.com/office/drawing/2014/main" val="559827297"/>
                    </a:ext>
                  </a:extLst>
                </a:gridCol>
                <a:gridCol w="861242">
                  <a:extLst>
                    <a:ext uri="{9D8B030D-6E8A-4147-A177-3AD203B41FA5}">
                      <a16:colId xmlns:a16="http://schemas.microsoft.com/office/drawing/2014/main" val="3407466961"/>
                    </a:ext>
                  </a:extLst>
                </a:gridCol>
                <a:gridCol w="861242">
                  <a:extLst>
                    <a:ext uri="{9D8B030D-6E8A-4147-A177-3AD203B41FA5}">
                      <a16:colId xmlns:a16="http://schemas.microsoft.com/office/drawing/2014/main" val="328546204"/>
                    </a:ext>
                  </a:extLst>
                </a:gridCol>
                <a:gridCol w="861242">
                  <a:extLst>
                    <a:ext uri="{9D8B030D-6E8A-4147-A177-3AD203B41FA5}">
                      <a16:colId xmlns:a16="http://schemas.microsoft.com/office/drawing/2014/main" val="1497295699"/>
                    </a:ext>
                  </a:extLst>
                </a:gridCol>
                <a:gridCol w="861242">
                  <a:extLst>
                    <a:ext uri="{9D8B030D-6E8A-4147-A177-3AD203B41FA5}">
                      <a16:colId xmlns:a16="http://schemas.microsoft.com/office/drawing/2014/main" val="4228253994"/>
                    </a:ext>
                  </a:extLst>
                </a:gridCol>
              </a:tblGrid>
              <a:tr h="2775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sz="1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sz="1000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01399"/>
                  </a:ext>
                </a:extLst>
              </a:tr>
              <a:tr h="277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13288"/>
                  </a:ext>
                </a:extLst>
              </a:tr>
              <a:tr h="277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50722"/>
                  </a:ext>
                </a:extLst>
              </a:tr>
              <a:tr h="277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770436"/>
                  </a:ext>
                </a:extLst>
              </a:tr>
              <a:tr h="277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60381"/>
                  </a:ext>
                </a:extLst>
              </a:tr>
              <a:tr h="277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1365"/>
                  </a:ext>
                </a:extLst>
              </a:tr>
              <a:tr h="277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119690"/>
                  </a:ext>
                </a:extLst>
              </a:tr>
              <a:tr h="277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883096"/>
                  </a:ext>
                </a:extLst>
              </a:tr>
              <a:tr h="277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17293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251BE5-FDDD-9BC5-D112-14E48FDF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373224"/>
            <a:ext cx="11785600" cy="6027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+mj-lt"/>
              </a:rPr>
              <a:t>TOFFOLI GATE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A Toffoli Gate has minimum two control. When all control inputs are 1 the target input is complemented to produce output.</a:t>
            </a:r>
            <a:endParaRPr lang="en-IN" b="1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A67CA9-0B96-4F94-3438-75854495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757" y="2778812"/>
            <a:ext cx="31242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2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</TotalTime>
  <Words>3397</Words>
  <Application>Microsoft Office PowerPoint</Application>
  <PresentationFormat>Widescreen</PresentationFormat>
  <Paragraphs>1077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Algerian</vt:lpstr>
      <vt:lpstr>Arial</vt:lpstr>
      <vt:lpstr>Calibri</vt:lpstr>
      <vt:lpstr>Calibri Light</vt:lpstr>
      <vt:lpstr>Cambria Math</vt:lpstr>
      <vt:lpstr>Times New Roman</vt:lpstr>
      <vt:lpstr>Office Theme</vt:lpstr>
      <vt:lpstr>Fault testing of Reversible circuit </vt:lpstr>
      <vt:lpstr>REVERSIBLE COMPUTATION</vt:lpstr>
      <vt:lpstr>REVERSIBLE COMPUTATION</vt:lpstr>
      <vt:lpstr>REVERSIBLE FUNCTION</vt:lpstr>
      <vt:lpstr>APPLICATION OF REVERSIBLE COMPUTING</vt:lpstr>
      <vt:lpstr>REVERSIBLE 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FAULT AND FAULT MODEL</vt:lpstr>
      <vt:lpstr>FAULT MODEL FOR REVERSIBLE CIRCUIT</vt:lpstr>
      <vt:lpstr>MISSING GATE FAULT MODEL</vt:lpstr>
      <vt:lpstr>PowerPoint Presentation</vt:lpstr>
      <vt:lpstr>PowerPoint Presentation</vt:lpstr>
      <vt:lpstr>PARTIAL MISSING GATE FAULT</vt:lpstr>
      <vt:lpstr>PowerPoint Presentation</vt:lpstr>
      <vt:lpstr>STUCK-AT FAULT</vt:lpstr>
      <vt:lpstr>BLACK BOX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Sudeshna</dc:creator>
  <cp:lastModifiedBy>Akash Patra</cp:lastModifiedBy>
  <cp:revision>32</cp:revision>
  <dcterms:created xsi:type="dcterms:W3CDTF">2022-06-09T05:44:41Z</dcterms:created>
  <dcterms:modified xsi:type="dcterms:W3CDTF">2022-09-16T16:38:42Z</dcterms:modified>
</cp:coreProperties>
</file>