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2" r:id="rId6"/>
    <p:sldId id="294" r:id="rId7"/>
    <p:sldId id="295" r:id="rId8"/>
    <p:sldId id="296" r:id="rId9"/>
    <p:sldId id="293" r:id="rId10"/>
    <p:sldId id="290" r:id="rId11"/>
    <p:sldId id="291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A5E"/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95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027" y="1486256"/>
            <a:ext cx="10810444" cy="224244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6600" dirty="0"/>
              <a:t>Web presence Project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7429" y="2607477"/>
            <a:ext cx="11144251" cy="964620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sz="2400" dirty="0"/>
              <a:t>Crafting &amp; Compelling website Analysis , Audit and Recommendations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36531-8565-3F04-B076-3498637E94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46281" y="6211662"/>
            <a:ext cx="45719" cy="45719"/>
          </a:xfrm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C8BC5-854F-24B4-05F7-3389EB7BD9B9}"/>
              </a:ext>
            </a:extLst>
          </p:cNvPr>
          <p:cNvSpPr txBox="1"/>
          <p:nvPr/>
        </p:nvSpPr>
        <p:spPr>
          <a:xfrm>
            <a:off x="738402" y="588804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Akash l MBE11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B8927E-CB77-B913-BCA1-BE570CA39D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1100" y="1588410"/>
            <a:ext cx="9363075" cy="111125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 selected the company CMS IT SERVICES for this Web Presence Project.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C98CD-A79E-87D2-3240-406D01F3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5" y="822997"/>
            <a:ext cx="8192820" cy="655320"/>
          </a:xfrm>
        </p:spPr>
        <p:txBody>
          <a:bodyPr>
            <a:normAutofit fontScale="90000"/>
          </a:bodyPr>
          <a:lstStyle/>
          <a:p>
            <a:r>
              <a:rPr lang="en-IN" dirty="0"/>
              <a:t>Task 1 : Company Selection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787CB-B610-16D7-8CE1-8ACDCD63F11C}"/>
              </a:ext>
            </a:extLst>
          </p:cNvPr>
          <p:cNvSpPr txBox="1"/>
          <p:nvPr/>
        </p:nvSpPr>
        <p:spPr>
          <a:xfrm>
            <a:off x="1048410" y="2237995"/>
            <a:ext cx="402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cms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services</a:t>
            </a:r>
            <a:r>
              <a:rPr lang="en-IN" sz="2400" dirty="0"/>
              <a:t>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CADA7-6A79-EA0F-DECA-06AF13F2F771}"/>
              </a:ext>
            </a:extLst>
          </p:cNvPr>
          <p:cNvSpPr txBox="1"/>
          <p:nvPr/>
        </p:nvSpPr>
        <p:spPr>
          <a:xfrm>
            <a:off x="1162050" y="2809753"/>
            <a:ext cx="9982200" cy="1298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CMS IT Services is an industry leader in Managed IT services and system integration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oppins" panose="00000500000000000000" pitchFamily="2" charset="0"/>
              </a:rPr>
              <a:t>  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They offers an integrated portfolio of solutions combining the power of cutting-edge technology in Automation, Cloud, Cybersecurity &amp; Digital.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22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0A588B-4D01-0D23-A19C-1E9909C7FC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9279" y="1446255"/>
            <a:ext cx="10255794" cy="18998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Cloud Services : </a:t>
            </a:r>
            <a:r>
              <a:rPr lang="en-US" sz="18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Organisations</a:t>
            </a:r>
            <a:r>
              <a:rPr lang="en-US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employ cloud services to reduce the cost of infrastructure and to improve infrastructure management services more effectively.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Cyber Security :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comprehensive security solutions to protect digital assets from emerging threats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Managed Services : </a:t>
            </a:r>
            <a:r>
              <a:rPr lang="en-US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 Best-in-class IT responsiveness, higher resource utilization and economic flexibility to organizations.</a:t>
            </a:r>
            <a:endParaRPr lang="en-I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3FBA7B-3F8D-5415-8AC4-116D1C89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564" y="790936"/>
            <a:ext cx="10906785" cy="655320"/>
          </a:xfrm>
        </p:spPr>
        <p:txBody>
          <a:bodyPr>
            <a:normAutofit fontScale="90000"/>
          </a:bodyPr>
          <a:lstStyle/>
          <a:p>
            <a:r>
              <a:rPr lang="en-IN" dirty="0"/>
              <a:t>Task 2 : Product and Service Descriptions</a:t>
            </a:r>
          </a:p>
        </p:txBody>
      </p:sp>
    </p:spTree>
    <p:extLst>
      <p:ext uri="{BB962C8B-B14F-4D97-AF65-F5344CB8AC3E}">
        <p14:creationId xmlns:p14="http://schemas.microsoft.com/office/powerpoint/2010/main" val="293827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7BC7AA-7D85-A43E-430B-2D1989F76C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1420" y="1864635"/>
            <a:ext cx="10897920" cy="1111250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 : </a:t>
            </a:r>
            <a:r>
              <a:rPr lang="en-I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website is developed on WordPress , identified using Mouse Wheel JS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A609DF-A430-965B-D155-A2FE28D8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330" y="809986"/>
            <a:ext cx="10897920" cy="655320"/>
          </a:xfrm>
        </p:spPr>
        <p:txBody>
          <a:bodyPr>
            <a:normAutofit fontScale="90000"/>
          </a:bodyPr>
          <a:lstStyle/>
          <a:p>
            <a:r>
              <a:rPr lang="en-IN" dirty="0"/>
              <a:t>Task 3 : Website Platform identifications </a:t>
            </a:r>
          </a:p>
        </p:txBody>
      </p:sp>
    </p:spTree>
    <p:extLst>
      <p:ext uri="{BB962C8B-B14F-4D97-AF65-F5344CB8AC3E}">
        <p14:creationId xmlns:p14="http://schemas.microsoft.com/office/powerpoint/2010/main" val="379919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ABEEB4-A0E6-ED3E-FA5A-522DAF71B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5453" y="1894045"/>
            <a:ext cx="9752153" cy="282868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5B6A5E"/>
                </a:solidFill>
              </a:rPr>
              <a:t>Career page </a:t>
            </a:r>
            <a:r>
              <a:rPr lang="en-US" sz="1800" dirty="0">
                <a:solidFill>
                  <a:srgbClr val="5B6A5E"/>
                </a:solidFill>
              </a:rPr>
              <a:t>: Not mobile friendly ,  has link issue and content relevance issue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5B6A5E"/>
                </a:solidFill>
              </a:rPr>
              <a:t>Contact page </a:t>
            </a:r>
            <a:r>
              <a:rPr lang="en-US" sz="1800" dirty="0">
                <a:solidFill>
                  <a:srgbClr val="5B6A5E"/>
                </a:solidFill>
              </a:rPr>
              <a:t>: it has good page speed , but it also has duplicate content, description missing, need to change dimension of the page to increases  page loading.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5B6A5E"/>
                </a:solidFill>
              </a:rPr>
              <a:t>Service page </a:t>
            </a:r>
            <a:r>
              <a:rPr lang="en-US" sz="1800" dirty="0">
                <a:solidFill>
                  <a:srgbClr val="5B6A5E"/>
                </a:solidFill>
              </a:rPr>
              <a:t>: Responsive but needs better image optimization</a:t>
            </a:r>
            <a:endParaRPr lang="en-IN" sz="1800" dirty="0">
              <a:solidFill>
                <a:srgbClr val="5B6A5E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488C1C-7024-387E-A5E7-C1D1DE05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137" y="848086"/>
            <a:ext cx="9964470" cy="655320"/>
          </a:xfrm>
        </p:spPr>
        <p:txBody>
          <a:bodyPr>
            <a:normAutofit fontScale="90000"/>
          </a:bodyPr>
          <a:lstStyle/>
          <a:p>
            <a:r>
              <a:rPr lang="en-IN" dirty="0"/>
              <a:t>Task 4 : Responsive Design Testing</a:t>
            </a:r>
          </a:p>
        </p:txBody>
      </p:sp>
    </p:spTree>
    <p:extLst>
      <p:ext uri="{BB962C8B-B14F-4D97-AF65-F5344CB8AC3E}">
        <p14:creationId xmlns:p14="http://schemas.microsoft.com/office/powerpoint/2010/main" val="105730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6EEB20-6E7E-42BA-058B-EB985C0E0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6179" y="1805542"/>
            <a:ext cx="10129039" cy="279660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5B6A5E"/>
                </a:solidFill>
              </a:rPr>
              <a:t>Broken Links</a:t>
            </a:r>
            <a:r>
              <a:rPr lang="en-US" sz="2400" dirty="0">
                <a:solidFill>
                  <a:srgbClr val="5B6A5E"/>
                </a:solidFill>
              </a:rPr>
              <a:t>: </a:t>
            </a:r>
            <a:r>
              <a:rPr lang="en-US" sz="1800" dirty="0">
                <a:solidFill>
                  <a:srgbClr val="5B6A5E"/>
                </a:solidFill>
              </a:rPr>
              <a:t>Links that lead to 404 pages can harm credibility and user experience.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5B6A5E"/>
                </a:solidFill>
              </a:rPr>
              <a:t>Mobile Unfriendliness</a:t>
            </a:r>
            <a:r>
              <a:rPr lang="en-US" sz="2400" dirty="0">
                <a:solidFill>
                  <a:srgbClr val="5B6A5E"/>
                </a:solidFill>
              </a:rPr>
              <a:t>:</a:t>
            </a:r>
            <a:r>
              <a:rPr lang="en-US" sz="800" dirty="0">
                <a:solidFill>
                  <a:srgbClr val="5B6A5E"/>
                </a:solidFill>
              </a:rPr>
              <a:t> </a:t>
            </a:r>
            <a:r>
              <a:rPr lang="en-US" sz="1800" dirty="0">
                <a:solidFill>
                  <a:srgbClr val="5B6A5E"/>
                </a:solidFill>
              </a:rPr>
              <a:t>site isn’t optimized for mobile devices can alienate a significant portion of users.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5B6A5E"/>
                </a:solidFill>
              </a:rPr>
              <a:t>Ignoring User Feedback</a:t>
            </a:r>
            <a:r>
              <a:rPr lang="en-US" sz="2400" dirty="0">
                <a:solidFill>
                  <a:srgbClr val="5B6A5E"/>
                </a:solidFill>
              </a:rPr>
              <a:t>: </a:t>
            </a:r>
            <a:r>
              <a:rPr lang="en-US" sz="1800" dirty="0">
                <a:solidFill>
                  <a:srgbClr val="5B6A5E"/>
                </a:solidFill>
              </a:rPr>
              <a:t>Not adapting based on user feedback can hinder the website's effectiveness.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5B6A5E"/>
                </a:solidFill>
              </a:rPr>
              <a:t>Missing Social Proof</a:t>
            </a:r>
            <a:r>
              <a:rPr lang="en-US" sz="2400" dirty="0">
                <a:solidFill>
                  <a:srgbClr val="5B6A5E"/>
                </a:solidFill>
              </a:rPr>
              <a:t>: </a:t>
            </a:r>
            <a:r>
              <a:rPr lang="en-US" sz="1800" dirty="0">
                <a:solidFill>
                  <a:srgbClr val="5B6A5E"/>
                </a:solidFill>
              </a:rPr>
              <a:t>Not showcasing testimonials or reviews can reduce trustworthiness.</a:t>
            </a:r>
            <a:endParaRPr lang="en-IN" sz="1800" dirty="0">
              <a:solidFill>
                <a:srgbClr val="5B6A5E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94331C-256D-2901-0C9B-31B9FB13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484" y="835944"/>
            <a:ext cx="9814687" cy="621067"/>
          </a:xfrm>
        </p:spPr>
        <p:txBody>
          <a:bodyPr>
            <a:normAutofit fontScale="90000"/>
          </a:bodyPr>
          <a:lstStyle/>
          <a:p>
            <a:r>
              <a:rPr lang="en-US" dirty="0"/>
              <a:t>Task 5 Website Mistakes Identification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1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6131" y="1984482"/>
            <a:ext cx="9033768" cy="2878919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5B6A5E"/>
                </a:solidFill>
              </a:rPr>
              <a:t>Ensure your site is mobile-friendly and adapts to different screen sizes.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5B6A5E"/>
                </a:solidFill>
              </a:rPr>
              <a:t>Optimize images and use efficient coding to reduce load times.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5B6A5E"/>
                </a:solidFill>
              </a:rPr>
              <a:t>Use keywords effectively, optimize meta tags, and include alt text for images.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5B6A5E"/>
                </a:solidFill>
              </a:rPr>
              <a:t>Use firewalls, anti-malware software, and regular security audits.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5B6A5E"/>
                </a:solidFill>
              </a:rPr>
              <a:t>Regularly test links to fix or remove any that are broken.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5B6A5E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339" y="826745"/>
            <a:ext cx="8960577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Task 6 Website Best Practices List</a:t>
            </a:r>
          </a:p>
        </p:txBody>
      </p:sp>
    </p:spTree>
    <p:extLst>
      <p:ext uri="{BB962C8B-B14F-4D97-AF65-F5344CB8AC3E}">
        <p14:creationId xmlns:p14="http://schemas.microsoft.com/office/powerpoint/2010/main" val="271438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5647" y="1964385"/>
            <a:ext cx="10500828" cy="1111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5B6A5E"/>
                </a:solidFill>
              </a:rPr>
              <a:t>OBJECTIVE : </a:t>
            </a:r>
            <a:r>
              <a:rPr lang="en-US" sz="1800" dirty="0">
                <a:solidFill>
                  <a:srgbClr val="5B6A5E"/>
                </a:solidFill>
              </a:rPr>
              <a:t>Clients generation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5B6A5E"/>
                </a:solidFill>
              </a:rPr>
              <a:t>Design Features :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5B6A5E"/>
                </a:solidFill>
              </a:rPr>
              <a:t>A brief overview about the company services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5B6A5E"/>
                </a:solidFill>
              </a:rPr>
              <a:t>Quality proof through client testimonials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5B6A5E"/>
                </a:solidFill>
              </a:rPr>
              <a:t>Bright images are used for services heads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5B6A5E"/>
                </a:solidFill>
              </a:rPr>
              <a:t> visible Contact us  buttons for leads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5B6A5E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42" y="835944"/>
            <a:ext cx="7985887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Task 7 Landing Page Design</a:t>
            </a:r>
          </a:p>
        </p:txBody>
      </p:sp>
    </p:spTree>
    <p:extLst>
      <p:ext uri="{BB962C8B-B14F-4D97-AF65-F5344CB8AC3E}">
        <p14:creationId xmlns:p14="http://schemas.microsoft.com/office/powerpoint/2010/main" val="216335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7D297-D0EE-D922-0EA8-07F4805AC0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5115" y="2095014"/>
            <a:ext cx="9418955" cy="111125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5B6A5E"/>
                </a:solidFill>
                <a:effectLst/>
              </a:rPr>
              <a:t>This project has successfully demonstrated the essential aspects of digital marketing and website design, focusing on creating a Lead generation for CMS IT SERVICES 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5B6A5E"/>
                </a:solidFill>
                <a:effectLst/>
              </a:rPr>
              <a:t>I have crafted a landing page that effectively showcases services page of CMS , aiming to generate leads and enhance company awareness.</a:t>
            </a:r>
            <a:endParaRPr lang="en-IN" sz="1800" dirty="0">
              <a:solidFill>
                <a:srgbClr val="5B6A5E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EA2389-A918-82F8-981A-CED42657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63" y="735461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7857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129</TotalTime>
  <Words>443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Biome Light</vt:lpstr>
      <vt:lpstr>Calibri</vt:lpstr>
      <vt:lpstr>Courier New</vt:lpstr>
      <vt:lpstr>Poppins</vt:lpstr>
      <vt:lpstr>Office Theme</vt:lpstr>
      <vt:lpstr> Web presence Project</vt:lpstr>
      <vt:lpstr>Task 1 : Company Selection </vt:lpstr>
      <vt:lpstr>Task 2 : Product and Service Descriptions</vt:lpstr>
      <vt:lpstr>Task 3 : Website Platform identifications </vt:lpstr>
      <vt:lpstr>Task 4 : Responsive Design Testing</vt:lpstr>
      <vt:lpstr>Task 5 Website Mistakes Identification </vt:lpstr>
      <vt:lpstr>Task 6 Website Best Practices List</vt:lpstr>
      <vt:lpstr>Task 7 Landing Page Design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Kowshik  (DE 1 Annotator - Workplace Safety)</dc:creator>
  <cp:lastModifiedBy>Kowshik  (DE 1 Annotator - Workplace Safety)</cp:lastModifiedBy>
  <cp:revision>4</cp:revision>
  <dcterms:created xsi:type="dcterms:W3CDTF">2024-09-29T18:54:56Z</dcterms:created>
  <dcterms:modified xsi:type="dcterms:W3CDTF">2024-10-13T20:53:11Z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