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4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05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7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2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4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7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43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8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79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42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7EB556-B7CD-4D54-A85E-58B4C9C9A2B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4866D5-DFFA-4FF3-9FBD-9E8D051D877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18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D79C2-C21C-6458-A85C-718C5B4E2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C8A-5E15-778C-6F46-A2BCEE44B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830" y="0"/>
            <a:ext cx="9144000" cy="2387600"/>
          </a:xfrm>
        </p:spPr>
        <p:txBody>
          <a:bodyPr>
            <a:norm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IN" sz="5400" b="1" dirty="0"/>
              <a:t>Data Analysis of </a:t>
            </a:r>
            <a:r>
              <a:rPr lang="en-IN" sz="5400" b="1" dirty="0" err="1"/>
              <a:t>Disney+Hotstar</a:t>
            </a:r>
            <a:endParaRPr lang="en-IN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233D3-C719-ADBB-68DD-41E526FD2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826" y="2387599"/>
            <a:ext cx="2037687" cy="17740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415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B4F2-3645-3BAE-22B2-9582356E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22A7-8C1A-6945-DB38-EA83739E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462080"/>
            <a:ext cx="9144000" cy="2387600"/>
          </a:xfrm>
        </p:spPr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</a:rPr>
              <a:t>Genre Popularity Over Time</a:t>
            </a:r>
            <a:br>
              <a:rPr lang="en-IN" sz="900" b="0" dirty="0">
                <a:effectLst/>
              </a:rPr>
            </a:br>
            <a:br>
              <a:rPr lang="en-IN" sz="9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A44A5-829F-8951-56F2-808399247048}"/>
              </a:ext>
            </a:extLst>
          </p:cNvPr>
          <p:cNvSpPr txBox="1"/>
          <p:nvPr/>
        </p:nvSpPr>
        <p:spPr>
          <a:xfrm>
            <a:off x="968290" y="1086972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Line chart of Movie, Year and Genre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714F7-17D1-7FDA-F36E-25926626528A}"/>
              </a:ext>
            </a:extLst>
          </p:cNvPr>
          <p:cNvSpPr txBox="1"/>
          <p:nvPr/>
        </p:nvSpPr>
        <p:spPr>
          <a:xfrm>
            <a:off x="1042244" y="4964297"/>
            <a:ext cx="8091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line chart to show how the popularity of different genres has changed over time.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popularity of drama genre were dramatically changed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1941 drama has less popularity (1) but in 2021 more movies were released in drama genre(179).   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82ED2-A63F-BB08-7E83-F469C872E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4" y="1469982"/>
            <a:ext cx="6139460" cy="3314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631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ADF7-42EF-0FC6-758D-471AD0FD4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7A2E-75E1-A892-DF7B-30E33B86C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462080"/>
            <a:ext cx="9144000" cy="238760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</a:rPr>
              <a:t>Movies by Genre and Age Rating</a:t>
            </a:r>
            <a:br>
              <a:rPr lang="en-IN" sz="4000" b="0" dirty="0">
                <a:effectLst/>
              </a:rPr>
            </a:br>
            <a:br>
              <a:rPr lang="en-IN" sz="4000" dirty="0"/>
            </a:br>
            <a:endParaRPr lang="en-IN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EBD08-2F74-2D02-7471-AC2ED7F800F4}"/>
              </a:ext>
            </a:extLst>
          </p:cNvPr>
          <p:cNvSpPr txBox="1"/>
          <p:nvPr/>
        </p:nvSpPr>
        <p:spPr>
          <a:xfrm>
            <a:off x="968290" y="1086972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Stacked Column Chart Of Movie count &amp; Genre with 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B59D7-4D39-CA2C-CB48-3D0AB0C693D9}"/>
              </a:ext>
            </a:extLst>
          </p:cNvPr>
          <p:cNvSpPr txBox="1"/>
          <p:nvPr/>
        </p:nvSpPr>
        <p:spPr>
          <a:xfrm>
            <a:off x="1042244" y="4964297"/>
            <a:ext cx="8091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Stacked column chart show the count of movies for each combination of genre and age rating.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DCD16-4F83-0E52-EE48-67CD10EC6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4" y="1477296"/>
            <a:ext cx="6128132" cy="33331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525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49F21-8AF2-942F-4FD8-6CBB75BB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FBA-5120-014F-E3D4-ED3D2384B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462080"/>
            <a:ext cx="9144000" cy="238760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</a:rPr>
              <a:t>Movies with Maximum Episodes</a:t>
            </a:r>
            <a:br>
              <a:rPr lang="en-IN" sz="4000" b="0" dirty="0">
                <a:effectLst/>
              </a:rPr>
            </a:br>
            <a:br>
              <a:rPr lang="en-IN" sz="4000" dirty="0"/>
            </a:br>
            <a:endParaRPr lang="en-IN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E81C7-54E6-DFAB-A3A2-2041157183BC}"/>
              </a:ext>
            </a:extLst>
          </p:cNvPr>
          <p:cNvSpPr txBox="1"/>
          <p:nvPr/>
        </p:nvSpPr>
        <p:spPr>
          <a:xfrm>
            <a:off x="968290" y="1086972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Stacked Column of episodes &amp; movie with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A8C5B-5467-577A-FD91-181EFC916D6E}"/>
              </a:ext>
            </a:extLst>
          </p:cNvPr>
          <p:cNvSpPr txBox="1"/>
          <p:nvPr/>
        </p:nvSpPr>
        <p:spPr>
          <a:xfrm>
            <a:off x="1042244" y="4964297"/>
            <a:ext cx="8091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The stacked column chart shows the movies with maximum number of episodes.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In movie name AMMA has more episodes (3)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1ACC8-CD06-810F-E0D7-60B41C4B1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4" y="1554554"/>
            <a:ext cx="6202086" cy="3311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1154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836E-7149-BF81-33B2-8779C7EF5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691-5431-FAF3-D62F-156685756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462080"/>
            <a:ext cx="9144000" cy="2387600"/>
          </a:xfrm>
        </p:spPr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4000" b="1" dirty="0">
                <a:effectLst/>
              </a:rPr>
              <a:t>Distribution of running time</a:t>
            </a:r>
            <a:br>
              <a:rPr lang="en-IN" sz="900" b="0" dirty="0">
                <a:effectLst/>
              </a:rPr>
            </a:br>
            <a:br>
              <a:rPr lang="en-IN" sz="9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3238F-D800-496A-4E40-CBBDCD3003AD}"/>
              </a:ext>
            </a:extLst>
          </p:cNvPr>
          <p:cNvSpPr txBox="1"/>
          <p:nvPr/>
        </p:nvSpPr>
        <p:spPr>
          <a:xfrm>
            <a:off x="968290" y="1086972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Scatter plot of Running time &amp; year with censor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911604-3B93-824D-EFB2-AB39B2992DED}"/>
              </a:ext>
            </a:extLst>
          </p:cNvPr>
          <p:cNvSpPr txBox="1"/>
          <p:nvPr/>
        </p:nvSpPr>
        <p:spPr>
          <a:xfrm>
            <a:off x="1042244" y="4964297"/>
            <a:ext cx="809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The above stacked column chat shows the distribution of running times for all movies with their censor certificates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A0F15-3B6D-589F-2EF6-8C92B55F9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4" y="1456304"/>
            <a:ext cx="6128132" cy="3324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470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FF5CD-97F8-E855-D2DC-82F82B4F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2995-97C2-091F-F592-3E7C19402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1452218"/>
            <a:ext cx="9144000" cy="238760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4000" b="1" dirty="0"/>
              <a:t>Analysis of Action Genre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1C122-705E-B843-1624-7F95F16E68C8}"/>
              </a:ext>
            </a:extLst>
          </p:cNvPr>
          <p:cNvSpPr txBox="1"/>
          <p:nvPr/>
        </p:nvSpPr>
        <p:spPr>
          <a:xfrm>
            <a:off x="1042244" y="1062706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Stacked column chart of Running time with Year, Genre and 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5D96C-DE93-A699-377E-156CEF6C9C64}"/>
              </a:ext>
            </a:extLst>
          </p:cNvPr>
          <p:cNvSpPr txBox="1"/>
          <p:nvPr/>
        </p:nvSpPr>
        <p:spPr>
          <a:xfrm>
            <a:off x="1042244" y="5232653"/>
            <a:ext cx="809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stacked column chart shows the analyze of action genre with various attributes 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0A268-9AAC-ADD5-A52C-A8436D946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5" y="1534065"/>
            <a:ext cx="5462328" cy="35777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583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A10A5-A553-320F-C44B-16E74BA7A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0716-1C2C-CF6D-25FE-C7517A4EE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31731"/>
            <a:ext cx="9144000" cy="2387600"/>
          </a:xfrm>
        </p:spPr>
        <p:txBody>
          <a:bodyPr>
            <a:norm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IN" sz="4000" b="1" dirty="0"/>
              <a:t>Dashboard of </a:t>
            </a:r>
            <a:r>
              <a:rPr lang="en-IN" sz="4000" b="1" dirty="0" err="1"/>
              <a:t>Disney+hotstar</a:t>
            </a:r>
            <a:endParaRPr lang="en-IN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45781-4118-2B74-1331-5210B9D9B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79916"/>
            <a:ext cx="9514730" cy="52981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856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46BF-AFEB-AA5E-B230-AD821CCE3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E623-2661-CC5A-6AB6-B45850462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769" y="2066234"/>
            <a:ext cx="9144000" cy="2387600"/>
          </a:xfrm>
        </p:spPr>
        <p:txBody>
          <a:bodyPr>
            <a:norm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528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30DB-C51C-0A02-7165-998C2F72B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768" y="-624857"/>
            <a:ext cx="9144000" cy="2387600"/>
          </a:xfrm>
        </p:spPr>
        <p:txBody>
          <a:bodyPr/>
          <a:lstStyle/>
          <a:p>
            <a:r>
              <a:rPr lang="en-IN" sz="4000" b="1" kern="1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Movies by Genre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0A2A7-F481-1D85-AA60-19D9297D5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4" y="1524371"/>
            <a:ext cx="6092425" cy="328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1DC57E-9378-1E25-99B7-7143DB842C99}"/>
              </a:ext>
            </a:extLst>
          </p:cNvPr>
          <p:cNvSpPr txBox="1"/>
          <p:nvPr/>
        </p:nvSpPr>
        <p:spPr>
          <a:xfrm>
            <a:off x="963586" y="1027471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Stacked Column Chart Of Movie count &amp; Genre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1524E-75CD-A47C-3D83-CBBDB5799E2E}"/>
              </a:ext>
            </a:extLst>
          </p:cNvPr>
          <p:cNvSpPr txBox="1"/>
          <p:nvPr/>
        </p:nvSpPr>
        <p:spPr>
          <a:xfrm>
            <a:off x="1042244" y="4964297"/>
            <a:ext cx="8091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above chart we can find the count of movies for each genre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that more movies released in drama genre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Less more released in docudrama genre</a:t>
            </a:r>
          </a:p>
        </p:txBody>
      </p:sp>
    </p:spTree>
    <p:extLst>
      <p:ext uri="{BB962C8B-B14F-4D97-AF65-F5344CB8AC3E}">
        <p14:creationId xmlns:p14="http://schemas.microsoft.com/office/powerpoint/2010/main" val="258299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CCC09-CBB2-BF71-AF63-D72E558CA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79D5-E580-6B4E-62D5-81C4371BA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768" y="-624857"/>
            <a:ext cx="9144000" cy="2387600"/>
          </a:xfrm>
        </p:spPr>
        <p:txBody>
          <a:bodyPr/>
          <a:lstStyle/>
          <a:p>
            <a:r>
              <a:rPr lang="en-US" sz="4000" b="1" i="0" u="none" strike="noStrike" dirty="0">
                <a:solidFill>
                  <a:srgbClr val="000000"/>
                </a:solidFill>
                <a:effectLst/>
              </a:rPr>
              <a:t>Average Running Time by Genre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25CE7E-9AB8-3F70-FDF3-561B9B2620A8}"/>
              </a:ext>
            </a:extLst>
          </p:cNvPr>
          <p:cNvSpPr txBox="1"/>
          <p:nvPr/>
        </p:nvSpPr>
        <p:spPr>
          <a:xfrm>
            <a:off x="963586" y="1027471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Area Chart Of Running time &amp; Genre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F5AF3-6F51-1F66-5BBC-2EB2F3FA9124}"/>
              </a:ext>
            </a:extLst>
          </p:cNvPr>
          <p:cNvSpPr txBox="1"/>
          <p:nvPr/>
        </p:nvSpPr>
        <p:spPr>
          <a:xfrm>
            <a:off x="1042244" y="4964297"/>
            <a:ext cx="8091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above chart we can find the average of running time for each genre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that sports genre has more running time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Shorts genre has less running time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892E8-4545-A6FD-3163-EEDF8A2FB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4" y="1556711"/>
            <a:ext cx="6046814" cy="33136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825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1487C-5E0E-2102-6850-90BF69F7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C6C1-D789-DFDF-FB8F-BC34A9981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462080"/>
            <a:ext cx="9144000" cy="2387600"/>
          </a:xfrm>
        </p:spPr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</a:rPr>
              <a:t>Movies Released Each Year</a:t>
            </a:r>
            <a:br>
              <a:rPr lang="en-IN" sz="900" b="0" dirty="0">
                <a:effectLst/>
              </a:rPr>
            </a:br>
            <a:br>
              <a:rPr lang="en-IN" sz="9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6C7CE-5355-3B9B-D4D4-03AD49D927DB}"/>
              </a:ext>
            </a:extLst>
          </p:cNvPr>
          <p:cNvSpPr txBox="1"/>
          <p:nvPr/>
        </p:nvSpPr>
        <p:spPr>
          <a:xfrm>
            <a:off x="968290" y="1086972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Line Chart Of Movie count  &amp; Genre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606AB-68A1-8C94-C877-94F2F3629D89}"/>
              </a:ext>
            </a:extLst>
          </p:cNvPr>
          <p:cNvSpPr txBox="1"/>
          <p:nvPr/>
        </p:nvSpPr>
        <p:spPr>
          <a:xfrm>
            <a:off x="1042244" y="4964297"/>
            <a:ext cx="8091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above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line chart </a:t>
            </a:r>
            <a:r>
              <a:rPr lang="en-US" dirty="0">
                <a:solidFill>
                  <a:srgbClr val="000000"/>
                </a:solidFill>
              </a:rPr>
              <a:t>we can find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number of movies released each year.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that more movie released in 2023 (609 movies).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Less movies released in 1960.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E57C2-7EF8-B897-558E-657A4E1EB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4" y="1526893"/>
            <a:ext cx="6054178" cy="3174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231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7FD8-D332-F4CE-EE60-19F3EE446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374F-50D4-AF88-F2EE-AE169F669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462080"/>
            <a:ext cx="9144000" cy="2387600"/>
          </a:xfrm>
        </p:spPr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</a:rPr>
              <a:t>Top 10 Longest Movies</a:t>
            </a:r>
            <a:br>
              <a:rPr lang="en-IN" sz="900" b="0" dirty="0">
                <a:effectLst/>
              </a:rPr>
            </a:br>
            <a:br>
              <a:rPr lang="en-IN" sz="9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68CEE-B75B-8D6D-D7DA-30DC2E5A924E}"/>
              </a:ext>
            </a:extLst>
          </p:cNvPr>
          <p:cNvSpPr txBox="1"/>
          <p:nvPr/>
        </p:nvSpPr>
        <p:spPr>
          <a:xfrm>
            <a:off x="968290" y="1086972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Stacked bar Chart of sum of Running time  &amp; Movies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0D0A9-478B-A8CE-9198-6D85589D39B8}"/>
              </a:ext>
            </a:extLst>
          </p:cNvPr>
          <p:cNvSpPr txBox="1"/>
          <p:nvPr/>
        </p:nvSpPr>
        <p:spPr>
          <a:xfrm>
            <a:off x="1042244" y="4964297"/>
            <a:ext cx="809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From the above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ba</a:t>
            </a:r>
            <a:r>
              <a:rPr lang="en-US" dirty="0">
                <a:solidFill>
                  <a:srgbClr val="000000"/>
                </a:solidFill>
              </a:rPr>
              <a:t>r chat we can identify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top 10 longest movies based on running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114C0-E52B-2E99-30CF-C513A9CF0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4" y="1547653"/>
            <a:ext cx="6128132" cy="3325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218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14CA-3A2D-3559-1A43-7F5DF9829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C1E4-43AB-2766-38F8-6816A39B6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462080"/>
            <a:ext cx="9144000" cy="2387600"/>
          </a:xfrm>
        </p:spPr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</a:rPr>
              <a:t>Movies by Age Rating</a:t>
            </a:r>
            <a:br>
              <a:rPr lang="en-IN" sz="900" b="0" dirty="0">
                <a:effectLst/>
              </a:rPr>
            </a:br>
            <a:br>
              <a:rPr lang="en-IN" sz="9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D7492D-06AC-BD0A-E7CC-9A8B66CD1731}"/>
              </a:ext>
            </a:extLst>
          </p:cNvPr>
          <p:cNvSpPr txBox="1"/>
          <p:nvPr/>
        </p:nvSpPr>
        <p:spPr>
          <a:xfrm>
            <a:off x="968290" y="1086972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Ribbon  Chart Of Movie &amp; 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3BD61-7D37-737E-A14A-B631DECF8ABC}"/>
              </a:ext>
            </a:extLst>
          </p:cNvPr>
          <p:cNvSpPr txBox="1"/>
          <p:nvPr/>
        </p:nvSpPr>
        <p:spPr>
          <a:xfrm>
            <a:off x="968290" y="4872948"/>
            <a:ext cx="80919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/>
              <a:t>From the above Ribbon chart we can see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distribution of movies by age rating.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that people age between 12 to 14 are high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People age above 18 are less 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F74C2-6F26-25A1-ADFA-4FB79314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90" y="1547653"/>
            <a:ext cx="6128132" cy="3325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98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838E-845A-D055-B67B-CB84295B9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EFE9-986E-365D-C4A5-9A343ED8A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462080"/>
            <a:ext cx="9144000" cy="2387600"/>
          </a:xfrm>
        </p:spPr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</a:rPr>
              <a:t>Count of Movies by Year and Genre</a:t>
            </a:r>
            <a:br>
              <a:rPr lang="en-IN" sz="900" b="0" dirty="0">
                <a:effectLst/>
              </a:rPr>
            </a:br>
            <a:br>
              <a:rPr lang="en-IN" sz="9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C183E-BCA6-D4F9-1998-321BEB1A7A2B}"/>
              </a:ext>
            </a:extLst>
          </p:cNvPr>
          <p:cNvSpPr txBox="1"/>
          <p:nvPr/>
        </p:nvSpPr>
        <p:spPr>
          <a:xfrm>
            <a:off x="968290" y="1086972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Stacked Column Chart Of Movie count  &amp; Genre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85E92-FD1B-ABD3-1126-9F093692F0C5}"/>
              </a:ext>
            </a:extLst>
          </p:cNvPr>
          <p:cNvSpPr txBox="1"/>
          <p:nvPr/>
        </p:nvSpPr>
        <p:spPr>
          <a:xfrm>
            <a:off x="1042244" y="4964297"/>
            <a:ext cx="8091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stacked column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chart </a:t>
            </a:r>
            <a:r>
              <a:rPr lang="en-US" dirty="0">
                <a:solidFill>
                  <a:srgbClr val="000000"/>
                </a:solidFill>
              </a:rPr>
              <a:t>shows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count of movies for each genre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looking on 2023 release 58 movies are from drama  and 3 from comedy and sports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EBB51D-C66B-01AB-A54C-807D49EC6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4" y="1521213"/>
            <a:ext cx="6054178" cy="332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633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109FD-CE90-5274-DB4C-657A4B01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17EE-836B-37FA-3DD0-FACBE82E2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462080"/>
            <a:ext cx="9144000" cy="2387600"/>
          </a:xfrm>
        </p:spPr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4000" b="1" i="0" u="none" strike="noStrike" dirty="0">
                <a:solidFill>
                  <a:srgbClr val="000000"/>
                </a:solidFill>
                <a:effectLst/>
              </a:rPr>
              <a:t>Most Common Movie Types</a:t>
            </a:r>
            <a:br>
              <a:rPr lang="en-IN" sz="900" b="0" dirty="0">
                <a:effectLst/>
              </a:rPr>
            </a:br>
            <a:br>
              <a:rPr lang="en-IN" sz="9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6D13E-D644-0213-B608-8E940D888290}"/>
              </a:ext>
            </a:extLst>
          </p:cNvPr>
          <p:cNvSpPr txBox="1"/>
          <p:nvPr/>
        </p:nvSpPr>
        <p:spPr>
          <a:xfrm>
            <a:off x="968290" y="1086972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Clustered Bar Chart Of Movie count  &amp; Genre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66628-CEAD-A1EB-8404-EB43E3689FB4}"/>
              </a:ext>
            </a:extLst>
          </p:cNvPr>
          <p:cNvSpPr txBox="1"/>
          <p:nvPr/>
        </p:nvSpPr>
        <p:spPr>
          <a:xfrm>
            <a:off x="1042244" y="4964297"/>
            <a:ext cx="8091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above bar </a:t>
            </a:r>
            <a:r>
              <a:rPr lang="en-US" dirty="0">
                <a:solidFill>
                  <a:srgbClr val="000000"/>
                </a:solidFill>
              </a:rPr>
              <a:t>we can find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number of movies for each type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dirty="0"/>
              <a:t>In that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that movies are high with 4443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tv shows with 2264.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4F1B1-C381-E3C3-C16F-04EC7ACF4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4" y="1584013"/>
            <a:ext cx="6032707" cy="3252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431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B319E-5CE1-146A-859B-592659EB2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737F-61B1-DAE8-62AF-18AAF8EF8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194" y="-462080"/>
            <a:ext cx="9144000" cy="2387600"/>
          </a:xfrm>
        </p:spPr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</a:rPr>
              <a:t>Correlation Between Running Time and Year</a:t>
            </a:r>
            <a:br>
              <a:rPr lang="en-IN" sz="900" b="0" dirty="0">
                <a:effectLst/>
              </a:rPr>
            </a:br>
            <a:br>
              <a:rPr lang="en-IN" sz="9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F3D38D-901F-EB32-CC5D-3FD3E477EC33}"/>
              </a:ext>
            </a:extLst>
          </p:cNvPr>
          <p:cNvSpPr txBox="1"/>
          <p:nvPr/>
        </p:nvSpPr>
        <p:spPr>
          <a:xfrm>
            <a:off x="968290" y="1086972"/>
            <a:ext cx="699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Scatter plot of Running time and year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41C48-F6AF-6A8E-62F0-158F9C930664}"/>
              </a:ext>
            </a:extLst>
          </p:cNvPr>
          <p:cNvSpPr txBox="1"/>
          <p:nvPr/>
        </p:nvSpPr>
        <p:spPr>
          <a:xfrm>
            <a:off x="1042244" y="4964297"/>
            <a:ext cx="809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scatter plot will explore the relationship between the running time of movies and their release year.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4977A-EA10-DFC1-5014-17E1A96A7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44" y="1649479"/>
            <a:ext cx="6128132" cy="33148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916056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</TotalTime>
  <Words>546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Data Analysis of Disney+Hotstar</vt:lpstr>
      <vt:lpstr>Distribution of Movies by Genre </vt:lpstr>
      <vt:lpstr>Average Running Time by Genre </vt:lpstr>
      <vt:lpstr>Movies Released Each Year  </vt:lpstr>
      <vt:lpstr>Top 10 Longest Movies  </vt:lpstr>
      <vt:lpstr>Movies by Age Rating  </vt:lpstr>
      <vt:lpstr>Count of Movies by Year and Genre  </vt:lpstr>
      <vt:lpstr>Most Common Movie Types  </vt:lpstr>
      <vt:lpstr>Correlation Between Running Time and Year  </vt:lpstr>
      <vt:lpstr>Genre Popularity Over Time  </vt:lpstr>
      <vt:lpstr>Movies by Genre and Age Rating  </vt:lpstr>
      <vt:lpstr>Movies with Maximum Episodes  </vt:lpstr>
      <vt:lpstr>Distribution of running time  </vt:lpstr>
      <vt:lpstr>Analysis of Action Genre</vt:lpstr>
      <vt:lpstr>Dashboard of Disney+hotstar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 us</dc:creator>
  <cp:lastModifiedBy>as us</cp:lastModifiedBy>
  <cp:revision>4</cp:revision>
  <dcterms:created xsi:type="dcterms:W3CDTF">2024-11-22T20:06:49Z</dcterms:created>
  <dcterms:modified xsi:type="dcterms:W3CDTF">2024-11-24T17:03:52Z</dcterms:modified>
</cp:coreProperties>
</file>