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B15E13-8AFE-42CC-B5A4-D6EB25E17AF2}">
          <p14:sldIdLst>
            <p14:sldId id="317"/>
            <p14:sldId id="321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</p14:sldIdLst>
        </p14:section>
        <p14:section name="Untitled Section" id="{ED328C75-35AD-48EA-BCF4-B53AD8229B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6258"/>
    <a:srgbClr val="000000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ailware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tailware.in/Testimonia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348033"/>
            <a:ext cx="10360152" cy="5029200"/>
          </a:xfrm>
        </p:spPr>
        <p:txBody>
          <a:bodyPr anchor="ctr"/>
          <a:lstStyle/>
          <a:p>
            <a:r>
              <a:rPr lang="en-US" dirty="0"/>
              <a:t>SEO PROJET</a:t>
            </a:r>
            <a:br>
              <a:rPr lang="en-US" dirty="0"/>
            </a:br>
            <a:br>
              <a:rPr lang="en-US" sz="2800" dirty="0"/>
            </a:br>
            <a:r>
              <a:rPr lang="en-US" sz="2000" dirty="0"/>
              <a:t>Comprehensive SEO Audit &amp; Optimization for</a:t>
            </a:r>
            <a:br>
              <a:rPr lang="en-US" sz="2000" dirty="0"/>
            </a:br>
            <a:r>
              <a:rPr lang="en-US" sz="2000" dirty="0"/>
              <a:t> Organic Traffic Growth</a:t>
            </a:r>
            <a:br>
              <a:rPr lang="en-US" sz="2000" dirty="0"/>
            </a:br>
            <a:br>
              <a:rPr lang="en-US" sz="2000" dirty="0"/>
            </a:br>
            <a:r>
              <a:rPr lang="en-US" sz="1400" dirty="0"/>
              <a:t>R . AKASH – MBE11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DAB3-8CD5-E00B-7718-1007CCD4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0"/>
            <a:ext cx="7534656" cy="914400"/>
          </a:xfrm>
        </p:spPr>
        <p:txBody>
          <a:bodyPr/>
          <a:lstStyle/>
          <a:p>
            <a:r>
              <a:rPr lang="en-IN" dirty="0"/>
              <a:t>Task 6 – Off -Page-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1CB8-0C7B-D3B4-A8D6-D4E328CEA3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7377" y="914399"/>
            <a:ext cx="11327530" cy="519416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Off- page SEO plan and Strategy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+mj-lt"/>
              </a:rPr>
              <a:t>Develop a Strong Link-Building Strategy</a:t>
            </a:r>
            <a:r>
              <a:rPr lang="en-IN" dirty="0">
                <a:latin typeface="+mj-lt"/>
              </a:rPr>
              <a:t> : </a:t>
            </a:r>
            <a:r>
              <a:rPr lang="en-US" dirty="0"/>
              <a:t>Develop high-quality, valuable content that naturally attracts links, such as comprehensive guides, infographics, and unique research.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Leverage Social Media: </a:t>
            </a:r>
            <a:r>
              <a:rPr lang="en-US" dirty="0"/>
              <a:t>Regularly share your content on social media platforms to increase visibility and the potential for shares and backlinks.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Local SEO Optimization</a:t>
            </a:r>
            <a:r>
              <a:rPr lang="en-US" dirty="0">
                <a:latin typeface="+mj-lt"/>
              </a:rPr>
              <a:t>: </a:t>
            </a:r>
            <a:r>
              <a:rPr lang="en-US" dirty="0"/>
              <a:t>Ensure your Google My Business profile is fully optimized with accurate information, categories, and images.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/>
              <a:t>Online Reputation Management</a:t>
            </a:r>
            <a:r>
              <a:rPr lang="en-US" b="1" dirty="0"/>
              <a:t>: </a:t>
            </a:r>
            <a:r>
              <a:rPr lang="en-US" dirty="0"/>
              <a:t>Ask satisfied customers to leave positive reviews on platforms like Google, Yelp, and industry-specific review sites.</a:t>
            </a:r>
            <a:endParaRPr lang="en-IN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DF26-5493-F0DD-3571-AFC1C72AA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C4CC-2464-89AC-7859-FF80BD2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0"/>
            <a:ext cx="7534656" cy="914400"/>
          </a:xfrm>
        </p:spPr>
        <p:txBody>
          <a:bodyPr/>
          <a:lstStyle/>
          <a:p>
            <a:r>
              <a:rPr lang="en-IN" dirty="0"/>
              <a:t>Outcome of the project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6437B-3D5D-C0C8-A509-A5F7D8BF9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180" y="914400"/>
            <a:ext cx="11459035" cy="52507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Improves rankings in search engine results pages (SERPs) lead to more visibility. pages appear closer to the top of search results, making them more likely to be clicked.</a:t>
            </a:r>
          </a:p>
          <a:p>
            <a:pPr>
              <a:lnSpc>
                <a:spcPct val="150000"/>
              </a:lnSpc>
            </a:pPr>
            <a:r>
              <a:rPr lang="en-US" dirty="0"/>
              <a:t>As your site ranks higher, the number of clicks from search engine users typically increases.</a:t>
            </a:r>
          </a:p>
          <a:p>
            <a:pPr>
              <a:lnSpc>
                <a:spcPct val="150000"/>
              </a:lnSpc>
            </a:pPr>
            <a:r>
              <a:rPr lang="en-US" dirty="0"/>
              <a:t>Optimized sites often have better navigation and internal linking, making it easier for users to find relevant content.</a:t>
            </a:r>
          </a:p>
          <a:p>
            <a:pPr>
              <a:lnSpc>
                <a:spcPct val="150000"/>
              </a:lnSpc>
            </a:pPr>
            <a:r>
              <a:rPr lang="en-US" dirty="0"/>
              <a:t>SEO attracts visitors who are specifically searching for the products, services, or information you offer, leading to higher quality leads and better conversion opportunities.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E9E60-88E6-ED43-D31E-BBBE7766E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1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BEB8-8626-55A2-12FF-E3B8DDC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0"/>
            <a:ext cx="7534656" cy="9144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B0BA-7505-9D76-ABA2-703DE3FF97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2376" y="914400"/>
            <a:ext cx="11117690" cy="52035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 SEO audit report helps the “</a:t>
            </a:r>
            <a:r>
              <a:rPr lang="en-IN" dirty="0" err="1"/>
              <a:t>retailware</a:t>
            </a:r>
            <a:r>
              <a:rPr lang="en-IN" dirty="0"/>
              <a:t>” to get more online visibility and search engine ranking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E254-EF9B-7078-121F-2026C7CB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B522-2F79-138B-9658-704EA995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6" y="0"/>
            <a:ext cx="7534656" cy="914400"/>
          </a:xfrm>
        </p:spPr>
        <p:txBody>
          <a:bodyPr/>
          <a:lstStyle/>
          <a:p>
            <a:r>
              <a:rPr lang="en-IN" dirty="0"/>
              <a:t>COMPANY SELECTION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EEA2-0B83-255C-38D9-CE1A497B97B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486" y="1332102"/>
            <a:ext cx="11739514" cy="4041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I selected the company RETAILWARE (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https://www.retailware.in/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for this SEO project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rgbClr val="000000"/>
                </a:solidFill>
                <a:latin typeface="+mj-lt"/>
              </a:rPr>
              <a:t>About </a:t>
            </a:r>
            <a:r>
              <a:rPr lang="en-IN" sz="2400" dirty="0" err="1">
                <a:solidFill>
                  <a:srgbClr val="000000"/>
                </a:solidFill>
                <a:latin typeface="+mj-lt"/>
              </a:rPr>
              <a:t>Retailware</a:t>
            </a:r>
            <a:r>
              <a:rPr lang="en-IN" sz="2400" dirty="0">
                <a:solidFill>
                  <a:srgbClr val="000000"/>
                </a:solidFill>
                <a:latin typeface="+mj-lt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rgbClr val="000000"/>
                </a:solidFill>
              </a:rPr>
              <a:t>Retailware</a:t>
            </a:r>
            <a:r>
              <a:rPr lang="en-IN" dirty="0">
                <a:solidFill>
                  <a:srgbClr val="000000"/>
                </a:solidFill>
              </a:rPr>
              <a:t> is a specialized software solution company mainly for micro ,  small and medium retailers.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Having been in this industry since 1999 and having over 6,000 installations across the country</a:t>
            </a:r>
            <a:r>
              <a:rPr lang="en-US" b="0" i="0" dirty="0">
                <a:solidFill>
                  <a:srgbClr val="000000"/>
                </a:solidFill>
                <a:effectLst/>
                <a:latin typeface="Didact Gothic" panose="020F05020202040302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Though they started with a grocery solution, immediately they  extended to garments, jewelry, sweetmeats, footwear, innerwear,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agri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machinery, mobile stores, tea outlets, cafeterias etc. Pretty much all the verticals within the retail space</a:t>
            </a:r>
            <a:r>
              <a:rPr lang="en-US" b="0" i="0" dirty="0">
                <a:solidFill>
                  <a:srgbClr val="000000"/>
                </a:solidFill>
                <a:effectLst/>
                <a:latin typeface="Didact Gothic" panose="00000500000000000000" pitchFamily="2" charset="0"/>
              </a:rPr>
              <a:t>.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F965-D206-C689-C027-105B8A68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A29C-55A7-6C32-90AC-709C51A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060" y="0"/>
            <a:ext cx="7534656" cy="914400"/>
          </a:xfrm>
        </p:spPr>
        <p:txBody>
          <a:bodyPr/>
          <a:lstStyle/>
          <a:p>
            <a:r>
              <a:rPr lang="en-IN" dirty="0"/>
              <a:t>About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57A1-29B6-B782-FFFC-CFD1951106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1130" y="1105858"/>
            <a:ext cx="11472420" cy="50781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+mj-lt"/>
              </a:rPr>
              <a:t>Products</a:t>
            </a:r>
            <a:r>
              <a:rPr lang="en-IN" dirty="0"/>
              <a:t> </a:t>
            </a:r>
            <a:r>
              <a:rPr lang="en-IN" sz="2400" dirty="0">
                <a:latin typeface="+mj-lt"/>
              </a:rPr>
              <a:t>Of </a:t>
            </a:r>
            <a:r>
              <a:rPr lang="en-IN" sz="2400" dirty="0" err="1">
                <a:latin typeface="+mj-lt"/>
              </a:rPr>
              <a:t>Retailware</a:t>
            </a:r>
            <a:r>
              <a:rPr lang="en-IN" sz="24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Billwik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/>
              <a:t>Jewelsoft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err="1"/>
              <a:t>Retailware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+mj-lt"/>
              </a:rPr>
              <a:t>Company mission :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Being the best in the business of Leveraging Technology to provide user friendly IT solutions to Retailers, Wholesalers and traders to achieve this vision.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8E9F-5FA4-48E4-7B36-143DEFF7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4A2A-903C-F7CC-A840-1157C56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33" y="0"/>
            <a:ext cx="7534656" cy="914400"/>
          </a:xfrm>
        </p:spPr>
        <p:txBody>
          <a:bodyPr/>
          <a:lstStyle/>
          <a:p>
            <a:r>
              <a:rPr lang="en-IN" dirty="0"/>
              <a:t>Task 1 – Initial Audit: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C263-557A-2047-7B89-2CEE4E1F98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3632" y="1105857"/>
            <a:ext cx="11758367" cy="50686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Current</a:t>
            </a:r>
            <a:r>
              <a:rPr lang="en-IN" sz="2400" dirty="0">
                <a:latin typeface="+mj-lt"/>
              </a:rPr>
              <a:t> performance :</a:t>
            </a:r>
          </a:p>
          <a:p>
            <a:pPr>
              <a:lnSpc>
                <a:spcPct val="100000"/>
              </a:lnSpc>
            </a:pPr>
            <a:r>
              <a:rPr lang="en-IN" dirty="0"/>
              <a:t>On analysing the information from the website the overall performance was need to be improve .</a:t>
            </a:r>
          </a:p>
          <a:p>
            <a:pPr>
              <a:lnSpc>
                <a:spcPct val="100000"/>
              </a:lnSpc>
            </a:pPr>
            <a:r>
              <a:rPr lang="en-IN" dirty="0"/>
              <a:t>Initial audit suggest there should improvement in keywords, image attributes and meta description.</a:t>
            </a:r>
            <a:endParaRPr lang="en-IN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PROS: </a:t>
            </a:r>
          </a:p>
          <a:p>
            <a:pPr>
              <a:lnSpc>
                <a:spcPct val="100000"/>
              </a:lnSpc>
            </a:pPr>
            <a:r>
              <a:rPr lang="en-IN" dirty="0"/>
              <a:t>The website design were clean and user friendly.</a:t>
            </a:r>
          </a:p>
          <a:p>
            <a:pPr>
              <a:lnSpc>
                <a:spcPct val="100000"/>
              </a:lnSpc>
            </a:pPr>
            <a:r>
              <a:rPr lang="en-IN" dirty="0"/>
              <a:t>More informative.</a:t>
            </a:r>
          </a:p>
          <a:p>
            <a:pPr>
              <a:lnSpc>
                <a:spcPct val="100000"/>
              </a:lnSpc>
            </a:pPr>
            <a:r>
              <a:rPr lang="en-IN" dirty="0"/>
              <a:t>It has secured https connection.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latin typeface="+mj-lt"/>
              </a:rPr>
              <a:t>Cons :</a:t>
            </a:r>
          </a:p>
          <a:p>
            <a:pPr>
              <a:lnSpc>
                <a:spcPct val="100000"/>
              </a:lnSpc>
            </a:pPr>
            <a:r>
              <a:rPr lang="en-IN" dirty="0"/>
              <a:t>Lack of Meta – description for a page. </a:t>
            </a:r>
          </a:p>
          <a:p>
            <a:pPr>
              <a:lnSpc>
                <a:spcPct val="100000"/>
              </a:lnSpc>
            </a:pPr>
            <a:r>
              <a:rPr lang="en-IN" dirty="0"/>
              <a:t>No proper keywords found in meta description which can have impact on site visibility and targeted traffic.</a:t>
            </a:r>
          </a:p>
          <a:p>
            <a:pPr>
              <a:lnSpc>
                <a:spcPct val="100000"/>
              </a:lnSpc>
            </a:pPr>
            <a:r>
              <a:rPr lang="en-IN" dirty="0"/>
              <a:t>Absence of image alt attribute.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E6FF2-98C3-1C33-20A1-145406AC6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6B57-6838-3C5B-4723-FFAE9349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0"/>
            <a:ext cx="7534656" cy="914400"/>
          </a:xfrm>
        </p:spPr>
        <p:txBody>
          <a:bodyPr/>
          <a:lstStyle/>
          <a:p>
            <a:r>
              <a:rPr lang="en-IN" dirty="0"/>
              <a:t>Task  2- Keyword Research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8EF18-1958-0FCE-9C7D-7CDF7D7106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0194" y="933253"/>
            <a:ext cx="11604396" cy="52413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Primary Keywords: </a:t>
            </a:r>
            <a:r>
              <a:rPr lang="en-IN" dirty="0" err="1"/>
              <a:t>Retailware</a:t>
            </a:r>
            <a:r>
              <a:rPr lang="en-IN" dirty="0"/>
              <a:t>, Software shop, Jewellery software, Retail</a:t>
            </a:r>
            <a:r>
              <a:rPr lang="en-IN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Secondary Keywords : </a:t>
            </a:r>
            <a:r>
              <a:rPr lang="en-IN" dirty="0"/>
              <a:t>Pos billing software, </a:t>
            </a:r>
            <a:r>
              <a:rPr lang="en-IN" dirty="0" err="1"/>
              <a:t>pos</a:t>
            </a:r>
            <a:r>
              <a:rPr lang="en-IN" dirty="0"/>
              <a:t> computer software.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Long Tail Keywords : </a:t>
            </a:r>
            <a:r>
              <a:rPr lang="en-IN" dirty="0"/>
              <a:t>Free billing software for retail shop, </a:t>
            </a:r>
            <a:r>
              <a:rPr lang="en-IN" dirty="0" err="1"/>
              <a:t>pos</a:t>
            </a:r>
            <a:r>
              <a:rPr lang="en-IN" dirty="0"/>
              <a:t> software for retail shop, retail </a:t>
            </a:r>
            <a:r>
              <a:rPr lang="en-IN" dirty="0" err="1"/>
              <a:t>pos</a:t>
            </a:r>
            <a:r>
              <a:rPr lang="en-IN" dirty="0"/>
              <a:t> system software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Competitive Analysis :</a:t>
            </a:r>
          </a:p>
          <a:p>
            <a:pPr>
              <a:lnSpc>
                <a:spcPct val="150000"/>
              </a:lnSpc>
            </a:pPr>
            <a:r>
              <a:rPr lang="en-IN" dirty="0"/>
              <a:t>The business competitive is low  and on analysing the competitive website we can conclude there some common keywords has been used .</a:t>
            </a:r>
          </a:p>
          <a:p>
            <a:pPr>
              <a:lnSpc>
                <a:spcPct val="150000"/>
              </a:lnSpc>
            </a:pPr>
            <a:r>
              <a:rPr lang="en-IN" dirty="0"/>
              <a:t>Some of the competitors are LINX.IT and THE SOFTWARE.SHOP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862F-3AF9-A7B9-765C-B10AD8782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E470-9046-E07D-C23E-3311883A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0"/>
            <a:ext cx="9021452" cy="914400"/>
          </a:xfrm>
        </p:spPr>
        <p:txBody>
          <a:bodyPr/>
          <a:lstStyle/>
          <a:p>
            <a:r>
              <a:rPr lang="en-IN" dirty="0"/>
              <a:t>Task 3 – On- page- SEO optimization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0DF17-86F9-5529-6BE6-00BD1241C7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402" y="914400"/>
            <a:ext cx="11492814" cy="51252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Selected pages 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 </a:t>
            </a:r>
            <a:r>
              <a:rPr lang="en-IN" dirty="0"/>
              <a:t>( </a:t>
            </a:r>
            <a:r>
              <a:rPr lang="en-IN" dirty="0">
                <a:hlinkClick r:id="rId2"/>
              </a:rPr>
              <a:t>https://retailware.in/Testimonial</a:t>
            </a:r>
            <a:r>
              <a:rPr lang="en-IN" dirty="0"/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Pros : </a:t>
            </a:r>
          </a:p>
          <a:p>
            <a:pPr>
              <a:lnSpc>
                <a:spcPct val="150000"/>
              </a:lnSpc>
            </a:pPr>
            <a:r>
              <a:rPr lang="en-IN" dirty="0"/>
              <a:t>More testimonial videos .</a:t>
            </a:r>
          </a:p>
          <a:p>
            <a:pPr>
              <a:lnSpc>
                <a:spcPct val="150000"/>
              </a:lnSpc>
            </a:pPr>
            <a:r>
              <a:rPr lang="en-IN" dirty="0"/>
              <a:t>Clean webpage with good page loading speed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Cons : </a:t>
            </a:r>
          </a:p>
          <a:p>
            <a:pPr>
              <a:lnSpc>
                <a:spcPct val="150000"/>
              </a:lnSpc>
            </a:pPr>
            <a:r>
              <a:rPr lang="en-IN" dirty="0"/>
              <a:t>Meta description was not found for the page.</a:t>
            </a:r>
          </a:p>
          <a:p>
            <a:pPr>
              <a:lnSpc>
                <a:spcPct val="150000"/>
              </a:lnSpc>
            </a:pPr>
            <a:r>
              <a:rPr lang="en-IN" dirty="0"/>
              <a:t>No H1 tag found which impacts the search results.</a:t>
            </a:r>
          </a:p>
          <a:p>
            <a:pPr>
              <a:lnSpc>
                <a:spcPct val="150000"/>
              </a:lnSpc>
            </a:pPr>
            <a:r>
              <a:rPr lang="en-IN" dirty="0"/>
              <a:t>Lack of targeted keywords and informative content.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7C788-3ED8-65FA-9C5B-8F92A24D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0DA6-78D4-DE4A-639E-77909337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0"/>
            <a:ext cx="8606672" cy="914400"/>
          </a:xfrm>
        </p:spPr>
        <p:txBody>
          <a:bodyPr/>
          <a:lstStyle/>
          <a:p>
            <a:r>
              <a:rPr lang="en-IN" dirty="0"/>
              <a:t>Task 3 – On page SEO Optimization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C9B-5A40-6E4F-D13D-2265C1A2EA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1023" y="1008667"/>
            <a:ext cx="11374193" cy="52130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Action to be taken :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766258"/>
                </a:solidFill>
              </a:rPr>
              <a:t>Create</a:t>
            </a:r>
            <a:r>
              <a:rPr lang="en-IN" dirty="0"/>
              <a:t> a canonical link tag for the page </a:t>
            </a:r>
          </a:p>
          <a:p>
            <a:pPr>
              <a:lnSpc>
                <a:spcPct val="150000"/>
              </a:lnSpc>
            </a:pPr>
            <a:r>
              <a:rPr lang="en-IN" dirty="0"/>
              <a:t>Reducing page makes which can improve the page loading</a:t>
            </a:r>
          </a:p>
          <a:p>
            <a:pPr>
              <a:lnSpc>
                <a:spcPct val="150000"/>
              </a:lnSpc>
            </a:pPr>
            <a:r>
              <a:rPr lang="en-IN" dirty="0"/>
              <a:t>Focus on keywords in meta description.</a:t>
            </a:r>
          </a:p>
          <a:p>
            <a:pPr>
              <a:lnSpc>
                <a:spcPct val="150000"/>
              </a:lnSpc>
            </a:pPr>
            <a:r>
              <a:rPr lang="en-IN" dirty="0"/>
              <a:t>Use of “EXPIRES” headers can improve performance and will reduce bandwidth usage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AC6A-07B0-8768-E963-5E4AD88C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73C-15CE-3AC8-B98E-9AAC634B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0"/>
            <a:ext cx="7534656" cy="914400"/>
          </a:xfrm>
        </p:spPr>
        <p:txBody>
          <a:bodyPr/>
          <a:lstStyle/>
          <a:p>
            <a:r>
              <a:rPr lang="en-IN" dirty="0"/>
              <a:t>Task 4 – Technical SEO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44C2D-A7C4-A70E-984B-C30A3DD4AE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229" y="914400"/>
            <a:ext cx="11308677" cy="52035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Technical SEO issues : ( Homepage)</a:t>
            </a:r>
          </a:p>
          <a:p>
            <a:pPr>
              <a:lnSpc>
                <a:spcPct val="150000"/>
              </a:lnSpc>
            </a:pPr>
            <a:r>
              <a:rPr lang="en-IN" dirty="0"/>
              <a:t>Missing information to b e determined after the analysis . </a:t>
            </a:r>
          </a:p>
          <a:p>
            <a:pPr>
              <a:lnSpc>
                <a:spcPct val="150000"/>
              </a:lnSpc>
            </a:pPr>
            <a:r>
              <a:rPr lang="en-IN" dirty="0"/>
              <a:t>Potential issue – to be determined after analysis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+mj-lt"/>
              </a:rPr>
              <a:t>Things to improve site and page speed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Use of Robots.txt tag :</a:t>
            </a:r>
            <a:r>
              <a:rPr lang="en-IN" dirty="0"/>
              <a:t>robot tag can be used to reduce overloading of site requests.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Cookie domains : </a:t>
            </a:r>
            <a:r>
              <a:rPr lang="en-IN" dirty="0"/>
              <a:t>use of cookie – free domains to avoid unnecessary network traffic.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Content control : </a:t>
            </a:r>
            <a:r>
              <a:rPr lang="en-IN" dirty="0"/>
              <a:t>missing of some open graph tag should be controlled</a:t>
            </a:r>
            <a:r>
              <a:rPr lang="en-IN" dirty="0"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Leverage browser caching : </a:t>
            </a:r>
            <a:r>
              <a:rPr lang="en-IN" dirty="0"/>
              <a:t>Allows browsers to store frequently accessed files locally.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j-lt"/>
              </a:rPr>
              <a:t>   Schema . Org :  </a:t>
            </a:r>
            <a:r>
              <a:rPr lang="en-IN" dirty="0"/>
              <a:t>No schema tag were found in the page which helps search engines to understand content.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D685F-F0D6-0B95-B0BC-EC559E0BE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0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6452-066A-8ED3-76C6-8EB7E3A2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06" y="0"/>
            <a:ext cx="7534656" cy="914400"/>
          </a:xfrm>
        </p:spPr>
        <p:txBody>
          <a:bodyPr/>
          <a:lstStyle/>
          <a:p>
            <a:r>
              <a:rPr lang="en-IN" dirty="0"/>
              <a:t>Task 5 – content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6FA0-57D4-8FB3-1186-82EAEC50C8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6754" y="914399"/>
            <a:ext cx="11321592" cy="5222449"/>
          </a:xfrm>
        </p:spPr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766258"/>
                </a:solidFill>
                <a:effectLst/>
              </a:rPr>
              <a:t>Develop content based on identified target keywords and audience needs.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766258"/>
                </a:solidFill>
                <a:effectLst/>
              </a:rPr>
              <a:t>Blog Topic: The Future of Business Analytics in India: Trends and Predictions</a:t>
            </a:r>
          </a:p>
          <a:p>
            <a:pPr marL="742950" lvl="1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766258"/>
                </a:solidFill>
                <a:effectLst/>
              </a:rPr>
              <a:t>Create 3 to 4 blog topic ideas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766258"/>
                </a:solidFill>
                <a:effectLst/>
              </a:rPr>
              <a:t>Create informative blog posts, case studies, and white papers showcasing expertise.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766258"/>
                </a:solidFill>
                <a:effectLst/>
              </a:rPr>
              <a:t>Regularly update content with fresh information and insights.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766258"/>
                </a:solidFill>
                <a:effectLst/>
              </a:rPr>
              <a:t>Promote content on social media platforms and industry publications.</a:t>
            </a:r>
          </a:p>
          <a:p>
            <a:endParaRPr lang="en-IN" dirty="0">
              <a:solidFill>
                <a:srgbClr val="766258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1CAF-5CE5-284C-2F5D-3B7FCDA5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181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{9247EB1E-D02D-4B4A-B000-C09F4C392391}tf11964407_win32</Template>
  <TotalTime>154</TotalTime>
  <Words>899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Didact Gothic</vt:lpstr>
      <vt:lpstr>Gill Sans Nova Light</vt:lpstr>
      <vt:lpstr>Sagona Book</vt:lpstr>
      <vt:lpstr>Times New Roman</vt:lpstr>
      <vt:lpstr>Custom</vt:lpstr>
      <vt:lpstr>SEO PROJET  Comprehensive SEO Audit &amp; Optimization for  Organic Traffic Growth  R . AKASH – MBE11 </vt:lpstr>
      <vt:lpstr>COMPANY SELECTION </vt:lpstr>
      <vt:lpstr>About the company</vt:lpstr>
      <vt:lpstr>Task 1 – Initial Audit:</vt:lpstr>
      <vt:lpstr>Task  2- Keyword Research :</vt:lpstr>
      <vt:lpstr>Task 3 – On- page- SEO optimization Audit </vt:lpstr>
      <vt:lpstr>Task 3 – On page SEO Optimization Audit </vt:lpstr>
      <vt:lpstr>Task 4 – Technical SEO </vt:lpstr>
      <vt:lpstr>Task 5 – content strategy </vt:lpstr>
      <vt:lpstr>Task 6 – Off -Page- SEO</vt:lpstr>
      <vt:lpstr>Outcome of the project :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Kowshik  (DE 1 Annotator - Workplace Safety)</dc:creator>
  <cp:lastModifiedBy>Kowshik  (DE 1 Annotator - Workplace Safety)</cp:lastModifiedBy>
  <cp:revision>1</cp:revision>
  <dcterms:created xsi:type="dcterms:W3CDTF">2024-08-27T18:26:28Z</dcterms:created>
  <dcterms:modified xsi:type="dcterms:W3CDTF">2024-08-27T21:00:44Z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