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5E"/>
    <a:srgbClr val="C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386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92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3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3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projects/glo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nlp.stanford.edu/pubs/glov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Resource report </a:t>
            </a:r>
            <a:br>
              <a:rPr lang="en-US" sz="5400" dirty="0">
                <a:latin typeface="Cambria" panose="02040503050406030204" pitchFamily="18" charset="0"/>
              </a:rPr>
            </a:br>
            <a:r>
              <a:rPr lang="en-US" sz="5400" dirty="0">
                <a:latin typeface="Cambria" panose="02040503050406030204" pitchFamily="18" charset="0"/>
              </a:rPr>
              <a:t>EECS 597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Global Vectors for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92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How do we generally represent a word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vector space, we generally represent word as “one hot vectors”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Possible problems with this representation: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Dimensionality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Speech: 20K, Oxford dictionary: 180K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information gain about similarity between terms: 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King and queen; frog and frogs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475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If we have ten words in our vocabulary then their ‘one-hot’ representation is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King = [0 0 0 0 0 0 0 1 0 0 ]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1094" y="3676454"/>
            <a:ext cx="21870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2512" y="3676454"/>
            <a:ext cx="6080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Co-occurrence 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is the frequency matrix of word combinations in a given window size occurring in a document/corpus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words around ‘economy’ tell us more about ‘economy’ then its one-hot vector representation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3434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“You shall know a word by the company it keeps”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- J.R. Firth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8111" y="3676454"/>
            <a:ext cx="914401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1094" y="3676454"/>
            <a:ext cx="918170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overall  economy looks strong, economists say there are good reasons that…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When the economy entered recession, the workhouse conditions had to worsened…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6575194" y="2681927"/>
            <a:ext cx="216815" cy="358218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3007149" y="3610467"/>
            <a:ext cx="216815" cy="1725105"/>
          </a:xfrm>
          <a:prstGeom prst="rightBrace">
            <a:avLst>
              <a:gd name="adj1" fmla="val 0"/>
              <a:gd name="adj2" fmla="val 4945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Co-occurrence matrix – one word window ex.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Corpus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you studying?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am studying NLP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like NLP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solved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Similarity between terms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Dimensionality reduction; rework on addition of terms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2541"/>
              </p:ext>
            </p:extLst>
          </p:nvPr>
        </p:nvGraphicFramePr>
        <p:xfrm>
          <a:off x="1428029" y="2572578"/>
          <a:ext cx="9335942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1645">
                  <a:extLst>
                    <a:ext uri="{9D8B030D-6E8A-4147-A177-3AD203B41FA5}">
                      <a16:colId xmlns:a16="http://schemas.microsoft.com/office/drawing/2014/main" val="3455368026"/>
                    </a:ext>
                  </a:extLst>
                </a:gridCol>
                <a:gridCol w="1034653">
                  <a:extLst>
                    <a:ext uri="{9D8B030D-6E8A-4147-A177-3AD203B41FA5}">
                      <a16:colId xmlns:a16="http://schemas.microsoft.com/office/drawing/2014/main" val="3422900103"/>
                    </a:ext>
                  </a:extLst>
                </a:gridCol>
                <a:gridCol w="785682">
                  <a:extLst>
                    <a:ext uri="{9D8B030D-6E8A-4147-A177-3AD203B41FA5}">
                      <a16:colId xmlns:a16="http://schemas.microsoft.com/office/drawing/2014/main" val="4196091544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874067838"/>
                    </a:ext>
                  </a:extLst>
                </a:gridCol>
                <a:gridCol w="1305013">
                  <a:extLst>
                    <a:ext uri="{9D8B030D-6E8A-4147-A177-3AD203B41FA5}">
                      <a16:colId xmlns:a16="http://schemas.microsoft.com/office/drawing/2014/main" val="3229007044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914844203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2560342132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205304719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3398852805"/>
                    </a:ext>
                  </a:extLst>
                </a:gridCol>
              </a:tblGrid>
              <a:tr h="32643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What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Are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You 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Studying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I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am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NLP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like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069644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18842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034604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4480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05603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87207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72622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253488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7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SVD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Predict words in a given window of every ‘center’ word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word j appears in the context window of word i: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Minimize the global cross-entropy loss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Drawbacks: 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Normalizing Q is an expensive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𝑐𝑜𝑟𝑝𝑢𝑠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𝑐𝑜𝑛𝑡𝑒𝑥𝑡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Change the objective function to: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Training only on the non-zero elements of the co-occurrence matrix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Scalable to huge corpus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Produces vector subspace with meaningful sub-structures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Faster to train in comparison to 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Outperforms word2vec on the word analogy task, given the same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hyperparamters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Plug in &amp; play: Download trained word vectors from </a:t>
            </a:r>
            <a:r>
              <a:rPr lang="en-US" sz="1800" i="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http://nlp.stanford.edu/projects/glove/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Various options available: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used for pre-training the word vectors (Wikipedia 2014; Common crawl; twitter)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mension of the word vectors (25d; 50d; 100d; 200d; 300d)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Visualisations</a:t>
            </a:r>
            <a:r>
              <a:rPr lang="en-US" sz="3600" dirty="0">
                <a:latin typeface="Cambria" panose="02040503050406030204" pitchFamily="18" charset="0"/>
              </a:rPr>
              <a:t>: word vector 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The dimension of all the word vectors is reduced to 2 for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:b :: c: ?</a:t>
            </a:r>
          </a:p>
          <a:p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Brother:sister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:: uncle:?</a:t>
            </a:r>
          </a:p>
        </p:txBody>
      </p:sp>
      <p:pic>
        <p:nvPicPr>
          <p:cNvPr id="1026" name="Picture 2" descr="http://nlp.stanford.edu/projects/glove/images/man_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37" y="2752627"/>
            <a:ext cx="3953038" cy="306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lp.stanford.edu/projects/glove/images/company_c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7" y="2677212"/>
            <a:ext cx="3932576" cy="31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84" y="5986021"/>
            <a:ext cx="836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*These images are taken from </a:t>
            </a:r>
            <a:r>
              <a:rPr lang="en-US" sz="900" i="1" dirty="0">
                <a:hlinkClick r:id="rId4"/>
              </a:rPr>
              <a:t>http://nlp.stanford.edu/projects/glove/</a:t>
            </a:r>
            <a:r>
              <a:rPr lang="en-US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3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r>
              <a:rPr lang="en-US" sz="3600" dirty="0">
                <a:latin typeface="Cambria" panose="02040503050406030204" pitchFamily="18" charset="0"/>
              </a:rPr>
              <a:t> vs. other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076" y="6442024"/>
            <a:ext cx="836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*Source: </a:t>
            </a:r>
            <a:r>
              <a:rPr lang="en-US" sz="900" i="1" dirty="0">
                <a:hlinkClick r:id="rId2"/>
              </a:rPr>
              <a:t>http://nlp.stanford.edu/pubs/glove.pdf</a:t>
            </a:r>
            <a:r>
              <a:rPr lang="en-US" sz="900" i="1" dirty="0"/>
              <a:t> </a:t>
            </a:r>
            <a:endParaRPr lang="en-US" sz="9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40" y="933254"/>
            <a:ext cx="4592320" cy="55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75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222</TotalTime>
  <Words>549</Words>
  <Application>Microsoft Office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Cambria Math</vt:lpstr>
      <vt:lpstr>Franklin Gothic Book</vt:lpstr>
      <vt:lpstr>Crop</vt:lpstr>
      <vt:lpstr>Resource report  EECS 597 </vt:lpstr>
      <vt:lpstr>How do we generally represent a word ? </vt:lpstr>
      <vt:lpstr>Solution</vt:lpstr>
      <vt:lpstr>Co-occurrence matrix – one word window ex.</vt:lpstr>
      <vt:lpstr>Solution to dimensionality reduction</vt:lpstr>
      <vt:lpstr>GloVe</vt:lpstr>
      <vt:lpstr>GloVe Visualisations: word vector analogies</vt:lpstr>
      <vt:lpstr>GloVe vs. other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report  EECS 597</dc:title>
  <dc:creator>Akash Rastogi</dc:creator>
  <cp:lastModifiedBy>Akash Rastogi</cp:lastModifiedBy>
  <cp:revision>20</cp:revision>
  <dcterms:created xsi:type="dcterms:W3CDTF">2017-03-14T05:30:35Z</dcterms:created>
  <dcterms:modified xsi:type="dcterms:W3CDTF">2017-03-14T21:02:59Z</dcterms:modified>
</cp:coreProperties>
</file>