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8" r:id="rId3"/>
    <p:sldId id="259" r:id="rId4"/>
    <p:sldId id="260" r:id="rId5"/>
    <p:sldId id="265" r:id="rId6"/>
    <p:sldId id="261" r:id="rId7"/>
    <p:sldId id="262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E5308-0B49-41D9-B49F-01A376B3B2DF}" v="329" dt="2019-01-22T17:06:26.452"/>
    <p1510:client id="{FAC45E1C-D6DC-48E0-9EFB-2C4886CEA153}" v="16" dt="2019-01-22T17:09:58.420"/>
    <p1510:client id="{20E45585-1550-4B6E-9599-07169D429A46}" v="23" dt="2019-01-22T18:25:2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7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Rachakonda" userId="935cbca699d6ba21" providerId="Windows Live" clId="Web-{FAC45E1C-D6DC-48E0-9EFB-2C4886CEA153}"/>
    <pc:docChg chg="addSld modSld">
      <pc:chgData name="Akash Rachakonda" userId="935cbca699d6ba21" providerId="Windows Live" clId="Web-{FAC45E1C-D6DC-48E0-9EFB-2C4886CEA153}" dt="2019-01-22T17:09:58.420" v="33" actId="1076"/>
      <pc:docMkLst>
        <pc:docMk/>
      </pc:docMkLst>
      <pc:sldChg chg="modSp">
        <pc:chgData name="Akash Rachakonda" userId="935cbca699d6ba21" providerId="Windows Live" clId="Web-{FAC45E1C-D6DC-48E0-9EFB-2C4886CEA153}" dt="2019-01-22T17:07:46.701" v="2" actId="20577"/>
        <pc:sldMkLst>
          <pc:docMk/>
          <pc:sldMk cId="1084017714" sldId="259"/>
        </pc:sldMkLst>
        <pc:spChg chg="mod">
          <ac:chgData name="Akash Rachakonda" userId="935cbca699d6ba21" providerId="Windows Live" clId="Web-{FAC45E1C-D6DC-48E0-9EFB-2C4886CEA153}" dt="2019-01-22T17:07:46.701" v="2" actId="20577"/>
          <ac:spMkLst>
            <pc:docMk/>
            <pc:sldMk cId="1084017714" sldId="259"/>
            <ac:spMk id="3" creationId="{D8BD7932-2263-40EC-B251-7A590E7FBACE}"/>
          </ac:spMkLst>
        </pc:spChg>
      </pc:sldChg>
      <pc:sldChg chg="modSp">
        <pc:chgData name="Akash Rachakonda" userId="935cbca699d6ba21" providerId="Windows Live" clId="Web-{FAC45E1C-D6DC-48E0-9EFB-2C4886CEA153}" dt="2019-01-22T17:09:10.717" v="23" actId="20577"/>
        <pc:sldMkLst>
          <pc:docMk/>
          <pc:sldMk cId="3106342195" sldId="261"/>
        </pc:sldMkLst>
        <pc:spChg chg="mod">
          <ac:chgData name="Akash Rachakonda" userId="935cbca699d6ba21" providerId="Windows Live" clId="Web-{FAC45E1C-D6DC-48E0-9EFB-2C4886CEA153}" dt="2019-01-22T17:09:10.717" v="23" actId="20577"/>
          <ac:spMkLst>
            <pc:docMk/>
            <pc:sldMk cId="3106342195" sldId="261"/>
            <ac:spMk id="3" creationId="{DEA965A6-1179-407A-B3A0-95EA307D30BB}"/>
          </ac:spMkLst>
        </pc:spChg>
      </pc:sldChg>
      <pc:sldChg chg="modSp">
        <pc:chgData name="Akash Rachakonda" userId="935cbca699d6ba21" providerId="Windows Live" clId="Web-{FAC45E1C-D6DC-48E0-9EFB-2C4886CEA153}" dt="2019-01-22T17:09:37.998" v="29" actId="20577"/>
        <pc:sldMkLst>
          <pc:docMk/>
          <pc:sldMk cId="1558915468" sldId="262"/>
        </pc:sldMkLst>
        <pc:spChg chg="mod">
          <ac:chgData name="Akash Rachakonda" userId="935cbca699d6ba21" providerId="Windows Live" clId="Web-{FAC45E1C-D6DC-48E0-9EFB-2C4886CEA153}" dt="2019-01-22T17:09:37.998" v="29" actId="20577"/>
          <ac:spMkLst>
            <pc:docMk/>
            <pc:sldMk cId="1558915468" sldId="262"/>
            <ac:spMk id="3" creationId="{CD262DAB-73FD-4763-9C2D-6C5496E7477B}"/>
          </ac:spMkLst>
        </pc:spChg>
      </pc:sldChg>
      <pc:sldChg chg="modSp new">
        <pc:chgData name="Akash Rachakonda" userId="935cbca699d6ba21" providerId="Windows Live" clId="Web-{FAC45E1C-D6DC-48E0-9EFB-2C4886CEA153}" dt="2019-01-22T17:09:58.420" v="33" actId="1076"/>
        <pc:sldMkLst>
          <pc:docMk/>
          <pc:sldMk cId="4095423567" sldId="266"/>
        </pc:sldMkLst>
        <pc:spChg chg="mod">
          <ac:chgData name="Akash Rachakonda" userId="935cbca699d6ba21" providerId="Windows Live" clId="Web-{FAC45E1C-D6DC-48E0-9EFB-2C4886CEA153}" dt="2019-01-22T17:09:58.420" v="33" actId="1076"/>
          <ac:spMkLst>
            <pc:docMk/>
            <pc:sldMk cId="4095423567" sldId="266"/>
            <ac:spMk id="2" creationId="{1DB8A182-BCF9-45F9-8CBD-E6FB92AFF684}"/>
          </ac:spMkLst>
        </pc:spChg>
      </pc:sldChg>
    </pc:docChg>
  </pc:docChgLst>
  <pc:docChgLst>
    <pc:chgData name="Akash Rachakonda" userId="935cbca699d6ba21" providerId="Windows Live" clId="Web-{1222EBD0-3AA2-43B3-9B49-27623B796875}"/>
    <pc:docChg chg="modSld">
      <pc:chgData name="Akash Rachakonda" userId="935cbca699d6ba21" providerId="Windows Live" clId="Web-{1222EBD0-3AA2-43B3-9B49-27623B796875}" dt="2019-01-22T17:25:40.221" v="11" actId="14100"/>
      <pc:docMkLst>
        <pc:docMk/>
      </pc:docMkLst>
      <pc:sldChg chg="modSp">
        <pc:chgData name="Akash Rachakonda" userId="935cbca699d6ba21" providerId="Windows Live" clId="Web-{1222EBD0-3AA2-43B3-9B49-27623B796875}" dt="2019-01-22T17:25:40.221" v="11" actId="14100"/>
        <pc:sldMkLst>
          <pc:docMk/>
          <pc:sldMk cId="2993721012" sldId="265"/>
        </pc:sldMkLst>
        <pc:spChg chg="mod">
          <ac:chgData name="Akash Rachakonda" userId="935cbca699d6ba21" providerId="Windows Live" clId="Web-{1222EBD0-3AA2-43B3-9B49-27623B796875}" dt="2019-01-22T17:25:40.221" v="11" actId="14100"/>
          <ac:spMkLst>
            <pc:docMk/>
            <pc:sldMk cId="2993721012" sldId="265"/>
            <ac:spMk id="3" creationId="{E618A477-40E7-4675-BB52-6D9DFFA9DA55}"/>
          </ac:spMkLst>
        </pc:spChg>
      </pc:sldChg>
    </pc:docChg>
  </pc:docChgLst>
  <pc:docChgLst>
    <pc:chgData name="Akash Rachakonda" userId="935cbca699d6ba21" providerId="Windows Live" clId="Web-{20E45585-1550-4B6E-9599-07169D429A46}"/>
    <pc:docChg chg="addSld delSld modSld">
      <pc:chgData name="Akash Rachakonda" userId="935cbca699d6ba21" providerId="Windows Live" clId="Web-{20E45585-1550-4B6E-9599-07169D429A46}" dt="2019-01-22T18:26:56.185" v="150" actId="20577"/>
      <pc:docMkLst>
        <pc:docMk/>
      </pc:docMkLst>
      <pc:sldChg chg="addSp delSp modSp del">
        <pc:chgData name="Akash Rachakonda" userId="935cbca699d6ba21" providerId="Windows Live" clId="Web-{20E45585-1550-4B6E-9599-07169D429A46}" dt="2019-01-22T18:23:25.059" v="65"/>
        <pc:sldMkLst>
          <pc:docMk/>
          <pc:sldMk cId="4095423567" sldId="266"/>
        </pc:sldMkLst>
        <pc:spChg chg="mod">
          <ac:chgData name="Akash Rachakonda" userId="935cbca699d6ba21" providerId="Windows Live" clId="Web-{20E45585-1550-4B6E-9599-07169D429A46}" dt="2019-01-22T18:19:11.871" v="55" actId="20577"/>
          <ac:spMkLst>
            <pc:docMk/>
            <pc:sldMk cId="4095423567" sldId="266"/>
            <ac:spMk id="2" creationId="{1DB8A182-BCF9-45F9-8CBD-E6FB92AFF684}"/>
          </ac:spMkLst>
        </pc:spChg>
        <pc:picChg chg="add del mod">
          <ac:chgData name="Akash Rachakonda" userId="935cbca699d6ba21" providerId="Windows Live" clId="Web-{20E45585-1550-4B6E-9599-07169D429A46}" dt="2019-01-22T18:17:58.011" v="41"/>
          <ac:picMkLst>
            <pc:docMk/>
            <pc:sldMk cId="4095423567" sldId="266"/>
            <ac:picMk id="3" creationId="{703D9516-5B09-4089-A62F-E1F201785B25}"/>
          </ac:picMkLst>
        </pc:picChg>
        <pc:picChg chg="add del mod">
          <ac:chgData name="Akash Rachakonda" userId="935cbca699d6ba21" providerId="Windows Live" clId="Web-{20E45585-1550-4B6E-9599-07169D429A46}" dt="2019-01-22T18:18:17.355" v="47"/>
          <ac:picMkLst>
            <pc:docMk/>
            <pc:sldMk cId="4095423567" sldId="266"/>
            <ac:picMk id="5" creationId="{B1B9ACEE-3040-4BEE-9262-3E1CFC5C7EA2}"/>
          </ac:picMkLst>
        </pc:picChg>
        <pc:picChg chg="add del mod">
          <ac:chgData name="Akash Rachakonda" userId="935cbca699d6ba21" providerId="Windows Live" clId="Web-{20E45585-1550-4B6E-9599-07169D429A46}" dt="2019-01-22T18:18:41.917" v="52"/>
          <ac:picMkLst>
            <pc:docMk/>
            <pc:sldMk cId="4095423567" sldId="266"/>
            <ac:picMk id="7" creationId="{97FD1B8D-65DD-4DD2-B97B-4168C78595EF}"/>
          </ac:picMkLst>
        </pc:picChg>
        <pc:picChg chg="add del mod">
          <ac:chgData name="Akash Rachakonda" userId="935cbca699d6ba21" providerId="Windows Live" clId="Web-{20E45585-1550-4B6E-9599-07169D429A46}" dt="2019-01-22T18:19:15.808" v="59"/>
          <ac:picMkLst>
            <pc:docMk/>
            <pc:sldMk cId="4095423567" sldId="266"/>
            <ac:picMk id="9" creationId="{770B3FAF-D4D9-4524-A079-F60F467BA940}"/>
          </ac:picMkLst>
        </pc:picChg>
        <pc:picChg chg="add mod">
          <ac:chgData name="Akash Rachakonda" userId="935cbca699d6ba21" providerId="Windows Live" clId="Web-{20E45585-1550-4B6E-9599-07169D429A46}" dt="2019-01-22T18:19:47.433" v="60"/>
          <ac:picMkLst>
            <pc:docMk/>
            <pc:sldMk cId="4095423567" sldId="266"/>
            <ac:picMk id="11" creationId="{3269A2C6-9F09-4C20-A0FC-71C242B20EB4}"/>
          </ac:picMkLst>
        </pc:picChg>
        <pc:picChg chg="add mod">
          <ac:chgData name="Akash Rachakonda" userId="935cbca699d6ba21" providerId="Windows Live" clId="Web-{20E45585-1550-4B6E-9599-07169D429A46}" dt="2019-01-22T18:23:20.700" v="64" actId="1076"/>
          <ac:picMkLst>
            <pc:docMk/>
            <pc:sldMk cId="4095423567" sldId="266"/>
            <ac:picMk id="13" creationId="{545AA406-9910-41F0-924A-C35C526B9B17}"/>
          </ac:picMkLst>
        </pc:picChg>
      </pc:sldChg>
      <pc:sldChg chg="addSp delSp modSp new mod setBg modClrScheme chgLayout">
        <pc:chgData name="Akash Rachakonda" userId="935cbca699d6ba21" providerId="Windows Live" clId="Web-{20E45585-1550-4B6E-9599-07169D429A46}" dt="2019-01-22T18:26:55.248" v="148" actId="20577"/>
        <pc:sldMkLst>
          <pc:docMk/>
          <pc:sldMk cId="3729592834" sldId="267"/>
        </pc:sldMkLst>
        <pc:spChg chg="add del">
          <ac:chgData name="Akash Rachakonda" userId="935cbca699d6ba21" providerId="Windows Live" clId="Web-{20E45585-1550-4B6E-9599-07169D429A46}" dt="2019-01-22T18:23:51.997" v="73"/>
          <ac:spMkLst>
            <pc:docMk/>
            <pc:sldMk cId="3729592834" sldId="267"/>
            <ac:spMk id="4" creationId="{01520B72-94C4-4ABB-AC64-A3382705BE06}"/>
          </ac:spMkLst>
        </pc:spChg>
        <pc:spChg chg="add del">
          <ac:chgData name="Akash Rachakonda" userId="935cbca699d6ba21" providerId="Windows Live" clId="Web-{20E45585-1550-4B6E-9599-07169D429A46}" dt="2019-01-22T18:23:51.997" v="73"/>
          <ac:spMkLst>
            <pc:docMk/>
            <pc:sldMk cId="3729592834" sldId="267"/>
            <ac:spMk id="5" creationId="{9A64CBFD-D6E8-4E6A-8F66-1948BED33157}"/>
          </ac:spMkLst>
        </pc:spChg>
        <pc:spChg chg="add del">
          <ac:chgData name="Akash Rachakonda" userId="935cbca699d6ba21" providerId="Windows Live" clId="Web-{20E45585-1550-4B6E-9599-07169D429A46}" dt="2019-01-22T18:23:57.622" v="77"/>
          <ac:spMkLst>
            <pc:docMk/>
            <pc:sldMk cId="3729592834" sldId="267"/>
            <ac:spMk id="6" creationId="{7E1C44A2-4B37-4B14-B90B-368A88D05E69}"/>
          </ac:spMkLst>
        </pc:spChg>
        <pc:spChg chg="add del">
          <ac:chgData name="Akash Rachakonda" userId="935cbca699d6ba21" providerId="Windows Live" clId="Web-{20E45585-1550-4B6E-9599-07169D429A46}" dt="2019-01-22T18:23:47.434" v="71"/>
          <ac:spMkLst>
            <pc:docMk/>
            <pc:sldMk cId="3729592834" sldId="267"/>
            <ac:spMk id="7" creationId="{34699877-13E3-4FC1-B91B-2A8A8FA76866}"/>
          </ac:spMkLst>
        </pc:spChg>
        <pc:spChg chg="add del">
          <ac:chgData name="Akash Rachakonda" userId="935cbca699d6ba21" providerId="Windows Live" clId="Web-{20E45585-1550-4B6E-9599-07169D429A46}" dt="2019-01-22T18:24:00.544" v="79"/>
          <ac:spMkLst>
            <pc:docMk/>
            <pc:sldMk cId="3729592834" sldId="267"/>
            <ac:spMk id="8" creationId="{54EEEBD9-D37D-42B9-BE64-2C102B1D6E09}"/>
          </ac:spMkLst>
        </pc:spChg>
        <pc:spChg chg="add del">
          <ac:chgData name="Akash Rachakonda" userId="935cbca699d6ba21" providerId="Windows Live" clId="Web-{20E45585-1550-4B6E-9599-07169D429A46}" dt="2019-01-22T18:23:47.434" v="71"/>
          <ac:spMkLst>
            <pc:docMk/>
            <pc:sldMk cId="3729592834" sldId="267"/>
            <ac:spMk id="9" creationId="{BC4CB122-E2DC-4CA5-8B6F-B49249C78D22}"/>
          </ac:spMkLst>
        </pc:spChg>
        <pc:spChg chg="add del">
          <ac:chgData name="Akash Rachakonda" userId="935cbca699d6ba21" providerId="Windows Live" clId="Web-{20E45585-1550-4B6E-9599-07169D429A46}" dt="2019-01-22T18:24:00.544" v="79"/>
          <ac:spMkLst>
            <pc:docMk/>
            <pc:sldMk cId="3729592834" sldId="267"/>
            <ac:spMk id="10" creationId="{A2F47212-081A-4E41-8623-C5BD41ADDCA9}"/>
          </ac:spMkLst>
        </pc:spChg>
        <pc:spChg chg="add del">
          <ac:chgData name="Akash Rachakonda" userId="935cbca699d6ba21" providerId="Windows Live" clId="Web-{20E45585-1550-4B6E-9599-07169D429A46}" dt="2019-01-22T18:23:47.434" v="71"/>
          <ac:spMkLst>
            <pc:docMk/>
            <pc:sldMk cId="3729592834" sldId="267"/>
            <ac:spMk id="11" creationId="{7AB22E03-3087-4988-9DB5-572918FB9531}"/>
          </ac:spMkLst>
        </pc:spChg>
        <pc:spChg chg="add del">
          <ac:chgData name="Akash Rachakonda" userId="935cbca699d6ba21" providerId="Windows Live" clId="Web-{20E45585-1550-4B6E-9599-07169D429A46}" dt="2019-01-22T18:24:03.622" v="81"/>
          <ac:spMkLst>
            <pc:docMk/>
            <pc:sldMk cId="3729592834" sldId="267"/>
            <ac:spMk id="12" creationId="{7E1C44A2-4B37-4B14-B90B-368A88D05E69}"/>
          </ac:spMkLst>
        </pc:spChg>
        <pc:spChg chg="add del">
          <ac:chgData name="Akash Rachakonda" userId="935cbca699d6ba21" providerId="Windows Live" clId="Web-{20E45585-1550-4B6E-9599-07169D429A46}" dt="2019-01-22T18:23:47.434" v="71"/>
          <ac:spMkLst>
            <pc:docMk/>
            <pc:sldMk cId="3729592834" sldId="267"/>
            <ac:spMk id="13" creationId="{4B2A5927-4A36-47DC-BF12-54A96B456DB4}"/>
          </ac:spMkLst>
        </pc:spChg>
        <pc:spChg chg="add del">
          <ac:chgData name="Akash Rachakonda" userId="935cbca699d6ba21" providerId="Windows Live" clId="Web-{20E45585-1550-4B6E-9599-07169D429A46}" dt="2019-01-22T18:25:04.685" v="85"/>
          <ac:spMkLst>
            <pc:docMk/>
            <pc:sldMk cId="3729592834" sldId="267"/>
            <ac:spMk id="14" creationId="{01520B72-94C4-4ABB-AC64-A3382705BE06}"/>
          </ac:spMkLst>
        </pc:spChg>
        <pc:spChg chg="add del">
          <ac:chgData name="Akash Rachakonda" userId="935cbca699d6ba21" providerId="Windows Live" clId="Web-{20E45585-1550-4B6E-9599-07169D429A46}" dt="2019-01-22T18:25:04.685" v="85"/>
          <ac:spMkLst>
            <pc:docMk/>
            <pc:sldMk cId="3729592834" sldId="267"/>
            <ac:spMk id="15" creationId="{9A64CBFD-D6E8-4E6A-8F66-1948BED33157}"/>
          </ac:spMkLst>
        </pc:spChg>
        <pc:spChg chg="add del">
          <ac:chgData name="Akash Rachakonda" userId="935cbca699d6ba21" providerId="Windows Live" clId="Web-{20E45585-1550-4B6E-9599-07169D429A46}" dt="2019-01-22T18:25:24.169" v="91"/>
          <ac:spMkLst>
            <pc:docMk/>
            <pc:sldMk cId="3729592834" sldId="267"/>
            <ac:spMk id="16" creationId="{7E1C44A2-4B37-4B14-B90B-368A88D05E69}"/>
          </ac:spMkLst>
        </pc:spChg>
        <pc:spChg chg="add mod ord">
          <ac:chgData name="Akash Rachakonda" userId="935cbca699d6ba21" providerId="Windows Live" clId="Web-{20E45585-1550-4B6E-9599-07169D429A46}" dt="2019-01-22T18:26:55.248" v="148" actId="20577"/>
          <ac:spMkLst>
            <pc:docMk/>
            <pc:sldMk cId="3729592834" sldId="267"/>
            <ac:spMk id="17" creationId="{4791FA08-3497-4CFF-8EF5-5F130C6EDC0F}"/>
          </ac:spMkLst>
        </pc:spChg>
        <pc:spChg chg="add del">
          <ac:chgData name="Akash Rachakonda" userId="935cbca699d6ba21" providerId="Windows Live" clId="Web-{20E45585-1550-4B6E-9599-07169D429A46}" dt="2019-01-22T18:25:21.591" v="89"/>
          <ac:spMkLst>
            <pc:docMk/>
            <pc:sldMk cId="3729592834" sldId="267"/>
            <ac:spMk id="21" creationId="{01520B72-94C4-4ABB-AC64-A3382705BE06}"/>
          </ac:spMkLst>
        </pc:spChg>
        <pc:spChg chg="add del">
          <ac:chgData name="Akash Rachakonda" userId="935cbca699d6ba21" providerId="Windows Live" clId="Web-{20E45585-1550-4B6E-9599-07169D429A46}" dt="2019-01-22T18:25:21.591" v="89"/>
          <ac:spMkLst>
            <pc:docMk/>
            <pc:sldMk cId="3729592834" sldId="267"/>
            <ac:spMk id="23" creationId="{9A64CBFD-D6E8-4E6A-8F66-1948BED33157}"/>
          </ac:spMkLst>
        </pc:spChg>
        <pc:picChg chg="add mod">
          <ac:chgData name="Akash Rachakonda" userId="935cbca699d6ba21" providerId="Windows Live" clId="Web-{20E45585-1550-4B6E-9599-07169D429A46}" dt="2019-01-22T18:26:22.216" v="104" actId="1076"/>
          <ac:picMkLst>
            <pc:docMk/>
            <pc:sldMk cId="3729592834" sldId="267"/>
            <ac:picMk id="2" creationId="{0E74C77D-A284-4839-851E-C888398647F3}"/>
          </ac:picMkLst>
        </pc:picChg>
      </pc:sldChg>
    </pc:docChg>
  </pc:docChgLst>
  <pc:docChgLst>
    <pc:chgData name="Akash Rachakonda" userId="935cbca699d6ba21" providerId="Windows Live" clId="Web-{1BEA5C6B-D413-408B-8780-87FFD3C8DB18}"/>
    <pc:docChg chg="addSld delSld modSld sldOrd">
      <pc:chgData name="Akash Rachakonda" userId="935cbca699d6ba21" providerId="Windows Live" clId="Web-{1BEA5C6B-D413-408B-8780-87FFD3C8DB18}" dt="2019-01-22T16:30:17.645" v="595" actId="1076"/>
      <pc:docMkLst>
        <pc:docMk/>
      </pc:docMkLst>
      <pc:sldChg chg="delSp modSp del mod modClrScheme chgLayout">
        <pc:chgData name="Akash Rachakonda" userId="935cbca699d6ba21" providerId="Windows Live" clId="Web-{1BEA5C6B-D413-408B-8780-87FFD3C8DB18}" dt="2019-01-22T15:40:09.653" v="41"/>
        <pc:sldMkLst>
          <pc:docMk/>
          <pc:sldMk cId="3622625124" sldId="256"/>
        </pc:sldMkLst>
        <pc:spChg chg="mod ord">
          <ac:chgData name="Akash Rachakonda" userId="935cbca699d6ba21" providerId="Windows Live" clId="Web-{1BEA5C6B-D413-408B-8780-87FFD3C8DB18}" dt="2019-01-22T15:39:53.762" v="34" actId="20577"/>
          <ac:spMkLst>
            <pc:docMk/>
            <pc:sldMk cId="3622625124" sldId="256"/>
            <ac:spMk id="2" creationId="{00000000-0000-0000-0000-000000000000}"/>
          </ac:spMkLst>
        </pc:spChg>
        <pc:spChg chg="del mod">
          <ac:chgData name="Akash Rachakonda" userId="935cbca699d6ba21" providerId="Windows Live" clId="Web-{1BEA5C6B-D413-408B-8780-87FFD3C8DB18}" dt="2019-01-22T15:37:19.371" v="2"/>
          <ac:spMkLst>
            <pc:docMk/>
            <pc:sldMk cId="3622625124" sldId="256"/>
            <ac:spMk id="3" creationId="{00000000-0000-0000-0000-000000000000}"/>
          </ac:spMkLst>
        </pc:spChg>
      </pc:sldChg>
      <pc:sldChg chg="modSp new del ord">
        <pc:chgData name="Akash Rachakonda" userId="935cbca699d6ba21" providerId="Windows Live" clId="Web-{1BEA5C6B-D413-408B-8780-87FFD3C8DB18}" dt="2019-01-22T16:13:06.986" v="378"/>
        <pc:sldMkLst>
          <pc:docMk/>
          <pc:sldMk cId="627758740" sldId="257"/>
        </pc:sldMkLst>
        <pc:spChg chg="mod">
          <ac:chgData name="Akash Rachakonda" userId="935cbca699d6ba21" providerId="Windows Live" clId="Web-{1BEA5C6B-D413-408B-8780-87FFD3C8DB18}" dt="2019-01-22T16:12:56.643" v="376" actId="1076"/>
          <ac:spMkLst>
            <pc:docMk/>
            <pc:sldMk cId="627758740" sldId="257"/>
            <ac:spMk id="2" creationId="{D04493C0-566B-4D91-8D85-084E9F096BF8}"/>
          </ac:spMkLst>
        </pc:spChg>
      </pc:sldChg>
      <pc:sldChg chg="modSp new">
        <pc:chgData name="Akash Rachakonda" userId="935cbca699d6ba21" providerId="Windows Live" clId="Web-{1BEA5C6B-D413-408B-8780-87FFD3C8DB18}" dt="2019-01-22T16:06:23.985" v="301" actId="14100"/>
        <pc:sldMkLst>
          <pc:docMk/>
          <pc:sldMk cId="3261739705" sldId="258"/>
        </pc:sldMkLst>
        <pc:spChg chg="mod">
          <ac:chgData name="Akash Rachakonda" userId="935cbca699d6ba21" providerId="Windows Live" clId="Web-{1BEA5C6B-D413-408B-8780-87FFD3C8DB18}" dt="2019-01-22T16:06:23.782" v="291" actId="20577"/>
          <ac:spMkLst>
            <pc:docMk/>
            <pc:sldMk cId="3261739705" sldId="258"/>
            <ac:spMk id="2" creationId="{C39779EB-1D96-41EC-B3C4-6A76D1563D41}"/>
          </ac:spMkLst>
        </pc:spChg>
        <pc:spChg chg="mod">
          <ac:chgData name="Akash Rachakonda" userId="935cbca699d6ba21" providerId="Windows Live" clId="Web-{1BEA5C6B-D413-408B-8780-87FFD3C8DB18}" dt="2019-01-22T16:06:23.985" v="301" actId="14100"/>
          <ac:spMkLst>
            <pc:docMk/>
            <pc:sldMk cId="3261739705" sldId="258"/>
            <ac:spMk id="3" creationId="{21A14426-4A88-437B-8E07-CE83DF1958C5}"/>
          </ac:spMkLst>
        </pc:spChg>
      </pc:sldChg>
      <pc:sldChg chg="modSp new">
        <pc:chgData name="Akash Rachakonda" userId="935cbca699d6ba21" providerId="Windows Live" clId="Web-{1BEA5C6B-D413-408B-8780-87FFD3C8DB18}" dt="2019-01-22T16:07:52.798" v="332" actId="14100"/>
        <pc:sldMkLst>
          <pc:docMk/>
          <pc:sldMk cId="1084017714" sldId="259"/>
        </pc:sldMkLst>
        <pc:spChg chg="mod">
          <ac:chgData name="Akash Rachakonda" userId="935cbca699d6ba21" providerId="Windows Live" clId="Web-{1BEA5C6B-D413-408B-8780-87FFD3C8DB18}" dt="2019-01-22T16:07:51.111" v="308" actId="20577"/>
          <ac:spMkLst>
            <pc:docMk/>
            <pc:sldMk cId="1084017714" sldId="259"/>
            <ac:spMk id="2" creationId="{E06269D9-4256-44F9-85CE-B961633A6BF6}"/>
          </ac:spMkLst>
        </pc:spChg>
        <pc:spChg chg="mod">
          <ac:chgData name="Akash Rachakonda" userId="935cbca699d6ba21" providerId="Windows Live" clId="Web-{1BEA5C6B-D413-408B-8780-87FFD3C8DB18}" dt="2019-01-22T16:07:52.798" v="332" actId="14100"/>
          <ac:spMkLst>
            <pc:docMk/>
            <pc:sldMk cId="1084017714" sldId="259"/>
            <ac:spMk id="3" creationId="{D8BD7932-2263-40EC-B251-7A590E7FBACE}"/>
          </ac:spMkLst>
        </pc:spChg>
      </pc:sldChg>
      <pc:sldChg chg="modSp new">
        <pc:chgData name="Akash Rachakonda" userId="935cbca699d6ba21" providerId="Windows Live" clId="Web-{1BEA5C6B-D413-408B-8780-87FFD3C8DB18}" dt="2019-01-22T16:12:55.783" v="336" actId="14100"/>
        <pc:sldMkLst>
          <pc:docMk/>
          <pc:sldMk cId="4007901966" sldId="260"/>
        </pc:sldMkLst>
        <pc:spChg chg="mod">
          <ac:chgData name="Akash Rachakonda" userId="935cbca699d6ba21" providerId="Windows Live" clId="Web-{1BEA5C6B-D413-408B-8780-87FFD3C8DB18}" dt="2019-01-22T16:07:51.236" v="314" actId="20577"/>
          <ac:spMkLst>
            <pc:docMk/>
            <pc:sldMk cId="4007901966" sldId="260"/>
            <ac:spMk id="2" creationId="{EE599C5A-63F4-4940-BCC0-E1C52101818C}"/>
          </ac:spMkLst>
        </pc:spChg>
        <pc:spChg chg="mod">
          <ac:chgData name="Akash Rachakonda" userId="935cbca699d6ba21" providerId="Windows Live" clId="Web-{1BEA5C6B-D413-408B-8780-87FFD3C8DB18}" dt="2019-01-22T16:12:55.783" v="336" actId="14100"/>
          <ac:spMkLst>
            <pc:docMk/>
            <pc:sldMk cId="4007901966" sldId="260"/>
            <ac:spMk id="3" creationId="{67CCA48A-C18C-4119-BB00-0827E41162A6}"/>
          </ac:spMkLst>
        </pc:spChg>
      </pc:sldChg>
      <pc:sldChg chg="modSp new">
        <pc:chgData name="Akash Rachakonda" userId="935cbca699d6ba21" providerId="Windows Live" clId="Web-{1BEA5C6B-D413-408B-8780-87FFD3C8DB18}" dt="2019-01-22T16:12:56.346" v="354" actId="14100"/>
        <pc:sldMkLst>
          <pc:docMk/>
          <pc:sldMk cId="3106342195" sldId="261"/>
        </pc:sldMkLst>
        <pc:spChg chg="mod">
          <ac:chgData name="Akash Rachakonda" userId="935cbca699d6ba21" providerId="Windows Live" clId="Web-{1BEA5C6B-D413-408B-8780-87FFD3C8DB18}" dt="2019-01-22T16:12:56.127" v="345" actId="1076"/>
          <ac:spMkLst>
            <pc:docMk/>
            <pc:sldMk cId="3106342195" sldId="261"/>
            <ac:spMk id="2" creationId="{423274FE-A6FA-40D5-8DC3-9A7A6441686C}"/>
          </ac:spMkLst>
        </pc:spChg>
        <pc:spChg chg="mod">
          <ac:chgData name="Akash Rachakonda" userId="935cbca699d6ba21" providerId="Windows Live" clId="Web-{1BEA5C6B-D413-408B-8780-87FFD3C8DB18}" dt="2019-01-22T16:12:56.346" v="354" actId="14100"/>
          <ac:spMkLst>
            <pc:docMk/>
            <pc:sldMk cId="3106342195" sldId="261"/>
            <ac:spMk id="3" creationId="{DEA965A6-1179-407A-B3A0-95EA307D30BB}"/>
          </ac:spMkLst>
        </pc:spChg>
      </pc:sldChg>
      <pc:sldChg chg="modSp new">
        <pc:chgData name="Akash Rachakonda" userId="935cbca699d6ba21" providerId="Windows Live" clId="Web-{1BEA5C6B-D413-408B-8780-87FFD3C8DB18}" dt="2019-01-22T16:12:56.252" v="352" actId="1076"/>
        <pc:sldMkLst>
          <pc:docMk/>
          <pc:sldMk cId="1558915468" sldId="262"/>
        </pc:sldMkLst>
        <pc:spChg chg="mod">
          <ac:chgData name="Akash Rachakonda" userId="935cbca699d6ba21" providerId="Windows Live" clId="Web-{1BEA5C6B-D413-408B-8780-87FFD3C8DB18}" dt="2019-01-22T16:12:56.236" v="351" actId="1076"/>
          <ac:spMkLst>
            <pc:docMk/>
            <pc:sldMk cId="1558915468" sldId="262"/>
            <ac:spMk id="2" creationId="{98F0F705-9AB0-4B3D-AA8B-ABA6FF51C312}"/>
          </ac:spMkLst>
        </pc:spChg>
        <pc:spChg chg="mod">
          <ac:chgData name="Akash Rachakonda" userId="935cbca699d6ba21" providerId="Windows Live" clId="Web-{1BEA5C6B-D413-408B-8780-87FFD3C8DB18}" dt="2019-01-22T16:12:56.252" v="352" actId="1076"/>
          <ac:spMkLst>
            <pc:docMk/>
            <pc:sldMk cId="1558915468" sldId="262"/>
            <ac:spMk id="3" creationId="{CD262DAB-73FD-4763-9C2D-6C5496E7477B}"/>
          </ac:spMkLst>
        </pc:spChg>
      </pc:sldChg>
      <pc:sldChg chg="addSp modSp add mod replId modClrScheme chgLayout">
        <pc:chgData name="Akash Rachakonda" userId="935cbca699d6ba21" providerId="Windows Live" clId="Web-{1BEA5C6B-D413-408B-8780-87FFD3C8DB18}" dt="2019-01-22T16:14:56.862" v="387" actId="1076"/>
        <pc:sldMkLst>
          <pc:docMk/>
          <pc:sldMk cId="1116839335" sldId="263"/>
        </pc:sldMkLst>
        <pc:spChg chg="mod ord">
          <ac:chgData name="Akash Rachakonda" userId="935cbca699d6ba21" providerId="Windows Live" clId="Web-{1BEA5C6B-D413-408B-8780-87FFD3C8DB18}" dt="2019-01-22T16:14:51.627" v="385" actId="1076"/>
          <ac:spMkLst>
            <pc:docMk/>
            <pc:sldMk cId="1116839335" sldId="263"/>
            <ac:spMk id="2" creationId="{D04493C0-566B-4D91-8D85-084E9F096BF8}"/>
          </ac:spMkLst>
        </pc:spChg>
        <pc:spChg chg="add mod ord">
          <ac:chgData name="Akash Rachakonda" userId="935cbca699d6ba21" providerId="Windows Live" clId="Web-{1BEA5C6B-D413-408B-8780-87FFD3C8DB18}" dt="2019-01-22T16:14:56.862" v="387" actId="1076"/>
          <ac:spMkLst>
            <pc:docMk/>
            <pc:sldMk cId="1116839335" sldId="263"/>
            <ac:spMk id="3" creationId="{142526CA-F65E-4AF7-95C0-A9C3E8C915BB}"/>
          </ac:spMkLst>
        </pc:spChg>
      </pc:sldChg>
      <pc:sldChg chg="modSp new">
        <pc:chgData name="Akash Rachakonda" userId="935cbca699d6ba21" providerId="Windows Live" clId="Web-{1BEA5C6B-D413-408B-8780-87FFD3C8DB18}" dt="2019-01-22T16:23:25.488" v="553" actId="20577"/>
        <pc:sldMkLst>
          <pc:docMk/>
          <pc:sldMk cId="2956475674" sldId="264"/>
        </pc:sldMkLst>
        <pc:spChg chg="mod">
          <ac:chgData name="Akash Rachakonda" userId="935cbca699d6ba21" providerId="Windows Live" clId="Web-{1BEA5C6B-D413-408B-8780-87FFD3C8DB18}" dt="2019-01-22T16:16:30.862" v="398" actId="20577"/>
          <ac:spMkLst>
            <pc:docMk/>
            <pc:sldMk cId="2956475674" sldId="264"/>
            <ac:spMk id="2" creationId="{DB825BAE-68DB-451F-8A50-433D6E4432CA}"/>
          </ac:spMkLst>
        </pc:spChg>
        <pc:spChg chg="mod">
          <ac:chgData name="Akash Rachakonda" userId="935cbca699d6ba21" providerId="Windows Live" clId="Web-{1BEA5C6B-D413-408B-8780-87FFD3C8DB18}" dt="2019-01-22T16:23:25.488" v="553" actId="20577"/>
          <ac:spMkLst>
            <pc:docMk/>
            <pc:sldMk cId="2956475674" sldId="264"/>
            <ac:spMk id="3" creationId="{BBD30232-3B3D-425B-85F8-A10A654B9433}"/>
          </ac:spMkLst>
        </pc:spChg>
      </pc:sldChg>
      <pc:sldChg chg="modSp new">
        <pc:chgData name="Akash Rachakonda" userId="935cbca699d6ba21" providerId="Windows Live" clId="Web-{1BEA5C6B-D413-408B-8780-87FFD3C8DB18}" dt="2019-01-22T16:30:17.645" v="595" actId="1076"/>
        <pc:sldMkLst>
          <pc:docMk/>
          <pc:sldMk cId="2993721012" sldId="265"/>
        </pc:sldMkLst>
        <pc:spChg chg="mod">
          <ac:chgData name="Akash Rachakonda" userId="935cbca699d6ba21" providerId="Windows Live" clId="Web-{1BEA5C6B-D413-408B-8780-87FFD3C8DB18}" dt="2019-01-22T16:30:11.192" v="594" actId="14100"/>
          <ac:spMkLst>
            <pc:docMk/>
            <pc:sldMk cId="2993721012" sldId="265"/>
            <ac:spMk id="2" creationId="{D6B63237-0D95-4406-921E-162DF795B196}"/>
          </ac:spMkLst>
        </pc:spChg>
        <pc:spChg chg="mod">
          <ac:chgData name="Akash Rachakonda" userId="935cbca699d6ba21" providerId="Windows Live" clId="Web-{1BEA5C6B-D413-408B-8780-87FFD3C8DB18}" dt="2019-01-22T16:30:17.645" v="595" actId="1076"/>
          <ac:spMkLst>
            <pc:docMk/>
            <pc:sldMk cId="2993721012" sldId="265"/>
            <ac:spMk id="3" creationId="{E618A477-40E7-4675-BB52-6D9DFFA9DA55}"/>
          </ac:spMkLst>
        </pc:spChg>
      </pc:sldChg>
    </pc:docChg>
  </pc:docChgLst>
  <pc:docChgLst>
    <pc:chgData name="Akash Rachakonda" userId="935cbca699d6ba21" providerId="Windows Live" clId="Web-{569E5308-0B49-41D9-B49F-01A376B3B2DF}"/>
    <pc:docChg chg="modSld sldOrd">
      <pc:chgData name="Akash Rachakonda" userId="935cbca699d6ba21" providerId="Windows Live" clId="Web-{569E5308-0B49-41D9-B49F-01A376B3B2DF}" dt="2019-01-22T17:06:26.452" v="929" actId="1076"/>
      <pc:docMkLst>
        <pc:docMk/>
      </pc:docMkLst>
      <pc:sldChg chg="modSp">
        <pc:chgData name="Akash Rachakonda" userId="935cbca699d6ba21" providerId="Windows Live" clId="Web-{569E5308-0B49-41D9-B49F-01A376B3B2DF}" dt="2019-01-22T17:04:10.654" v="863" actId="20577"/>
        <pc:sldMkLst>
          <pc:docMk/>
          <pc:sldMk cId="3261739705" sldId="258"/>
        </pc:sldMkLst>
        <pc:spChg chg="mod">
          <ac:chgData name="Akash Rachakonda" userId="935cbca699d6ba21" providerId="Windows Live" clId="Web-{569E5308-0B49-41D9-B49F-01A376B3B2DF}" dt="2019-01-22T17:04:10.654" v="863" actId="20577"/>
          <ac:spMkLst>
            <pc:docMk/>
            <pc:sldMk cId="3261739705" sldId="258"/>
            <ac:spMk id="3" creationId="{21A14426-4A88-437B-8E07-CE83DF1958C5}"/>
          </ac:spMkLst>
        </pc:spChg>
      </pc:sldChg>
      <pc:sldChg chg="modSp">
        <pc:chgData name="Akash Rachakonda" userId="935cbca699d6ba21" providerId="Windows Live" clId="Web-{569E5308-0B49-41D9-B49F-01A376B3B2DF}" dt="2019-01-22T17:06:26.452" v="929" actId="1076"/>
        <pc:sldMkLst>
          <pc:docMk/>
          <pc:sldMk cId="1116839335" sldId="263"/>
        </pc:sldMkLst>
        <pc:spChg chg="mod">
          <ac:chgData name="Akash Rachakonda" userId="935cbca699d6ba21" providerId="Windows Live" clId="Web-{569E5308-0B49-41D9-B49F-01A376B3B2DF}" dt="2019-01-22T17:06:26.452" v="929" actId="1076"/>
          <ac:spMkLst>
            <pc:docMk/>
            <pc:sldMk cId="1116839335" sldId="263"/>
            <ac:spMk id="2" creationId="{D04493C0-566B-4D91-8D85-084E9F096BF8}"/>
          </ac:spMkLst>
        </pc:spChg>
        <pc:spChg chg="mod">
          <ac:chgData name="Akash Rachakonda" userId="935cbca699d6ba21" providerId="Windows Live" clId="Web-{569E5308-0B49-41D9-B49F-01A376B3B2DF}" dt="2019-01-22T17:06:22.749" v="928" actId="1076"/>
          <ac:spMkLst>
            <pc:docMk/>
            <pc:sldMk cId="1116839335" sldId="263"/>
            <ac:spMk id="3" creationId="{142526CA-F65E-4AF7-95C0-A9C3E8C915BB}"/>
          </ac:spMkLst>
        </pc:spChg>
      </pc:sldChg>
      <pc:sldChg chg="ord">
        <pc:chgData name="Akash Rachakonda" userId="935cbca699d6ba21" providerId="Windows Live" clId="Web-{569E5308-0B49-41D9-B49F-01A376B3B2DF}" dt="2019-01-22T17:00:55.231" v="774"/>
        <pc:sldMkLst>
          <pc:docMk/>
          <pc:sldMk cId="2956475674" sldId="264"/>
        </pc:sldMkLst>
      </pc:sldChg>
      <pc:sldChg chg="modSp ord">
        <pc:chgData name="Akash Rachakonda" userId="935cbca699d6ba21" providerId="Windows Live" clId="Web-{569E5308-0B49-41D9-B49F-01A376B3B2DF}" dt="2019-01-22T17:03:24.279" v="839" actId="14100"/>
        <pc:sldMkLst>
          <pc:docMk/>
          <pc:sldMk cId="2993721012" sldId="265"/>
        </pc:sldMkLst>
        <pc:spChg chg="mod">
          <ac:chgData name="Akash Rachakonda" userId="935cbca699d6ba21" providerId="Windows Live" clId="Web-{569E5308-0B49-41D9-B49F-01A376B3B2DF}" dt="2019-01-22T16:40:26.867" v="19" actId="20577"/>
          <ac:spMkLst>
            <pc:docMk/>
            <pc:sldMk cId="2993721012" sldId="265"/>
            <ac:spMk id="2" creationId="{D6B63237-0D95-4406-921E-162DF795B196}"/>
          </ac:spMkLst>
        </pc:spChg>
        <pc:spChg chg="mod">
          <ac:chgData name="Akash Rachakonda" userId="935cbca699d6ba21" providerId="Windows Live" clId="Web-{569E5308-0B49-41D9-B49F-01A376B3B2DF}" dt="2019-01-22T17:03:24.279" v="839" actId="14100"/>
          <ac:spMkLst>
            <pc:docMk/>
            <pc:sldMk cId="2993721012" sldId="265"/>
            <ac:spMk id="3" creationId="{E618A477-40E7-4675-BB52-6D9DFFA9DA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4493C0-566B-4D91-8D85-084E9F09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625" y="256409"/>
            <a:ext cx="8911687" cy="1172341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entury"/>
              </a:rPr>
              <a:t>        </a:t>
            </a:r>
            <a:r>
              <a:rPr lang="en-US" sz="5400" u="sng" dirty="0" smtClean="0">
                <a:latin typeface="Book Antiqua" pitchFamily="18" charset="0"/>
              </a:rPr>
              <a:t>Project Details</a:t>
            </a:r>
            <a:endParaRPr lang="en-US" sz="5400" u="sng" dirty="0">
              <a:latin typeface="Book Antiqu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2862" y="1314450"/>
            <a:ext cx="10612438" cy="48196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"/>
              </a:rPr>
              <a:t>Problem </a:t>
            </a:r>
            <a:r>
              <a:rPr lang="en-US" sz="3600" dirty="0" smtClean="0">
                <a:latin typeface="Century"/>
              </a:rPr>
              <a:t>statement Title </a:t>
            </a:r>
            <a:r>
              <a:rPr lang="en-US" sz="3600" dirty="0" smtClean="0">
                <a:latin typeface="Century"/>
              </a:rPr>
              <a:t> :</a:t>
            </a:r>
            <a:r>
              <a:rPr lang="en-US" sz="3600" dirty="0" smtClean="0">
                <a:latin typeface="Century"/>
              </a:rPr>
              <a:t>Help </a:t>
            </a:r>
            <a:r>
              <a:rPr lang="en-US" sz="3600" dirty="0" smtClean="0">
                <a:latin typeface="Century"/>
              </a:rPr>
              <a:t>Accident</a:t>
            </a:r>
          </a:p>
          <a:p>
            <a:r>
              <a:rPr lang="en-US" sz="3600" dirty="0" smtClean="0">
                <a:latin typeface="Century"/>
              </a:rPr>
              <a:t>Problem Statement Type :Student innovation</a:t>
            </a:r>
          </a:p>
          <a:p>
            <a:r>
              <a:rPr lang="en-US" sz="3600" dirty="0" smtClean="0">
                <a:latin typeface="Century"/>
              </a:rPr>
              <a:t>Team Name                       :Amigos_2020</a:t>
            </a:r>
          </a:p>
          <a:p>
            <a:r>
              <a:rPr lang="en-US" sz="3600" dirty="0" smtClean="0">
                <a:latin typeface="Century"/>
              </a:rPr>
              <a:t>Team Leader Name           :R.Akash</a:t>
            </a:r>
          </a:p>
          <a:p>
            <a:r>
              <a:rPr lang="en-US" sz="3600" dirty="0" smtClean="0">
                <a:latin typeface="Century"/>
              </a:rPr>
              <a:t>Category                             :Software</a:t>
            </a:r>
          </a:p>
          <a:p>
            <a:endParaRPr lang="en-US" sz="3600" dirty="0" smtClean="0">
              <a:latin typeface="Century"/>
            </a:endParaRPr>
          </a:p>
          <a:p>
            <a:r>
              <a:rPr lang="en-US" sz="3600" dirty="0" smtClean="0">
                <a:latin typeface="Century"/>
              </a:rPr>
              <a:t>College Code                     :VMEG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11683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9779EB-1D96-41EC-B3C4-6A76D156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302" y="523469"/>
            <a:ext cx="8911687" cy="1280890"/>
          </a:xfrm>
        </p:spPr>
        <p:txBody>
          <a:bodyPr/>
          <a:lstStyle/>
          <a:p>
            <a:r>
              <a:rPr lang="en-US">
                <a:latin typeface="Century Schoolbook"/>
              </a:rPr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14426-4A88-437B-8E07-CE83DF195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042" y="1917940"/>
            <a:ext cx="9706154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/>
              <a:t>Ever wondered if you can do something about saving lives.....and it doesn't have to require any initiative but only a little help whenever necessary.</a:t>
            </a:r>
          </a:p>
          <a:p>
            <a:pPr marL="0" indent="0">
              <a:spcBef>
                <a:spcPct val="0"/>
              </a:spcBef>
              <a:buNone/>
            </a:pPr>
            <a:endParaRPr lang="en-US" sz="2400"/>
          </a:p>
          <a:p>
            <a:pPr>
              <a:spcBef>
                <a:spcPct val="0"/>
              </a:spcBef>
            </a:pPr>
            <a:r>
              <a:rPr lang="en-US" sz="2400"/>
              <a:t> Passing through his daily schedule, an individual might come across something really heart wrenching.....an accident.....We aim to serve this purpose so that one could be free from the regret "I </a:t>
            </a:r>
            <a:r>
              <a:rPr lang="en-US" sz="2400" err="1"/>
              <a:t>coundn't</a:t>
            </a:r>
            <a:r>
              <a:rPr lang="en-US" sz="2400"/>
              <a:t> help..".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326173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6269D9-4256-44F9-85CE-B961633A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680" y="624110"/>
            <a:ext cx="8911687" cy="1280890"/>
          </a:xfrm>
        </p:spPr>
        <p:txBody>
          <a:bodyPr/>
          <a:lstStyle/>
          <a:p>
            <a:r>
              <a:rPr lang="en-US">
                <a:latin typeface="Century Schoolbook"/>
              </a:rPr>
              <a:t>The Idea..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BD7932-2263-40EC-B251-7A590E7F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797" y="2032958"/>
            <a:ext cx="10252494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It is well known of the situation in the hospitals that a victim is not given proper medical attention until the completion of the required formalities...being specific....</a:t>
            </a:r>
            <a:r>
              <a:rPr lang="en-US" sz="2400" err="1"/>
              <a:t>Money..It</a:t>
            </a:r>
            <a:r>
              <a:rPr lang="en-US" sz="2400"/>
              <a:t> is therefore required for the family to arrive at the hospital and fulfil the required formalities.</a:t>
            </a:r>
          </a:p>
          <a:p>
            <a:r>
              <a:rPr lang="en-US" sz="2400"/>
              <a:t>A recent survey justifies the situation...50% of the accidents are being Fatal only due to the delay of medical </a:t>
            </a:r>
            <a:r>
              <a:rPr lang="en-US" sz="2400" err="1"/>
              <a:t>attention.This</a:t>
            </a:r>
            <a:r>
              <a:rPr lang="en-US" sz="2400"/>
              <a:t> is quite considerable which is to be worked on.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108401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99C5A-63F4-4940-BCC0-E1C52101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510" y="552223"/>
            <a:ext cx="8911687" cy="1280890"/>
          </a:xfrm>
        </p:spPr>
        <p:txBody>
          <a:bodyPr/>
          <a:lstStyle/>
          <a:p>
            <a:r>
              <a:rPr lang="en-US">
                <a:latin typeface="Century Schoolbook"/>
              </a:rPr>
              <a:t>  How simple is this going to be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CA48A-C18C-4119-BB00-0827E4116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665" y="2061713"/>
            <a:ext cx="10223739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Well.. all you have to do is message the vehicle's(met with accident) registration number to a predetermined number(also provided as a default saved contact) in order to generate SMS alerts to nearby ambulance services and the vehicle holder's family members which is considered necessary for the medical formalities to proceed. </a:t>
            </a:r>
          </a:p>
        </p:txBody>
      </p:sp>
    </p:spTree>
    <p:extLst>
      <p:ext uri="{BB962C8B-B14F-4D97-AF65-F5344CB8AC3E}">
        <p14:creationId xmlns:p14="http://schemas.microsoft.com/office/powerpoint/2010/main" xmlns="" val="400790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63237-0D95-4406-921E-162DF795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93" y="580978"/>
            <a:ext cx="8911687" cy="792060"/>
          </a:xfrm>
        </p:spPr>
        <p:txBody>
          <a:bodyPr/>
          <a:lstStyle/>
          <a:p>
            <a:r>
              <a:rPr lang="en-US"/>
              <a:t>We also include...ML concepts..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18A477-40E7-4675-BB52-6D9DFFA9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420" y="1544128"/>
            <a:ext cx="8915400" cy="4252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entury Gothic"/>
              </a:rPr>
              <a:t>Most of the accidents occur during </a:t>
            </a:r>
            <a:r>
              <a:rPr lang="en-US" sz="2400" dirty="0" err="1">
                <a:latin typeface="Century Gothic"/>
              </a:rPr>
              <a:t>nights.Here</a:t>
            </a:r>
            <a:r>
              <a:rPr lang="en-US" sz="2400" dirty="0">
                <a:latin typeface="Century Gothic"/>
              </a:rPr>
              <a:t> we use Surveillance cameras to help out victim(who met with accident).We already have the technology to detect vehicle registered number while in travel.</a:t>
            </a:r>
            <a:endParaRPr lang="en-US" dirty="0"/>
          </a:p>
          <a:p>
            <a:r>
              <a:rPr lang="en-US" sz="2400" dirty="0">
                <a:latin typeface="Century Gothic"/>
              </a:rPr>
              <a:t>Using Machine Learning ,we train the Surveillance cameras with similar sample images of </a:t>
            </a:r>
            <a:r>
              <a:rPr lang="en-US" sz="2400" err="1">
                <a:latin typeface="Century Gothic"/>
              </a:rPr>
              <a:t>accidents.By</a:t>
            </a:r>
            <a:r>
              <a:rPr lang="en-US" sz="2400" dirty="0">
                <a:latin typeface="Century Gothic"/>
              </a:rPr>
              <a:t> </a:t>
            </a:r>
            <a:r>
              <a:rPr lang="en-US" sz="2400" err="1">
                <a:latin typeface="Century Gothic"/>
              </a:rPr>
              <a:t>which,Surveillance</a:t>
            </a:r>
            <a:r>
              <a:rPr lang="en-US" sz="2400" dirty="0">
                <a:latin typeface="Century Gothic"/>
              </a:rPr>
              <a:t> cameras automatically detect vehicle registered number and generates SMS alert and Location to nearby  ambulance services and the vehicle holder's family members .</a:t>
            </a:r>
            <a:endParaRPr lang="en-US" dirty="0"/>
          </a:p>
          <a:p>
            <a:endParaRPr lang="en-US" sz="2400">
              <a:latin typeface="Century Gothic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299372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274FE-A6FA-40D5-8DC3-9A7A6441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36" y="638487"/>
            <a:ext cx="8911687" cy="1280890"/>
          </a:xfrm>
        </p:spPr>
        <p:txBody>
          <a:bodyPr/>
          <a:lstStyle/>
          <a:p>
            <a:r>
              <a:rPr lang="en-US">
                <a:latin typeface="Century Schoolbook"/>
              </a:rPr>
              <a:t>  Requirements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A965A6-1179-407A-B3A0-95EA307D3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87" y="1932317"/>
            <a:ext cx="11014494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We plan to make this service impeccably simple and ensure </a:t>
            </a:r>
            <a:r>
              <a:rPr lang="en-US" sz="2400" err="1"/>
              <a:t>availabilty</a:t>
            </a:r>
            <a:r>
              <a:rPr lang="en-US" sz="2400"/>
              <a:t> to every individual trying to help.</a:t>
            </a:r>
          </a:p>
          <a:p>
            <a:r>
              <a:rPr lang="en-US" sz="2400"/>
              <a:t>Every mobile phone(doesn't have to be a smartphone) user has access to this service through basic SMS services typically available from any mobile phone till date.</a:t>
            </a:r>
          </a:p>
          <a:p>
            <a:r>
              <a:rPr lang="en-US" sz="2400"/>
              <a:t>Primarily this service would require the </a:t>
            </a:r>
            <a:r>
              <a:rPr lang="en-US" sz="2400" err="1"/>
              <a:t>updation</a:t>
            </a:r>
            <a:r>
              <a:rPr lang="en-US" sz="2400"/>
              <a:t> of database for the phone numbers of the </a:t>
            </a:r>
            <a:r>
              <a:rPr lang="en-US" sz="2400" err="1"/>
              <a:t>the</a:t>
            </a:r>
            <a:r>
              <a:rPr lang="en-US" sz="2400"/>
              <a:t> family through various means.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310634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0F705-9AB0-4B3D-AA8B-ABA6FF51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661" y="595355"/>
            <a:ext cx="8911687" cy="1280890"/>
          </a:xfrm>
        </p:spPr>
        <p:txBody>
          <a:bodyPr/>
          <a:lstStyle/>
          <a:p>
            <a:r>
              <a:rPr lang="en-US">
                <a:latin typeface="Century Schoolbook"/>
              </a:rPr>
              <a:t> </a:t>
            </a:r>
            <a:r>
              <a:rPr lang="en-US" sz="4000">
                <a:latin typeface="Century Schoolbook"/>
              </a:rPr>
              <a:t>Cost estimations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262DAB-73FD-4763-9C2D-6C5496E7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665" y="2147977"/>
            <a:ext cx="1010872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This service is certain to be very inexpensive as it would only require a web server to </a:t>
            </a:r>
            <a:r>
              <a:rPr lang="en-US" sz="2400" err="1"/>
              <a:t>recieve</a:t>
            </a:r>
            <a:r>
              <a:rPr lang="en-US" sz="2400"/>
              <a:t> and send message alerts and an SMS service provider(many to choose from) to which the costs can be negotiated when incorporated at a higher level of use and are also likely to subsidize the service..</a:t>
            </a:r>
          </a:p>
        </p:txBody>
      </p:sp>
    </p:spTree>
    <p:extLst>
      <p:ext uri="{BB962C8B-B14F-4D97-AF65-F5344CB8AC3E}">
        <p14:creationId xmlns:p14="http://schemas.microsoft.com/office/powerpoint/2010/main" xmlns="" val="155891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825BAE-68DB-451F-8A50-433D6E44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57" y="523469"/>
            <a:ext cx="8911687" cy="1280890"/>
          </a:xfrm>
        </p:spPr>
        <p:txBody>
          <a:bodyPr/>
          <a:lstStyle/>
          <a:p>
            <a:r>
              <a:rPr lang="en-US" cap="small">
                <a:latin typeface="Century Schoolbook"/>
              </a:rPr>
              <a:t>Technology Stack :-</a:t>
            </a:r>
            <a:endParaRPr lang="en-US">
              <a:latin typeface="Century Schoolboo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D30232-3B3D-425B-85F8-A10A654B9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438" y="1371600"/>
            <a:ext cx="8915400" cy="4683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Hyper Text Markup Language(HTML)</a:t>
            </a:r>
          </a:p>
          <a:p>
            <a:r>
              <a:rPr lang="en-US" sz="2800" dirty="0"/>
              <a:t>Cascading Style Sheets(CSS)</a:t>
            </a:r>
          </a:p>
          <a:p>
            <a:r>
              <a:rPr lang="en-US" sz="2800" dirty="0"/>
              <a:t>PHP</a:t>
            </a:r>
          </a:p>
          <a:p>
            <a:r>
              <a:rPr lang="en-US" sz="2800" dirty="0"/>
              <a:t>Java Script(JS)</a:t>
            </a:r>
          </a:p>
          <a:p>
            <a:r>
              <a:rPr lang="en-US" sz="2800" dirty="0" err="1"/>
              <a:t>MySql</a:t>
            </a:r>
            <a:r>
              <a:rPr lang="en-US" sz="2800" dirty="0"/>
              <a:t>     </a:t>
            </a:r>
          </a:p>
          <a:p>
            <a:r>
              <a:rPr lang="en-US" sz="2800" dirty="0"/>
              <a:t>ML concepts(Python)                         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5647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0E74C77D-A284-4839-851E-C8883986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79" y="656910"/>
            <a:ext cx="6688871" cy="6115612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4791FA08-3497-4CFF-8EF5-5F130C6E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22" y="53721"/>
            <a:ext cx="8911687" cy="360740"/>
          </a:xfrm>
        </p:spPr>
        <p:txBody>
          <a:bodyPr>
            <a:normAutofit fontScale="90000"/>
          </a:bodyPr>
          <a:lstStyle/>
          <a:p>
            <a:r>
              <a:rPr lang="en-US" dirty="0"/>
              <a:t>             UML for Basic features:</a:t>
            </a:r>
          </a:p>
        </p:txBody>
      </p:sp>
    </p:spTree>
    <p:extLst>
      <p:ext uri="{BB962C8B-B14F-4D97-AF65-F5344CB8AC3E}">
        <p14:creationId xmlns:p14="http://schemas.microsoft.com/office/powerpoint/2010/main" xmlns="" val="37295928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287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        Project Details</vt:lpstr>
      <vt:lpstr>ABOUT</vt:lpstr>
      <vt:lpstr>The Idea..</vt:lpstr>
      <vt:lpstr>  How simple is this going to be ?</vt:lpstr>
      <vt:lpstr>We also include...ML concepts..</vt:lpstr>
      <vt:lpstr>  Requirements specification</vt:lpstr>
      <vt:lpstr> Cost estimations</vt:lpstr>
      <vt:lpstr>Technology Stack :-</vt:lpstr>
      <vt:lpstr>             UML for Basic features: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Windows User</cp:lastModifiedBy>
  <cp:revision>80</cp:revision>
  <dcterms:created xsi:type="dcterms:W3CDTF">2014-09-12T02:13:59Z</dcterms:created>
  <dcterms:modified xsi:type="dcterms:W3CDTF">2019-01-23T13:05:22Z</dcterms:modified>
</cp:coreProperties>
</file>