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2" r:id="rId13"/>
    <p:sldId id="281"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a:xfrm>
            <a:off x="609600" y="1577340"/>
            <a:ext cx="10972800" cy="266700"/>
          </a:xfrm>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a:t>
            </a:r>
            <a:r>
              <a:rPr dirty="0" sz="2400" lang="en-US"/>
              <a:t>A</a:t>
            </a:r>
            <a:r>
              <a:rPr dirty="0" sz="2400" lang="en-US"/>
              <a:t>K</a:t>
            </a:r>
            <a:r>
              <a:rPr dirty="0" sz="2400" lang="en-US"/>
              <a:t>A</a:t>
            </a:r>
            <a:r>
              <a:rPr dirty="0" sz="2400" lang="en-US"/>
              <a:t>S</a:t>
            </a:r>
            <a:r>
              <a:rPr dirty="0" sz="2400" lang="en-US"/>
              <a:t>H</a:t>
            </a:r>
            <a:r>
              <a:rPr dirty="0" sz="2400" lang="en-US"/>
              <a:t> </a:t>
            </a:r>
            <a:r>
              <a:rPr dirty="0" sz="2400" lang="en-US"/>
              <a:t>R</a:t>
            </a:r>
            <a:r>
              <a:rPr dirty="0" sz="2400" lang="en-US"/>
              <a:t> </a:t>
            </a:r>
            <a:endParaRPr altLang="en-US" lang="zh-CN"/>
          </a:p>
          <a:p>
            <a:r>
              <a:rPr dirty="0" sz="2400" lang="en-US"/>
              <a:t>REGISTER NO AND NMID: </a:t>
            </a:r>
            <a:r>
              <a:rPr dirty="0" sz="2400" lang="en-US"/>
              <a:t>2</a:t>
            </a:r>
            <a:r>
              <a:rPr dirty="0" sz="2400" lang="en-US"/>
              <a:t>4</a:t>
            </a:r>
            <a:r>
              <a:rPr dirty="0" sz="2400" lang="en-US"/>
              <a:t>1</a:t>
            </a:r>
            <a:r>
              <a:rPr dirty="0" sz="2400" lang="en-US"/>
              <a:t>3</a:t>
            </a:r>
            <a:r>
              <a:rPr dirty="0" sz="2400" lang="en-US"/>
              <a:t>2</a:t>
            </a:r>
            <a:r>
              <a:rPr dirty="0" sz="2400" lang="en-US"/>
              <a:t>0</a:t>
            </a:r>
            <a:r>
              <a:rPr dirty="0" sz="2400" lang="en-US"/>
              <a:t>1</a:t>
            </a:r>
            <a:r>
              <a:rPr dirty="0" sz="2400" lang="en-US"/>
              <a:t>1</a:t>
            </a:r>
            <a:r>
              <a:rPr dirty="0" sz="2400" lang="en-US"/>
              <a:t>8</a:t>
            </a:r>
            <a:r>
              <a:rPr dirty="0" sz="2400" lang="en-US"/>
              <a:t>0</a:t>
            </a:r>
            <a:r>
              <a:rPr dirty="0" sz="2400" lang="en-US"/>
              <a:t>2</a:t>
            </a:r>
            <a:r>
              <a:rPr dirty="0" sz="2400" lang="en-US"/>
              <a:t>5</a:t>
            </a:r>
            <a:r>
              <a:rPr dirty="0" sz="2400" lang="en-US"/>
              <a:t>2</a:t>
            </a:r>
            <a:r>
              <a:rPr dirty="0" sz="2400" lang="en-US"/>
              <a:t>1</a:t>
            </a:r>
            <a:r>
              <a:rPr dirty="0" sz="2400" lang="en-US"/>
              <a:t>0</a:t>
            </a:r>
            <a:r>
              <a:rPr dirty="0" sz="2400" lang="en-US"/>
              <a:t>0</a:t>
            </a:r>
            <a:r>
              <a:rPr dirty="0" sz="2400" lang="en-US"/>
              <a:t>4</a:t>
            </a:r>
            <a:r>
              <a:rPr dirty="0" sz="2400" lang="en-US"/>
              <a:t> </a:t>
            </a:r>
            <a:r>
              <a:rPr dirty="0" sz="2400" lang="en-US"/>
              <a:t>&amp;</a:t>
            </a:r>
            <a:r>
              <a:rPr dirty="0" sz="2400" lang="en-US"/>
              <a:t> </a:t>
            </a:r>
            <a:r>
              <a:rPr dirty="0" sz="2400" lang="en-US"/>
              <a:t>asanm20124132011802521004</a:t>
            </a:r>
            <a:endParaRPr dirty="0" sz="2400" lang="en-US">
              <a:cs typeface="Calibri"/>
            </a:endParaRPr>
          </a:p>
          <a:p>
            <a:r>
              <a:rPr dirty="0" sz="2400" lang="en-US"/>
              <a:t>DEPARTMENT: </a:t>
            </a:r>
            <a:r>
              <a:rPr dirty="0" sz="2400" lang="en-US"/>
              <a:t>B</a:t>
            </a:r>
            <a:r>
              <a:rPr dirty="0" sz="2400" lang="en-US"/>
              <a:t>S</a:t>
            </a:r>
            <a:r>
              <a:rPr dirty="0" sz="2400" lang="en-US"/>
              <a:t>C</a:t>
            </a:r>
            <a:r>
              <a:rPr dirty="0" sz="2400" lang="en-US"/>
              <a:t> </a:t>
            </a:r>
            <a:r>
              <a:rPr dirty="0" sz="2400" lang="en-US"/>
              <a:t>C</a:t>
            </a:r>
            <a:r>
              <a:rPr dirty="0" sz="2400" lang="en-US"/>
              <a:t>O</a:t>
            </a:r>
            <a:r>
              <a:rPr dirty="0" sz="2400" lang="en-US"/>
              <a:t>M</a:t>
            </a:r>
            <a:r>
              <a:rPr dirty="0" sz="2400" lang="en-US"/>
              <a:t>P</a:t>
            </a:r>
            <a:r>
              <a:rPr dirty="0" sz="2400" lang="en-US"/>
              <a:t>UTER</a:t>
            </a:r>
            <a:r>
              <a:rPr dirty="0" sz="2400" lang="en-US"/>
              <a:t> S</a:t>
            </a:r>
            <a:r>
              <a:rPr dirty="0" sz="2400" lang="en-US"/>
              <a:t>C</a:t>
            </a:r>
            <a:r>
              <a:rPr dirty="0" sz="2400" lang="en-US"/>
              <a:t>IENCE</a:t>
            </a:r>
            <a:endParaRPr altLang="en-US" lang="zh-CN"/>
          </a:p>
          <a:p>
            <a:r>
              <a:rPr dirty="0" sz="2400" lang="en-US"/>
              <a:t>COLLEGE: </a:t>
            </a:r>
            <a:r>
              <a:rPr dirty="0" sz="2400" lang="en-US"/>
              <a:t>A</a:t>
            </a:r>
            <a:r>
              <a:rPr dirty="0" sz="2400" lang="en-US"/>
              <a:t>A</a:t>
            </a:r>
            <a:r>
              <a:rPr dirty="0" sz="2400" lang="en-US"/>
              <a:t>G</a:t>
            </a:r>
            <a:r>
              <a:rPr dirty="0" sz="2400" lang="en-US"/>
              <a:t>A</a:t>
            </a:r>
            <a:r>
              <a:rPr dirty="0" sz="2400" lang="en-US"/>
              <a:t>C</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1191493" y="-1296311"/>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7343775" y="1398527"/>
            <a:ext cx="2466975" cy="3119751"/>
          </a:xfrm>
          <a:prstGeom prst="rect"/>
        </p:spPr>
      </p:pic>
      <p:sp>
        <p:nvSpPr>
          <p:cNvPr id="1048672" name="object 7"/>
          <p:cNvSpPr txBox="1">
            <a:spLocks noGrp="1"/>
          </p:cNvSpPr>
          <p:nvPr>
            <p:ph type="title"/>
          </p:nvPr>
        </p:nvSpPr>
        <p:spPr>
          <a:xfrm>
            <a:off x="599229" y="61619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t>
            </a:r>
            <a:r>
              <a:rPr dirty="0" sz="4250" lang="en-US" spc="15"/>
              <a:t> </a:t>
            </a:r>
            <a:r>
              <a:rPr dirty="0" sz="4250" lang="en-US" spc="15"/>
              <a:t>A</a:t>
            </a:r>
            <a:r>
              <a:rPr dirty="0" sz="4250" lang="en-US" spc="15"/>
              <a:t>N</a:t>
            </a:r>
            <a:r>
              <a:rPr dirty="0" sz="4250" lang="en-US" spc="15"/>
              <a:t>D</a:t>
            </a:r>
            <a:r>
              <a:rPr dirty="0" sz="4250" lang="en-US" spc="15"/>
              <a:t> </a:t>
            </a:r>
            <a:r>
              <a:rPr dirty="0" sz="4250" lang="en-US" spc="15"/>
              <a:t>G</a:t>
            </a:r>
            <a:r>
              <a:rPr dirty="0" sz="4250" lang="en-US" spc="15"/>
              <a:t>I</a:t>
            </a:r>
            <a:r>
              <a:rPr dirty="0" sz="4250" lang="en-US" spc="15"/>
              <a:t>T</a:t>
            </a:r>
            <a:r>
              <a:rPr dirty="0" sz="4250" lang="en-US" spc="15"/>
              <a:t>H</a:t>
            </a:r>
            <a:r>
              <a:rPr dirty="0" sz="4250" lang="en-US" spc="15"/>
              <a:t>UB </a:t>
            </a:r>
            <a:r>
              <a:rPr dirty="0" sz="4250" lang="en-US" spc="15"/>
              <a:t>L</a:t>
            </a:r>
            <a:r>
              <a:rPr dirty="0" sz="4250" lang="en-US" spc="15"/>
              <a:t>I</a:t>
            </a:r>
            <a:r>
              <a:rPr dirty="0" sz="4250" lang="en-US" spc="15"/>
              <a:t>N</a:t>
            </a:r>
            <a:r>
              <a:rPr dirty="0" sz="4250" lang="en-US" spc="15"/>
              <a:t>K</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2" name=""/>
          <p:cNvSpPr txBox="1"/>
          <p:nvPr/>
        </p:nvSpPr>
        <p:spPr>
          <a:xfrm>
            <a:off x="599229" y="1398527"/>
            <a:ext cx="6515946" cy="4282440"/>
          </a:xfrm>
          <a:prstGeom prst="rect"/>
        </p:spPr>
        <p:txBody>
          <a:bodyPr rtlCol="0" wrap="square">
            <a:spAutoFit/>
          </a:bodyPr>
          <a:p>
            <a:r>
              <a:rPr b="0" sz="2800" lang="en-US">
                <a:solidFill>
                  <a:srgbClr val="000000"/>
                </a:solidFill>
              </a:rPr>
              <a:t>*The portfolio website was successfully developed and hosted using GitHub Pages.</a:t>
            </a:r>
            <a:endParaRPr b="0" sz="2400" lang="en-US">
              <a:solidFill>
                <a:srgbClr val="000000"/>
              </a:solidFill>
            </a:endParaRPr>
          </a:p>
          <a:p>
            <a:r>
              <a:rPr b="0" sz="2800" lang="en-US">
                <a:solidFill>
                  <a:srgbClr val="000000"/>
                </a:solidFill>
              </a:rPr>
              <a:t>*It displays resume details, skills, and projects in a structured format.</a:t>
            </a:r>
            <a:endParaRPr b="0" sz="2400" lang="en-US">
              <a:solidFill>
                <a:srgbClr val="000000"/>
              </a:solidFill>
            </a:endParaRPr>
          </a:p>
          <a:p>
            <a:r>
              <a:rPr b="0" sz="2800" lang="en-US">
                <a:solidFill>
                  <a:srgbClr val="000000"/>
                </a:solidFill>
              </a:rPr>
              <a:t>*The design is simple, user-friendly, and responsive.</a:t>
            </a:r>
            <a:endParaRPr b="0" sz="2400" lang="en-US">
              <a:solidFill>
                <a:srgbClr val="000000"/>
              </a:solidFill>
            </a:endParaRPr>
          </a:p>
          <a:p>
            <a:endParaRPr b="0" sz="2800" lang="en-US">
              <a:solidFill>
                <a:srgbClr val="000000"/>
              </a:solidFill>
            </a:endParaRPr>
          </a:p>
          <a:p>
            <a:r>
              <a:rPr b="0" sz="2800" lang="en-US">
                <a:solidFill>
                  <a:srgbClr val="000000"/>
                </a:solidFill>
              </a:rPr>
              <a:t>👉 Live Link: https://akashrajenthiran73-boop.github.io/Akash-TNSDC--FDW-DP/</a:t>
            </a:r>
            <a:endParaRPr b="0"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13" name=""/>
          <p:cNvSpPr>
            <a:spLocks noGrp="1"/>
          </p:cNvSpPr>
          <p:nvPr>
            <p:ph type="ctrTitle"/>
          </p:nvPr>
        </p:nvSpPr>
        <p:spPr>
          <a:xfrm>
            <a:off x="666008" y="515031"/>
            <a:ext cx="12042564" cy="901700"/>
          </a:xfrm>
        </p:spPr>
        <p:txBody>
          <a:bodyPr/>
          <a:p>
            <a:pPr indent="0" marL="4763">
              <a:buNone/>
            </a:pPr>
            <a:r>
              <a:rPr sz="6000" lang="en-US"/>
              <a:t>S</a:t>
            </a:r>
            <a:r>
              <a:rPr sz="6000" lang="en-US"/>
              <a:t>C</a:t>
            </a:r>
            <a:r>
              <a:rPr sz="6000" lang="en-US"/>
              <a:t>R</a:t>
            </a:r>
            <a:r>
              <a:rPr sz="6000" lang="en-US"/>
              <a:t>E</a:t>
            </a:r>
            <a:r>
              <a:rPr sz="6000" lang="en-US"/>
              <a:t>ENSHOT</a:t>
            </a:r>
            <a:r>
              <a:rPr sz="6000" lang="en-US"/>
              <a:t>S</a:t>
            </a:r>
            <a:endParaRPr lang="en-US"/>
          </a:p>
        </p:txBody>
      </p:sp>
      <p:sp>
        <p:nvSpPr>
          <p:cNvPr id="1048714" name=""/>
          <p:cNvSpPr>
            <a:spLocks noGrp="1"/>
          </p:cNvSpPr>
          <p:nvPr>
            <p:ph type="subTitle" idx="4"/>
          </p:nvPr>
        </p:nvSpPr>
        <p:spPr>
          <a:xfrm>
            <a:off x="-899690" y="15864595"/>
            <a:ext cx="8534400" cy="266700"/>
          </a:xfrm>
        </p:spPr>
        <p:txBody>
          <a:bodyPr/>
          <a:p>
            <a:endParaRPr lang="en-US"/>
          </a:p>
        </p:txBody>
      </p:sp>
      <p:pic>
        <p:nvPicPr>
          <p:cNvPr id="2097169" name=""/>
          <p:cNvPicPr>
            <a:picLocks/>
          </p:cNvPicPr>
          <p:nvPr/>
        </p:nvPicPr>
        <p:blipFill>
          <a:blip xmlns:r="http://schemas.openxmlformats.org/officeDocument/2006/relationships" r:embed="rId1"/>
          <a:stretch>
            <a:fillRect/>
          </a:stretch>
        </p:blipFill>
        <p:spPr>
          <a:xfrm rot="0">
            <a:off x="666008" y="1416730"/>
            <a:ext cx="3018087" cy="5194142"/>
          </a:xfrm>
          <a:prstGeom prst="rect"/>
        </p:spPr>
      </p:pic>
      <p:pic>
        <p:nvPicPr>
          <p:cNvPr id="2097170" name=""/>
          <p:cNvPicPr>
            <a:picLocks/>
          </p:cNvPicPr>
          <p:nvPr/>
        </p:nvPicPr>
        <p:blipFill>
          <a:blip xmlns:r="http://schemas.openxmlformats.org/officeDocument/2006/relationships" r:embed="rId2"/>
          <a:stretch>
            <a:fillRect/>
          </a:stretch>
        </p:blipFill>
        <p:spPr>
          <a:xfrm rot="0">
            <a:off x="3962417" y="1416730"/>
            <a:ext cx="4573418" cy="515459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10175550" y="76150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5" name=""/>
          <p:cNvSpPr txBox="1"/>
          <p:nvPr/>
        </p:nvSpPr>
        <p:spPr>
          <a:xfrm>
            <a:off x="553737" y="1343803"/>
            <a:ext cx="8523588" cy="4917440"/>
          </a:xfrm>
          <a:prstGeom prst="rect"/>
        </p:spPr>
        <p:txBody>
          <a:bodyPr rtlCol="0" wrap="square">
            <a:spAutoFit/>
          </a:bodyPr>
          <a:p>
            <a:r>
              <a:rPr sz="3200" lang="en-US">
                <a:solidFill>
                  <a:srgbClr val="000000"/>
                </a:solidFill>
              </a:rPr>
              <a:t>*</a:t>
            </a:r>
            <a:r>
              <a:rPr sz="3200" lang="en-US">
                <a:solidFill>
                  <a:srgbClr val="000000"/>
                </a:solidFill>
              </a:rPr>
              <a:t>The project successfully demonstrated the creation of a personal portfolio website.</a:t>
            </a:r>
            <a:endParaRPr sz="3600" lang="en-US">
              <a:solidFill>
                <a:srgbClr val="000000"/>
              </a:solidFill>
            </a:endParaRPr>
          </a:p>
          <a:p>
            <a:r>
              <a:rPr sz="3200" lang="en-US">
                <a:solidFill>
                  <a:srgbClr val="000000"/>
                </a:solidFill>
              </a:rPr>
              <a:t>*</a:t>
            </a:r>
            <a:r>
              <a:rPr sz="3200" lang="en-US">
                <a:solidFill>
                  <a:srgbClr val="000000"/>
                </a:solidFill>
              </a:rPr>
              <a:t>It provides a structured and attractive way to showcase resume, skills, and projects.</a:t>
            </a:r>
            <a:endParaRPr sz="3600" lang="en-US">
              <a:solidFill>
                <a:srgbClr val="000000"/>
              </a:solidFill>
            </a:endParaRPr>
          </a:p>
          <a:p>
            <a:r>
              <a:rPr sz="3200" lang="en-US">
                <a:solidFill>
                  <a:srgbClr val="000000"/>
                </a:solidFill>
              </a:rPr>
              <a:t>*</a:t>
            </a:r>
            <a:r>
              <a:rPr sz="3200" lang="en-US">
                <a:solidFill>
                  <a:srgbClr val="000000"/>
                </a:solidFill>
              </a:rPr>
              <a:t>The website is simple, user-friendly, and accessible online through GitHub Pages.</a:t>
            </a:r>
            <a:endParaRPr sz="3600" lang="en-US">
              <a:solidFill>
                <a:srgbClr val="000000"/>
              </a:solidFill>
            </a:endParaRPr>
          </a:p>
          <a:p>
            <a:r>
              <a:rPr sz="3200" lang="en-US">
                <a:solidFill>
                  <a:srgbClr val="000000"/>
                </a:solidFill>
              </a:rPr>
              <a:t>*</a:t>
            </a:r>
            <a:r>
              <a:rPr sz="3200" lang="en-US">
                <a:solidFill>
                  <a:srgbClr val="000000"/>
                </a:solidFill>
              </a:rPr>
              <a:t>This project improved my knowledge of web development and gave me hands-on experience with HTML, CSS, and hosting.</a:t>
            </a:r>
            <a:endParaRPr sz="3600" lang="en-US">
              <a:solidFill>
                <a:srgbClr val="000000"/>
              </a:solidFill>
            </a:endParaRPr>
          </a:p>
          <a:p>
            <a:r>
              <a:rPr sz="3200" lang="en-US">
                <a:solidFill>
                  <a:srgbClr val="000000"/>
                </a:solidFill>
              </a:rPr>
              <a: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223837" y="265896"/>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3160080" y="2263870"/>
            <a:ext cx="496215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r>
              <a:rPr dirty="0" sz="4250" lang="en-US" spc="25"/>
              <a:t> </a:t>
            </a:r>
            <a:r>
              <a:rPr dirty="0" sz="4250" lang="en-US" spc="25"/>
              <a:t>:</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700" name=""/>
          <p:cNvSpPr txBox="1"/>
          <p:nvPr/>
        </p:nvSpPr>
        <p:spPr>
          <a:xfrm rot="24949">
            <a:off x="679104" y="3183254"/>
            <a:ext cx="9924108" cy="815342"/>
          </a:xfrm>
          <a:prstGeom prst="rect"/>
        </p:spPr>
        <p:txBody>
          <a:bodyPr rtlCol="0" wrap="square">
            <a:spAutoFit/>
          </a:bodyPr>
          <a:p>
            <a:pPr algn="l" indent="0" marL="0">
              <a:buNone/>
            </a:pPr>
            <a:r>
              <a:rPr b="0" sz="4800" lang="en-US">
                <a:solidFill>
                  <a:srgbClr val="000000"/>
                </a:solidFill>
              </a:rPr>
              <a:t>P</a:t>
            </a:r>
            <a:r>
              <a:rPr b="0" sz="4800" lang="en-US">
                <a:solidFill>
                  <a:srgbClr val="000000"/>
                </a:solidFill>
              </a:rPr>
              <a:t>E</a:t>
            </a:r>
            <a:r>
              <a:rPr b="0" sz="4800" lang="en-US">
                <a:solidFill>
                  <a:srgbClr val="000000"/>
                </a:solidFill>
              </a:rPr>
              <a:t>R</a:t>
            </a:r>
            <a:r>
              <a:rPr b="0" sz="4800" lang="en-US">
                <a:solidFill>
                  <a:srgbClr val="000000"/>
                </a:solidFill>
              </a:rPr>
              <a:t>S</a:t>
            </a:r>
            <a:r>
              <a:rPr b="0" sz="4800" lang="en-US">
                <a:solidFill>
                  <a:srgbClr val="000000"/>
                </a:solidFill>
              </a:rPr>
              <a:t>ONAL </a:t>
            </a:r>
            <a:r>
              <a:rPr b="0" sz="4800" lang="en-US">
                <a:solidFill>
                  <a:srgbClr val="000000"/>
                </a:solidFill>
              </a:rPr>
              <a:t>P</a:t>
            </a:r>
            <a:r>
              <a:rPr b="0" sz="4800" lang="en-US">
                <a:solidFill>
                  <a:srgbClr val="000000"/>
                </a:solidFill>
              </a:rPr>
              <a:t>O</a:t>
            </a:r>
            <a:r>
              <a:rPr b="0" sz="4800" lang="en-US">
                <a:solidFill>
                  <a:srgbClr val="000000"/>
                </a:solidFill>
              </a:rPr>
              <a:t>R</a:t>
            </a:r>
            <a:r>
              <a:rPr b="0" sz="4800" lang="en-US">
                <a:solidFill>
                  <a:srgbClr val="000000"/>
                </a:solidFill>
              </a:rPr>
              <a:t>T</a:t>
            </a:r>
            <a:r>
              <a:rPr b="0" sz="4800" lang="en-US">
                <a:solidFill>
                  <a:srgbClr val="000000"/>
                </a:solidFill>
              </a:rPr>
              <a:t>FOLIO </a:t>
            </a:r>
            <a:r>
              <a:rPr b="0" sz="4800" lang="en-US">
                <a:solidFill>
                  <a:srgbClr val="000000"/>
                </a:solidFill>
              </a:rPr>
              <a:t>W</a:t>
            </a:r>
            <a:r>
              <a:rPr b="0" sz="4800" lang="en-US">
                <a:solidFill>
                  <a:srgbClr val="000000"/>
                </a:solidFill>
              </a:rPr>
              <a:t>E</a:t>
            </a:r>
            <a:r>
              <a:rPr b="0" sz="4800" lang="en-US">
                <a:solidFill>
                  <a:srgbClr val="000000"/>
                </a:solidFill>
              </a:rPr>
              <a:t>B</a:t>
            </a:r>
            <a:r>
              <a:rPr b="0" sz="4800" lang="en-US">
                <a:solidFill>
                  <a:srgbClr val="000000"/>
                </a:solidFill>
              </a:rPr>
              <a:t>SITE </a:t>
            </a:r>
            <a:endParaRPr b="0" sz="2800" lang="en-US">
              <a:solidFill>
                <a:srgbClr val="000000"/>
              </a:solidFill>
            </a:endParaRPr>
          </a:p>
        </p:txBody>
      </p:sp>
      <p:sp>
        <p:nvSpPr>
          <p:cNvPr id="1048701" name=""/>
          <p:cNvSpPr/>
          <p:nvPr/>
        </p:nvSpPr>
        <p:spPr>
          <a:xfrm rot="390309" flipV="0">
            <a:off x="6309093" y="8957318"/>
            <a:ext cx="3105752" cy="3133391"/>
          </a:xfrm>
          <a:prstGeom prst="curvedLeftArrow"/>
          <a:solidFill>
            <a:srgbClr val="FFFFFF"/>
          </a:solidFill>
          <a:ln w="25400">
            <a:solidFill>
              <a:srgbClr val="666666"/>
            </a:solidFill>
          </a:ln>
        </p:spPr>
        <p:txBody>
          <a:bodyPr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936295"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a:t>
            </a:r>
            <a:r>
              <a:rPr b="0" dirty="0" sz="2800" i="0" lang="en-US">
                <a:solidFill>
                  <a:srgbClr val="0D0D0D"/>
                </a:solidFill>
                <a:effectLst/>
                <a:latin typeface="Times New Roman" panose="02020603050405020304" pitchFamily="18" charset="0"/>
                <a:cs typeface="Times New Roman" panose="02020603050405020304" pitchFamily="18" charset="0"/>
              </a:rPr>
              <a:t> </a:t>
            </a:r>
            <a:r>
              <a:rPr b="0" dirty="0" sz="2800" i="0" lang="en-US">
                <a:solidFill>
                  <a:srgbClr val="0D0D0D"/>
                </a:solidFill>
                <a:effectLst/>
                <a:latin typeface="Times New Roman" panose="02020603050405020304" pitchFamily="18" charset="0"/>
                <a:cs typeface="Times New Roman" panose="02020603050405020304" pitchFamily="18" charset="0"/>
              </a:rPr>
              <a:t>a</a:t>
            </a:r>
            <a:r>
              <a:rPr b="0" dirty="0" sz="2800" i="0" lang="en-US">
                <a:solidFill>
                  <a:srgbClr val="0D0D0D"/>
                </a:solidFill>
                <a:effectLst/>
                <a:latin typeface="Times New Roman" panose="02020603050405020304" pitchFamily="18" charset="0"/>
                <a:cs typeface="Times New Roman" panose="02020603050405020304" pitchFamily="18" charset="0"/>
              </a:rPr>
              <a:t>n</a:t>
            </a:r>
            <a:r>
              <a:rPr b="0" dirty="0" sz="2800" i="0" lang="en-US">
                <a:solidFill>
                  <a:srgbClr val="0D0D0D"/>
                </a:solidFill>
                <a:effectLst/>
                <a:latin typeface="Times New Roman" panose="02020603050405020304" pitchFamily="18" charset="0"/>
                <a:cs typeface="Times New Roman" panose="02020603050405020304" pitchFamily="18" charset="0"/>
              </a:rPr>
              <a:t>d</a:t>
            </a:r>
            <a:r>
              <a:rPr b="0" dirty="0" sz="2800" i="0" lang="en-US">
                <a:solidFill>
                  <a:srgbClr val="0D0D0D"/>
                </a:solidFill>
                <a:effectLst/>
                <a:latin typeface="Times New Roman" panose="02020603050405020304" pitchFamily="18" charset="0"/>
                <a:cs typeface="Times New Roman" panose="02020603050405020304" pitchFamily="18" charset="0"/>
              </a:rPr>
              <a:t> </a:t>
            </a:r>
            <a:r>
              <a:rPr b="0" dirty="0" sz="2800" i="0" lang="en-US">
                <a:solidFill>
                  <a:srgbClr val="0D0D0D"/>
                </a:solidFill>
                <a:effectLst/>
                <a:latin typeface="Times New Roman" panose="02020603050405020304" pitchFamily="18" charset="0"/>
                <a:cs typeface="Times New Roman" panose="02020603050405020304" pitchFamily="18" charset="0"/>
              </a:rPr>
              <a:t>GitHub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indent="0" marL="0">
              <a:buNone/>
            </a:pPr>
            <a:r>
              <a:rPr b="0" dirty="0" sz="2800" i="0" lang="en-US">
                <a:solidFill>
                  <a:srgbClr val="0D0D0D"/>
                </a:solidFill>
                <a:effectLst/>
                <a:latin typeface="Times New Roman" panose="02020603050405020304" pitchFamily="18" charset="0"/>
                <a:cs typeface="Times New Roman" panose="02020603050405020304" pitchFamily="18" charset="0"/>
              </a:rPr>
              <a:t>9</a:t>
            </a:r>
            <a:r>
              <a:rPr b="0" dirty="0" sz="2800" i="0" lang="en-US">
                <a:solidFill>
                  <a:srgbClr val="0D0D0D"/>
                </a:solidFill>
                <a:effectLst/>
                <a:latin typeface="Times New Roman" panose="02020603050405020304" pitchFamily="18" charset="0"/>
                <a:cs typeface="Times New Roman" panose="02020603050405020304" pitchFamily="18" charset="0"/>
              </a:rPr>
              <a:t>.</a:t>
            </a: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altLang="en-US" lang="zh-CN"/>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6373617"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6" name=""/>
          <p:cNvSpPr txBox="1"/>
          <p:nvPr/>
        </p:nvSpPr>
        <p:spPr>
          <a:xfrm>
            <a:off x="781474" y="2221230"/>
            <a:ext cx="7210001" cy="3444240"/>
          </a:xfrm>
          <a:prstGeom prst="rect"/>
        </p:spPr>
        <p:txBody>
          <a:bodyPr rtlCol="0" wrap="square">
            <a:spAutoFit/>
          </a:bodyPr>
          <a:p>
            <a:r>
              <a:rPr sz="2800" lang="en-US">
                <a:solidFill>
                  <a:srgbClr val="000000"/>
                </a:solidFill>
              </a:rPr>
              <a:t>Fresh graduates and students often struggle to present their skills and achievements in a professional manner. Traditional resumes are static and don’t showcase projects effectively. There is a need for an online platform where individuals can display their resume, projects, and achievements in an attractive way.</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7" name=""/>
          <p:cNvSpPr txBox="1"/>
          <p:nvPr/>
        </p:nvSpPr>
        <p:spPr>
          <a:xfrm>
            <a:off x="713236" y="1613534"/>
            <a:ext cx="6543657" cy="4282440"/>
          </a:xfrm>
          <a:prstGeom prst="rect"/>
        </p:spPr>
        <p:txBody>
          <a:bodyPr rtlCol="0" wrap="square">
            <a:spAutoFit/>
          </a:bodyPr>
          <a:p>
            <a:r>
              <a:rPr sz="2800" lang="en-US">
                <a:solidFill>
                  <a:srgbClr val="000000"/>
                </a:solidFill>
              </a:rPr>
              <a:t>This project is a personal portfolio website designed to present a resume, skills, and projects in a clear and professional format. It allows visitors to view personal details, academic qualifications, and project work. The website is built using HTML and CSS and hosted on GitHub Pages for easy access.</a:t>
            </a:r>
            <a:endParaRPr sz="2800" lang="en-US">
              <a:solidFill>
                <a:srgbClr val="000000"/>
              </a:solidFill>
            </a:endParaRPr>
          </a:p>
          <a:p>
            <a:r>
              <a:rPr sz="2800" lang="en-US">
                <a:solidFill>
                  <a:srgbClr val="000000"/>
                </a:solidFill>
              </a:rPr>
              <a:t>---</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8" name=""/>
          <p:cNvSpPr txBox="1"/>
          <p:nvPr/>
        </p:nvSpPr>
        <p:spPr>
          <a:xfrm>
            <a:off x="699452" y="1695450"/>
            <a:ext cx="5528664" cy="4701540"/>
          </a:xfrm>
          <a:prstGeom prst="rect"/>
        </p:spPr>
        <p:txBody>
          <a:bodyPr rtlCol="0" wrap="square">
            <a:spAutoFit/>
          </a:bodyPr>
          <a:p>
            <a:r>
              <a:rPr sz="2800" lang="en-US">
                <a:solidFill>
                  <a:srgbClr val="000000"/>
                </a:solidFill>
              </a:rPr>
              <a:t>*</a:t>
            </a:r>
            <a:r>
              <a:rPr sz="2800" lang="en-US">
                <a:solidFill>
                  <a:srgbClr val="000000"/>
                </a:solidFill>
              </a:rPr>
              <a:t>Students who want to showcase their resume online</a:t>
            </a:r>
            <a:r>
              <a:rPr sz="2800" lang="en-US">
                <a:solidFill>
                  <a:srgbClr val="000000"/>
                </a:solidFill>
              </a:rPr>
              <a:t>.</a:t>
            </a:r>
            <a:endParaRPr sz="2800" lang="en-US">
              <a:solidFill>
                <a:srgbClr val="000000"/>
              </a:solidFill>
            </a:endParaRPr>
          </a:p>
          <a:p>
            <a:endParaRPr sz="2800" lang="en-US">
              <a:solidFill>
                <a:srgbClr val="000000"/>
              </a:solidFill>
            </a:endParaRPr>
          </a:p>
          <a:p>
            <a:r>
              <a:rPr sz="2800" lang="en-US">
                <a:solidFill>
                  <a:srgbClr val="000000"/>
                </a:solidFill>
              </a:rPr>
              <a:t>*</a:t>
            </a:r>
            <a:r>
              <a:rPr sz="2800" lang="en-US">
                <a:solidFill>
                  <a:srgbClr val="000000"/>
                </a:solidFill>
              </a:rPr>
              <a:t>Fresh graduates applying for jobs</a:t>
            </a:r>
            <a:endParaRPr sz="2800" lang="en-US">
              <a:solidFill>
                <a:srgbClr val="000000"/>
              </a:solidFill>
            </a:endParaRPr>
          </a:p>
          <a:p>
            <a:endParaRPr sz="2800" lang="en-US">
              <a:solidFill>
                <a:srgbClr val="000000"/>
              </a:solidFill>
            </a:endParaRPr>
          </a:p>
          <a:p>
            <a:r>
              <a:rPr sz="2800" lang="en-US">
                <a:solidFill>
                  <a:srgbClr val="000000"/>
                </a:solidFill>
              </a:rPr>
              <a:t>*</a:t>
            </a:r>
            <a:r>
              <a:rPr sz="2800" lang="en-US">
                <a:solidFill>
                  <a:srgbClr val="000000"/>
                </a:solidFill>
              </a:rPr>
              <a:t>Professionals who need a digital portfolio</a:t>
            </a:r>
            <a:r>
              <a:rPr sz="2800" lang="en-US">
                <a:solidFill>
                  <a:srgbClr val="000000"/>
                </a:solidFill>
              </a:rPr>
              <a:t>.</a:t>
            </a:r>
            <a:endParaRPr sz="2800" lang="en-US">
              <a:solidFill>
                <a:srgbClr val="000000"/>
              </a:solidFill>
            </a:endParaRPr>
          </a:p>
          <a:p>
            <a:endParaRPr sz="2800" lang="en-US">
              <a:solidFill>
                <a:srgbClr val="000000"/>
              </a:solidFill>
            </a:endParaRPr>
          </a:p>
          <a:p>
            <a:r>
              <a:rPr sz="2800" lang="en-US">
                <a:solidFill>
                  <a:srgbClr val="000000"/>
                </a:solidFill>
              </a:rPr>
              <a:t>*</a:t>
            </a:r>
            <a:r>
              <a:rPr sz="2800" lang="en-US">
                <a:solidFill>
                  <a:srgbClr val="000000"/>
                </a:solidFill>
              </a:rPr>
              <a:t>Recruiters and employers searching for candidate details</a:t>
            </a:r>
            <a:r>
              <a:rPr sz="2800" lang="en-US">
                <a:solidFill>
                  <a:srgbClr val="000000"/>
                </a:solidFill>
              </a:rPr>
              <a: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9" name=""/>
          <p:cNvSpPr txBox="1"/>
          <p:nvPr/>
        </p:nvSpPr>
        <p:spPr>
          <a:xfrm>
            <a:off x="2852986" y="1476374"/>
            <a:ext cx="4000000" cy="4701540"/>
          </a:xfrm>
          <a:prstGeom prst="rect"/>
        </p:spPr>
        <p:txBody>
          <a:bodyPr rtlCol="0" wrap="square">
            <a:spAutoFit/>
          </a:bodyPr>
          <a:p>
            <a:r>
              <a:rPr sz="2800" lang="en-US">
                <a:solidFill>
                  <a:srgbClr val="000000"/>
                </a:solidFill>
              </a:rPr>
              <a:t>*</a:t>
            </a:r>
            <a:r>
              <a:rPr sz="2800" lang="en-US">
                <a:solidFill>
                  <a:srgbClr val="000000"/>
                </a:solidFill>
              </a:rPr>
              <a:t>HTML – for webpage structure</a:t>
            </a:r>
            <a:r>
              <a:rPr sz="2800" lang="en-US">
                <a:solidFill>
                  <a:srgbClr val="000000"/>
                </a:solidFill>
              </a:rPr>
              <a:t>.</a:t>
            </a:r>
            <a:endParaRPr sz="2800" lang="en-US">
              <a:solidFill>
                <a:srgbClr val="000000"/>
              </a:solidFill>
            </a:endParaRPr>
          </a:p>
          <a:p>
            <a:endParaRPr sz="2800" lang="en-US">
              <a:solidFill>
                <a:srgbClr val="000000"/>
              </a:solidFill>
            </a:endParaRPr>
          </a:p>
          <a:p>
            <a:r>
              <a:rPr sz="2800" lang="en-US">
                <a:solidFill>
                  <a:srgbClr val="000000"/>
                </a:solidFill>
              </a:rPr>
              <a:t>*</a:t>
            </a:r>
            <a:r>
              <a:rPr sz="2800" lang="en-US">
                <a:solidFill>
                  <a:srgbClr val="000000"/>
                </a:solidFill>
              </a:rPr>
              <a:t>CSS – for styling and layout</a:t>
            </a:r>
            <a:r>
              <a:rPr sz="2800" lang="en-US">
                <a:solidFill>
                  <a:srgbClr val="000000"/>
                </a:solidFill>
              </a:rPr>
              <a:t>.</a:t>
            </a:r>
            <a:endParaRPr sz="2800" lang="en-US">
              <a:solidFill>
                <a:srgbClr val="000000"/>
              </a:solidFill>
            </a:endParaRPr>
          </a:p>
          <a:p>
            <a:endParaRPr sz="2800" lang="en-US">
              <a:solidFill>
                <a:srgbClr val="000000"/>
              </a:solidFill>
            </a:endParaRPr>
          </a:p>
          <a:p>
            <a:r>
              <a:rPr sz="2800" lang="en-US">
                <a:solidFill>
                  <a:srgbClr val="000000"/>
                </a:solidFill>
              </a:rPr>
              <a:t>*</a:t>
            </a:r>
            <a:r>
              <a:rPr sz="2800" lang="en-US">
                <a:solidFill>
                  <a:srgbClr val="000000"/>
                </a:solidFill>
              </a:rPr>
              <a:t>JavaScript – (if added) for interactivity</a:t>
            </a:r>
            <a:r>
              <a:rPr sz="2800" lang="en-US">
                <a:solidFill>
                  <a:srgbClr val="000000"/>
                </a:solidFill>
              </a:rPr>
              <a:t>.</a:t>
            </a:r>
            <a:endParaRPr sz="2800" lang="en-US">
              <a:solidFill>
                <a:srgbClr val="000000"/>
              </a:solidFill>
            </a:endParaRPr>
          </a:p>
          <a:p>
            <a:endParaRPr sz="2800" lang="en-US">
              <a:solidFill>
                <a:srgbClr val="000000"/>
              </a:solidFill>
            </a:endParaRPr>
          </a:p>
          <a:p>
            <a:r>
              <a:rPr sz="2800" lang="en-US">
                <a:solidFill>
                  <a:srgbClr val="000000"/>
                </a:solidFill>
              </a:rPr>
              <a:t>*</a:t>
            </a:r>
            <a:r>
              <a:rPr sz="2800" lang="en-US">
                <a:solidFill>
                  <a:srgbClr val="000000"/>
                </a:solidFill>
              </a:rPr>
              <a:t>GitHub Pages – for hosting the website</a:t>
            </a:r>
            <a:r>
              <a:rPr sz="2800" lang="en-US">
                <a:solidFill>
                  <a:srgbClr val="000000"/>
                </a:solidFill>
              </a:rPr>
              <a:t>.</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0" name=""/>
          <p:cNvSpPr txBox="1"/>
          <p:nvPr/>
        </p:nvSpPr>
        <p:spPr>
          <a:xfrm>
            <a:off x="739203" y="1029481"/>
            <a:ext cx="9319197" cy="5539740"/>
          </a:xfrm>
          <a:prstGeom prst="rect"/>
        </p:spPr>
        <p:txBody>
          <a:bodyPr rtlCol="0" wrap="square">
            <a:spAutoFit/>
          </a:bodyPr>
          <a:p>
            <a:r>
              <a:rPr sz="2800" lang="en-US">
                <a:solidFill>
                  <a:srgbClr val="000000"/>
                </a:solidFill>
              </a:rPr>
              <a:t>The portfolio website is divided into multiple sections for easy navigation:</a:t>
            </a:r>
            <a:endParaRPr sz="3200" lang="en-US">
              <a:solidFill>
                <a:srgbClr val="000000"/>
              </a:solidFill>
            </a:endParaRPr>
          </a:p>
          <a:p>
            <a:endParaRPr sz="2800" lang="en-US">
              <a:solidFill>
                <a:srgbClr val="000000"/>
              </a:solidFill>
            </a:endParaRPr>
          </a:p>
          <a:p>
            <a:r>
              <a:rPr sz="2800" lang="en-US">
                <a:solidFill>
                  <a:srgbClr val="000000"/>
                </a:solidFill>
              </a:rPr>
              <a:t>*</a:t>
            </a:r>
            <a:r>
              <a:rPr sz="2800" lang="en-US">
                <a:solidFill>
                  <a:srgbClr val="000000"/>
                </a:solidFill>
              </a:rPr>
              <a:t>Home Page – Brief introduction and welcome message</a:t>
            </a:r>
            <a:r>
              <a:rPr sz="2800" lang="en-US">
                <a:solidFill>
                  <a:srgbClr val="000000"/>
                </a:solidFill>
              </a:rPr>
              <a:t>.</a:t>
            </a:r>
            <a:endParaRPr sz="3200" lang="en-US">
              <a:solidFill>
                <a:srgbClr val="000000"/>
              </a:solidFill>
            </a:endParaRPr>
          </a:p>
          <a:p>
            <a:r>
              <a:rPr sz="2800" lang="en-US">
                <a:solidFill>
                  <a:srgbClr val="000000"/>
                </a:solidFill>
              </a:rPr>
              <a:t>*</a:t>
            </a:r>
            <a:r>
              <a:rPr sz="2800" lang="en-US">
                <a:solidFill>
                  <a:srgbClr val="000000"/>
                </a:solidFill>
              </a:rPr>
              <a:t>About Section – Personal details and educational background</a:t>
            </a:r>
            <a:r>
              <a:rPr sz="2800" lang="en-US">
                <a:solidFill>
                  <a:srgbClr val="000000"/>
                </a:solidFill>
              </a:rPr>
              <a:t>.</a:t>
            </a:r>
            <a:endParaRPr sz="3200" lang="en-US">
              <a:solidFill>
                <a:srgbClr val="000000"/>
              </a:solidFill>
            </a:endParaRPr>
          </a:p>
          <a:p>
            <a:r>
              <a:rPr sz="2800" lang="en-US">
                <a:solidFill>
                  <a:srgbClr val="000000"/>
                </a:solidFill>
              </a:rPr>
              <a:t>*</a:t>
            </a:r>
            <a:r>
              <a:rPr sz="2800" lang="en-US">
                <a:solidFill>
                  <a:srgbClr val="000000"/>
                </a:solidFill>
              </a:rPr>
              <a:t>Resume Section – Academic qualifications and skills</a:t>
            </a:r>
            <a:r>
              <a:rPr sz="2800" lang="en-US">
                <a:solidFill>
                  <a:srgbClr val="000000"/>
                </a:solidFill>
              </a:rPr>
              <a:t>.</a:t>
            </a:r>
            <a:endParaRPr sz="3200" lang="en-US">
              <a:solidFill>
                <a:srgbClr val="000000"/>
              </a:solidFill>
            </a:endParaRPr>
          </a:p>
          <a:p>
            <a:r>
              <a:rPr sz="2800" lang="en-US">
                <a:solidFill>
                  <a:srgbClr val="000000"/>
                </a:solidFill>
              </a:rPr>
              <a:t>*</a:t>
            </a:r>
            <a:r>
              <a:rPr sz="2800" lang="en-US">
                <a:solidFill>
                  <a:srgbClr val="000000"/>
                </a:solidFill>
              </a:rPr>
              <a:t>Projects Section – Showcase of completed projects with links/screenshots</a:t>
            </a:r>
            <a:r>
              <a:rPr sz="2800" lang="en-US">
                <a:solidFill>
                  <a:srgbClr val="000000"/>
                </a:solidFill>
              </a:rPr>
              <a:t>.</a:t>
            </a:r>
            <a:endParaRPr sz="3200" lang="en-US">
              <a:solidFill>
                <a:srgbClr val="000000"/>
              </a:solidFill>
            </a:endParaRPr>
          </a:p>
          <a:p>
            <a:r>
              <a:rPr sz="2800" lang="en-US">
                <a:solidFill>
                  <a:srgbClr val="000000"/>
                </a:solidFill>
              </a:rPr>
              <a:t>*</a:t>
            </a:r>
            <a:r>
              <a:rPr sz="2800" lang="en-US">
                <a:solidFill>
                  <a:srgbClr val="000000"/>
                </a:solidFill>
              </a:rPr>
              <a:t>Contact Section – Contact details for communication</a:t>
            </a:r>
            <a:r>
              <a:rPr sz="2800" lang="en-US">
                <a:solidFill>
                  <a:srgbClr val="000000"/>
                </a:solidFill>
              </a:rPr>
              <a:t>.</a:t>
            </a:r>
            <a:endParaRPr sz="3200" lang="en-US">
              <a:solidFill>
                <a:srgbClr val="000000"/>
              </a:solidFill>
            </a:endParaRPr>
          </a:p>
          <a:p>
            <a:endParaRPr sz="2800" lang="en-US">
              <a:solidFill>
                <a:srgbClr val="000000"/>
              </a:solidFill>
            </a:endParaRPr>
          </a:p>
          <a:p>
            <a:r>
              <a:rPr sz="2800" lang="en-US">
                <a:solidFill>
                  <a:srgbClr val="000000"/>
                </a:solidFill>
              </a:rPr>
              <a:t>The design follows a clean and professional layout with simple colors and a user-friendly interface.</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711" name=""/>
          <p:cNvSpPr txBox="1"/>
          <p:nvPr/>
        </p:nvSpPr>
        <p:spPr>
          <a:xfrm>
            <a:off x="549310" y="1478978"/>
            <a:ext cx="9956023" cy="4701540"/>
          </a:xfrm>
          <a:prstGeom prst="rect"/>
        </p:spPr>
        <p:txBody>
          <a:bodyPr rtlCol="0" wrap="square">
            <a:spAutoFit/>
          </a:bodyPr>
          <a:p>
            <a:r>
              <a:rPr sz="2800" lang="en-US">
                <a:solidFill>
                  <a:srgbClr val="000000"/>
                </a:solidFill>
              </a:rPr>
              <a:t>*</a:t>
            </a:r>
            <a:r>
              <a:rPr sz="2800" lang="en-US">
                <a:solidFill>
                  <a:srgbClr val="000000"/>
                </a:solidFill>
              </a:rPr>
              <a:t>Simple and responsive design</a:t>
            </a:r>
            <a:r>
              <a:rPr sz="2800" lang="en-US">
                <a:solidFill>
                  <a:srgbClr val="000000"/>
                </a:solidFill>
              </a:rPr>
              <a:t>.</a:t>
            </a:r>
            <a:endParaRPr sz="2800" lang="en-US">
              <a:solidFill>
                <a:srgbClr val="000000"/>
              </a:solidFill>
            </a:endParaRPr>
          </a:p>
          <a:p>
            <a:endParaRPr sz="2800" lang="en-US">
              <a:solidFill>
                <a:srgbClr val="000000"/>
              </a:solidFill>
            </a:endParaRPr>
          </a:p>
          <a:p>
            <a:r>
              <a:rPr sz="2800" lang="en-US">
                <a:solidFill>
                  <a:srgbClr val="000000"/>
                </a:solidFill>
              </a:rPr>
              <a:t>*</a:t>
            </a:r>
            <a:r>
              <a:rPr sz="2800" lang="en-US">
                <a:solidFill>
                  <a:srgbClr val="000000"/>
                </a:solidFill>
              </a:rPr>
              <a:t>Resume details displayed clearly</a:t>
            </a:r>
            <a:r>
              <a:rPr sz="2800" lang="en-US">
                <a:solidFill>
                  <a:srgbClr val="000000"/>
                </a:solidFill>
              </a:rPr>
              <a:t>.</a:t>
            </a:r>
            <a:endParaRPr sz="2800" lang="en-US">
              <a:solidFill>
                <a:srgbClr val="000000"/>
              </a:solidFill>
            </a:endParaRPr>
          </a:p>
          <a:p>
            <a:endParaRPr sz="2800" lang="en-US">
              <a:solidFill>
                <a:srgbClr val="000000"/>
              </a:solidFill>
            </a:endParaRPr>
          </a:p>
          <a:p>
            <a:r>
              <a:rPr sz="2800" lang="en-US">
                <a:solidFill>
                  <a:srgbClr val="000000"/>
                </a:solidFill>
              </a:rPr>
              <a:t>*</a:t>
            </a:r>
            <a:r>
              <a:rPr sz="2800" lang="en-US">
                <a:solidFill>
                  <a:srgbClr val="000000"/>
                </a:solidFill>
              </a:rPr>
              <a:t>Project showcase with screenshots and links</a:t>
            </a:r>
            <a:r>
              <a:rPr sz="2800" lang="en-US">
                <a:solidFill>
                  <a:srgbClr val="000000"/>
                </a:solidFill>
              </a:rPr>
              <a:t>.</a:t>
            </a:r>
            <a:endParaRPr sz="2800" lang="en-US">
              <a:solidFill>
                <a:srgbClr val="000000"/>
              </a:solidFill>
            </a:endParaRPr>
          </a:p>
          <a:p>
            <a:endParaRPr sz="2800" lang="en-US">
              <a:solidFill>
                <a:srgbClr val="000000"/>
              </a:solidFill>
            </a:endParaRPr>
          </a:p>
          <a:p>
            <a:r>
              <a:rPr sz="2800" lang="en-US">
                <a:solidFill>
                  <a:srgbClr val="000000"/>
                </a:solidFill>
              </a:rPr>
              <a:t>*</a:t>
            </a:r>
            <a:r>
              <a:rPr sz="2800" lang="en-US">
                <a:solidFill>
                  <a:srgbClr val="000000"/>
                </a:solidFill>
              </a:rPr>
              <a:t>Easy navigation with multiple sections (Home, About, Projects, Contact)</a:t>
            </a:r>
            <a:r>
              <a:rPr sz="2800" lang="en-US">
                <a:solidFill>
                  <a:srgbClr val="000000"/>
                </a:solidFill>
              </a:rPr>
              <a:t>.</a:t>
            </a:r>
            <a:endParaRPr sz="2800" lang="en-US">
              <a:solidFill>
                <a:srgbClr val="000000"/>
              </a:solidFill>
            </a:endParaRPr>
          </a:p>
          <a:p>
            <a:endParaRPr sz="2800" lang="en-US">
              <a:solidFill>
                <a:srgbClr val="000000"/>
              </a:solidFill>
            </a:endParaRPr>
          </a:p>
          <a:p>
            <a:r>
              <a:rPr sz="2800" lang="en-US">
                <a:solidFill>
                  <a:srgbClr val="000000"/>
                </a:solidFill>
              </a:rPr>
              <a:t>*</a:t>
            </a:r>
            <a:r>
              <a:rPr sz="2800" lang="en-US">
                <a:solidFill>
                  <a:srgbClr val="000000"/>
                </a:solidFill>
              </a:rPr>
              <a:t>Hosted online with a shareable GitHub link</a:t>
            </a:r>
            <a:r>
              <a:rPr sz="2800" lang="en-US">
                <a:solidFill>
                  <a:srgbClr val="000000"/>
                </a:solidFill>
              </a:rPr>
              <a:t>.</a:t>
            </a:r>
            <a:endParaRPr sz="2800" lang="en-US">
              <a:solidFill>
                <a:srgbClr val="000000"/>
              </a:solidFill>
            </a:endParaRPr>
          </a:p>
          <a:p>
            <a:r>
              <a:rPr sz="2800" lang="en-US">
                <a:solidFill>
                  <a:srgbClr val="000000"/>
                </a:solidFill>
              </a:rPr>
              <a: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SARATH Velan</cp:lastModifiedBy>
  <dcterms:created xsi:type="dcterms:W3CDTF">2024-03-29T04:07:22Z</dcterms:created>
  <dcterms:modified xsi:type="dcterms:W3CDTF">2025-09-03T10:39:37Z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73d729f44de741e299c6cc0229845c90</vt:lpwstr>
  </property>
</Properties>
</file>