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1979275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410" y="1122363"/>
            <a:ext cx="8984456" cy="2387600"/>
          </a:xfrm>
        </p:spPr>
        <p:txBody>
          <a:bodyPr anchor="b"/>
          <a:lstStyle>
            <a:lvl1pPr algn="ctr">
              <a:defRPr sz="58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410" y="3602038"/>
            <a:ext cx="8984456" cy="1655762"/>
          </a:xfrm>
        </p:spPr>
        <p:txBody>
          <a:bodyPr/>
          <a:lstStyle>
            <a:lvl1pPr marL="0" indent="0" algn="ctr">
              <a:buNone/>
              <a:defRPr sz="2358"/>
            </a:lvl1pPr>
            <a:lvl2pPr marL="449245" indent="0" algn="ctr">
              <a:buNone/>
              <a:defRPr sz="1965"/>
            </a:lvl2pPr>
            <a:lvl3pPr marL="898489" indent="0" algn="ctr">
              <a:buNone/>
              <a:defRPr sz="1769"/>
            </a:lvl3pPr>
            <a:lvl4pPr marL="1347734" indent="0" algn="ctr">
              <a:buNone/>
              <a:defRPr sz="1572"/>
            </a:lvl4pPr>
            <a:lvl5pPr marL="1796979" indent="0" algn="ctr">
              <a:buNone/>
              <a:defRPr sz="1572"/>
            </a:lvl5pPr>
            <a:lvl6pPr marL="2246224" indent="0" algn="ctr">
              <a:buNone/>
              <a:defRPr sz="1572"/>
            </a:lvl6pPr>
            <a:lvl7pPr marL="2695468" indent="0" algn="ctr">
              <a:buNone/>
              <a:defRPr sz="1572"/>
            </a:lvl7pPr>
            <a:lvl8pPr marL="3144713" indent="0" algn="ctr">
              <a:buNone/>
              <a:defRPr sz="1572"/>
            </a:lvl8pPr>
            <a:lvl9pPr marL="3593958" indent="0" algn="ctr">
              <a:buNone/>
              <a:defRPr sz="15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6A9A-5769-4D50-9CD4-4C75DCFB389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3B3-A7DE-4816-8FEE-B76E9F83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6A9A-5769-4D50-9CD4-4C75DCFB389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3B3-A7DE-4816-8FEE-B76E9F83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669" y="365125"/>
            <a:ext cx="25830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3575" y="365125"/>
            <a:ext cx="75993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6A9A-5769-4D50-9CD4-4C75DCFB389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3B3-A7DE-4816-8FEE-B76E9F83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9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6A9A-5769-4D50-9CD4-4C75DCFB389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3B3-A7DE-4816-8FEE-B76E9F83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8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36" y="1709739"/>
            <a:ext cx="10332125" cy="2852737"/>
          </a:xfrm>
        </p:spPr>
        <p:txBody>
          <a:bodyPr anchor="b"/>
          <a:lstStyle>
            <a:lvl1pPr>
              <a:defRPr sz="58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336" y="4589464"/>
            <a:ext cx="10332125" cy="1500187"/>
          </a:xfrm>
        </p:spPr>
        <p:txBody>
          <a:bodyPr/>
          <a:lstStyle>
            <a:lvl1pPr marL="0" indent="0">
              <a:buNone/>
              <a:defRPr sz="2358">
                <a:solidFill>
                  <a:schemeClr val="tx1">
                    <a:tint val="75000"/>
                  </a:schemeClr>
                </a:solidFill>
              </a:defRPr>
            </a:lvl1pPr>
            <a:lvl2pPr marL="449245" indent="0">
              <a:buNone/>
              <a:defRPr sz="1965">
                <a:solidFill>
                  <a:schemeClr val="tx1">
                    <a:tint val="75000"/>
                  </a:schemeClr>
                </a:solidFill>
              </a:defRPr>
            </a:lvl2pPr>
            <a:lvl3pPr marL="898489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3pPr>
            <a:lvl4pPr marL="1347734" indent="0">
              <a:buNone/>
              <a:defRPr sz="1572">
                <a:solidFill>
                  <a:schemeClr val="tx1">
                    <a:tint val="75000"/>
                  </a:schemeClr>
                </a:solidFill>
              </a:defRPr>
            </a:lvl4pPr>
            <a:lvl5pPr marL="1796979" indent="0">
              <a:buNone/>
              <a:defRPr sz="1572">
                <a:solidFill>
                  <a:schemeClr val="tx1">
                    <a:tint val="75000"/>
                  </a:schemeClr>
                </a:solidFill>
              </a:defRPr>
            </a:lvl5pPr>
            <a:lvl6pPr marL="2246224" indent="0">
              <a:buNone/>
              <a:defRPr sz="1572">
                <a:solidFill>
                  <a:schemeClr val="tx1">
                    <a:tint val="75000"/>
                  </a:schemeClr>
                </a:solidFill>
              </a:defRPr>
            </a:lvl6pPr>
            <a:lvl7pPr marL="2695468" indent="0">
              <a:buNone/>
              <a:defRPr sz="1572">
                <a:solidFill>
                  <a:schemeClr val="tx1">
                    <a:tint val="75000"/>
                  </a:schemeClr>
                </a:solidFill>
              </a:defRPr>
            </a:lvl7pPr>
            <a:lvl8pPr marL="3144713" indent="0">
              <a:buNone/>
              <a:defRPr sz="1572">
                <a:solidFill>
                  <a:schemeClr val="tx1">
                    <a:tint val="75000"/>
                  </a:schemeClr>
                </a:solidFill>
              </a:defRPr>
            </a:lvl8pPr>
            <a:lvl9pPr marL="3593958" indent="0">
              <a:buNone/>
              <a:defRPr sz="15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6A9A-5769-4D50-9CD4-4C75DCFB389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3B3-A7DE-4816-8FEE-B76E9F83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3575" y="1825625"/>
            <a:ext cx="509119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4508" y="1825625"/>
            <a:ext cx="509119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6A9A-5769-4D50-9CD4-4C75DCFB389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3B3-A7DE-4816-8FEE-B76E9F83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0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5" y="365126"/>
            <a:ext cx="103321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136" y="1681163"/>
            <a:ext cx="5067794" cy="823912"/>
          </a:xfrm>
        </p:spPr>
        <p:txBody>
          <a:bodyPr anchor="b"/>
          <a:lstStyle>
            <a:lvl1pPr marL="0" indent="0">
              <a:buNone/>
              <a:defRPr sz="2358" b="1"/>
            </a:lvl1pPr>
            <a:lvl2pPr marL="449245" indent="0">
              <a:buNone/>
              <a:defRPr sz="1965" b="1"/>
            </a:lvl2pPr>
            <a:lvl3pPr marL="898489" indent="0">
              <a:buNone/>
              <a:defRPr sz="1769" b="1"/>
            </a:lvl3pPr>
            <a:lvl4pPr marL="1347734" indent="0">
              <a:buNone/>
              <a:defRPr sz="1572" b="1"/>
            </a:lvl4pPr>
            <a:lvl5pPr marL="1796979" indent="0">
              <a:buNone/>
              <a:defRPr sz="1572" b="1"/>
            </a:lvl5pPr>
            <a:lvl6pPr marL="2246224" indent="0">
              <a:buNone/>
              <a:defRPr sz="1572" b="1"/>
            </a:lvl6pPr>
            <a:lvl7pPr marL="2695468" indent="0">
              <a:buNone/>
              <a:defRPr sz="1572" b="1"/>
            </a:lvl7pPr>
            <a:lvl8pPr marL="3144713" indent="0">
              <a:buNone/>
              <a:defRPr sz="1572" b="1"/>
            </a:lvl8pPr>
            <a:lvl9pPr marL="3593958" indent="0">
              <a:buNone/>
              <a:defRPr sz="15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136" y="2505075"/>
            <a:ext cx="50677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64508" y="1681163"/>
            <a:ext cx="5092752" cy="823912"/>
          </a:xfrm>
        </p:spPr>
        <p:txBody>
          <a:bodyPr anchor="b"/>
          <a:lstStyle>
            <a:lvl1pPr marL="0" indent="0">
              <a:buNone/>
              <a:defRPr sz="2358" b="1"/>
            </a:lvl1pPr>
            <a:lvl2pPr marL="449245" indent="0">
              <a:buNone/>
              <a:defRPr sz="1965" b="1"/>
            </a:lvl2pPr>
            <a:lvl3pPr marL="898489" indent="0">
              <a:buNone/>
              <a:defRPr sz="1769" b="1"/>
            </a:lvl3pPr>
            <a:lvl4pPr marL="1347734" indent="0">
              <a:buNone/>
              <a:defRPr sz="1572" b="1"/>
            </a:lvl4pPr>
            <a:lvl5pPr marL="1796979" indent="0">
              <a:buNone/>
              <a:defRPr sz="1572" b="1"/>
            </a:lvl5pPr>
            <a:lvl6pPr marL="2246224" indent="0">
              <a:buNone/>
              <a:defRPr sz="1572" b="1"/>
            </a:lvl6pPr>
            <a:lvl7pPr marL="2695468" indent="0">
              <a:buNone/>
              <a:defRPr sz="1572" b="1"/>
            </a:lvl7pPr>
            <a:lvl8pPr marL="3144713" indent="0">
              <a:buNone/>
              <a:defRPr sz="1572" b="1"/>
            </a:lvl8pPr>
            <a:lvl9pPr marL="3593958" indent="0">
              <a:buNone/>
              <a:defRPr sz="15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64508" y="2505075"/>
            <a:ext cx="509275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6A9A-5769-4D50-9CD4-4C75DCFB389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3B3-A7DE-4816-8FEE-B76E9F83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4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6A9A-5769-4D50-9CD4-4C75DCFB389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3B3-A7DE-4816-8FEE-B76E9F83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0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6A9A-5769-4D50-9CD4-4C75DCFB389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3B3-A7DE-4816-8FEE-B76E9F83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0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6" y="457200"/>
            <a:ext cx="3863628" cy="1600200"/>
          </a:xfrm>
        </p:spPr>
        <p:txBody>
          <a:bodyPr anchor="b"/>
          <a:lstStyle>
            <a:lvl1pPr>
              <a:defRPr sz="3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752" y="987426"/>
            <a:ext cx="6064508" cy="4873625"/>
          </a:xfrm>
        </p:spPr>
        <p:txBody>
          <a:bodyPr/>
          <a:lstStyle>
            <a:lvl1pPr>
              <a:defRPr sz="3144"/>
            </a:lvl1pPr>
            <a:lvl2pPr>
              <a:defRPr sz="2751"/>
            </a:lvl2pPr>
            <a:lvl3pPr>
              <a:defRPr sz="2358"/>
            </a:lvl3pPr>
            <a:lvl4pPr>
              <a:defRPr sz="1965"/>
            </a:lvl4pPr>
            <a:lvl5pPr>
              <a:defRPr sz="1965"/>
            </a:lvl5pPr>
            <a:lvl6pPr>
              <a:defRPr sz="1965"/>
            </a:lvl6pPr>
            <a:lvl7pPr>
              <a:defRPr sz="1965"/>
            </a:lvl7pPr>
            <a:lvl8pPr>
              <a:defRPr sz="1965"/>
            </a:lvl8pPr>
            <a:lvl9pPr>
              <a:defRPr sz="19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136" y="2057400"/>
            <a:ext cx="3863628" cy="3811588"/>
          </a:xfrm>
        </p:spPr>
        <p:txBody>
          <a:bodyPr/>
          <a:lstStyle>
            <a:lvl1pPr marL="0" indent="0">
              <a:buNone/>
              <a:defRPr sz="1572"/>
            </a:lvl1pPr>
            <a:lvl2pPr marL="449245" indent="0">
              <a:buNone/>
              <a:defRPr sz="1376"/>
            </a:lvl2pPr>
            <a:lvl3pPr marL="898489" indent="0">
              <a:buNone/>
              <a:defRPr sz="1179"/>
            </a:lvl3pPr>
            <a:lvl4pPr marL="1347734" indent="0">
              <a:buNone/>
              <a:defRPr sz="983"/>
            </a:lvl4pPr>
            <a:lvl5pPr marL="1796979" indent="0">
              <a:buNone/>
              <a:defRPr sz="983"/>
            </a:lvl5pPr>
            <a:lvl6pPr marL="2246224" indent="0">
              <a:buNone/>
              <a:defRPr sz="983"/>
            </a:lvl6pPr>
            <a:lvl7pPr marL="2695468" indent="0">
              <a:buNone/>
              <a:defRPr sz="983"/>
            </a:lvl7pPr>
            <a:lvl8pPr marL="3144713" indent="0">
              <a:buNone/>
              <a:defRPr sz="983"/>
            </a:lvl8pPr>
            <a:lvl9pPr marL="3593958" indent="0">
              <a:buNone/>
              <a:defRPr sz="9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6A9A-5769-4D50-9CD4-4C75DCFB389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3B3-A7DE-4816-8FEE-B76E9F83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6" y="457200"/>
            <a:ext cx="3863628" cy="1600200"/>
          </a:xfrm>
        </p:spPr>
        <p:txBody>
          <a:bodyPr anchor="b"/>
          <a:lstStyle>
            <a:lvl1pPr>
              <a:defRPr sz="3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92752" y="987426"/>
            <a:ext cx="6064508" cy="4873625"/>
          </a:xfrm>
        </p:spPr>
        <p:txBody>
          <a:bodyPr anchor="t"/>
          <a:lstStyle>
            <a:lvl1pPr marL="0" indent="0">
              <a:buNone/>
              <a:defRPr sz="3144"/>
            </a:lvl1pPr>
            <a:lvl2pPr marL="449245" indent="0">
              <a:buNone/>
              <a:defRPr sz="2751"/>
            </a:lvl2pPr>
            <a:lvl3pPr marL="898489" indent="0">
              <a:buNone/>
              <a:defRPr sz="2358"/>
            </a:lvl3pPr>
            <a:lvl4pPr marL="1347734" indent="0">
              <a:buNone/>
              <a:defRPr sz="1965"/>
            </a:lvl4pPr>
            <a:lvl5pPr marL="1796979" indent="0">
              <a:buNone/>
              <a:defRPr sz="1965"/>
            </a:lvl5pPr>
            <a:lvl6pPr marL="2246224" indent="0">
              <a:buNone/>
              <a:defRPr sz="1965"/>
            </a:lvl6pPr>
            <a:lvl7pPr marL="2695468" indent="0">
              <a:buNone/>
              <a:defRPr sz="1965"/>
            </a:lvl7pPr>
            <a:lvl8pPr marL="3144713" indent="0">
              <a:buNone/>
              <a:defRPr sz="1965"/>
            </a:lvl8pPr>
            <a:lvl9pPr marL="3593958" indent="0">
              <a:buNone/>
              <a:defRPr sz="19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136" y="2057400"/>
            <a:ext cx="3863628" cy="3811588"/>
          </a:xfrm>
        </p:spPr>
        <p:txBody>
          <a:bodyPr/>
          <a:lstStyle>
            <a:lvl1pPr marL="0" indent="0">
              <a:buNone/>
              <a:defRPr sz="1572"/>
            </a:lvl1pPr>
            <a:lvl2pPr marL="449245" indent="0">
              <a:buNone/>
              <a:defRPr sz="1376"/>
            </a:lvl2pPr>
            <a:lvl3pPr marL="898489" indent="0">
              <a:buNone/>
              <a:defRPr sz="1179"/>
            </a:lvl3pPr>
            <a:lvl4pPr marL="1347734" indent="0">
              <a:buNone/>
              <a:defRPr sz="983"/>
            </a:lvl4pPr>
            <a:lvl5pPr marL="1796979" indent="0">
              <a:buNone/>
              <a:defRPr sz="983"/>
            </a:lvl5pPr>
            <a:lvl6pPr marL="2246224" indent="0">
              <a:buNone/>
              <a:defRPr sz="983"/>
            </a:lvl6pPr>
            <a:lvl7pPr marL="2695468" indent="0">
              <a:buNone/>
              <a:defRPr sz="983"/>
            </a:lvl7pPr>
            <a:lvl8pPr marL="3144713" indent="0">
              <a:buNone/>
              <a:defRPr sz="983"/>
            </a:lvl8pPr>
            <a:lvl9pPr marL="3593958" indent="0">
              <a:buNone/>
              <a:defRPr sz="9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6A9A-5769-4D50-9CD4-4C75DCFB389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3B3-A7DE-4816-8FEE-B76E9F83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3575" y="365126"/>
            <a:ext cx="103321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575" y="1825625"/>
            <a:ext cx="10332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575" y="6356351"/>
            <a:ext cx="2695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B6A9A-5769-4D50-9CD4-4C75DCFB389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135" y="6356351"/>
            <a:ext cx="40430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363" y="6356351"/>
            <a:ext cx="2695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DE3B3-A7DE-4816-8FEE-B76E9F83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7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8489" rtl="0" eaLnBrk="1" latinLnBrk="0" hangingPunct="1">
        <a:lnSpc>
          <a:spcPct val="90000"/>
        </a:lnSpc>
        <a:spcBef>
          <a:spcPct val="0"/>
        </a:spcBef>
        <a:buNone/>
        <a:defRPr sz="4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622" indent="-224622" algn="l" defTabSz="898489" rtl="0" eaLnBrk="1" latinLnBrk="0" hangingPunct="1">
        <a:lnSpc>
          <a:spcPct val="90000"/>
        </a:lnSpc>
        <a:spcBef>
          <a:spcPts val="983"/>
        </a:spcBef>
        <a:buFont typeface="Arial" panose="020B0604020202020204" pitchFamily="34" charset="0"/>
        <a:buChar char="•"/>
        <a:defRPr sz="2751" kern="1200">
          <a:solidFill>
            <a:schemeClr val="tx1"/>
          </a:solidFill>
          <a:latin typeface="+mn-lt"/>
          <a:ea typeface="+mn-ea"/>
          <a:cs typeface="+mn-cs"/>
        </a:defRPr>
      </a:lvl1pPr>
      <a:lvl2pPr marL="673867" indent="-224622" algn="l" defTabSz="898489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2358" kern="1200">
          <a:solidFill>
            <a:schemeClr val="tx1"/>
          </a:solidFill>
          <a:latin typeface="+mn-lt"/>
          <a:ea typeface="+mn-ea"/>
          <a:cs typeface="+mn-cs"/>
        </a:defRPr>
      </a:lvl2pPr>
      <a:lvl3pPr marL="1123112" indent="-224622" algn="l" defTabSz="898489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3pPr>
      <a:lvl4pPr marL="1572357" indent="-224622" algn="l" defTabSz="898489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4pPr>
      <a:lvl5pPr marL="2021601" indent="-224622" algn="l" defTabSz="898489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5pPr>
      <a:lvl6pPr marL="2470846" indent="-224622" algn="l" defTabSz="898489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6pPr>
      <a:lvl7pPr marL="2920091" indent="-224622" algn="l" defTabSz="898489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7pPr>
      <a:lvl8pPr marL="3369335" indent="-224622" algn="l" defTabSz="898489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8pPr>
      <a:lvl9pPr marL="3818580" indent="-224622" algn="l" defTabSz="898489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8489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1pPr>
      <a:lvl2pPr marL="449245" algn="l" defTabSz="898489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2pPr>
      <a:lvl3pPr marL="898489" algn="l" defTabSz="898489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3pPr>
      <a:lvl4pPr marL="1347734" algn="l" defTabSz="898489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4pPr>
      <a:lvl5pPr marL="1796979" algn="l" defTabSz="898489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5pPr>
      <a:lvl6pPr marL="2246224" algn="l" defTabSz="898489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6pPr>
      <a:lvl7pPr marL="2695468" algn="l" defTabSz="898489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7pPr>
      <a:lvl8pPr marL="3144713" algn="l" defTabSz="898489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8pPr>
      <a:lvl9pPr marL="3593958" algn="l" defTabSz="898489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29294F59-9ADC-405F-9E6E-07150B5FEB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8" y="59829"/>
            <a:ext cx="11261767" cy="67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55EDF140-DDC2-4F37-8516-853624FF62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0" y="59829"/>
            <a:ext cx="11349116" cy="67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5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EC50DFB7-A06F-45BD-A015-482411C568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0" y="59829"/>
            <a:ext cx="11503536" cy="67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E83F4698-1D48-43E1-96DF-44C9E0E692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19" y="59829"/>
            <a:ext cx="11272685" cy="67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4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F15698B2-87AD-42F5-A61C-F6C86B4D70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1" y="59829"/>
            <a:ext cx="11467660" cy="67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8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B962243F-DAEA-49DF-A3CC-4DAF2FDADA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59829"/>
            <a:ext cx="11386551" cy="67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3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3DC40D20-3018-4C22-B750-40766F90B3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5" y="59829"/>
            <a:ext cx="11280484" cy="67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3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B8766EC0-1A7E-4686-8A07-FB8AD275BC4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" y="59829"/>
            <a:ext cx="11330398" cy="67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0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78543417-AE8A-4F59-AA88-1F8255CD52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8" y="59829"/>
            <a:ext cx="11261767" cy="67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3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Raj</dc:creator>
  <cp:lastModifiedBy>Ashwin Raj</cp:lastModifiedBy>
  <cp:revision>1</cp:revision>
  <dcterms:created xsi:type="dcterms:W3CDTF">2020-03-03T20:27:31Z</dcterms:created>
  <dcterms:modified xsi:type="dcterms:W3CDTF">2020-03-03T20:29:28Z</dcterms:modified>
</cp:coreProperties>
</file>