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/>
    <p:restoredTop sz="94674"/>
  </p:normalViewPr>
  <p:slideViewPr>
    <p:cSldViewPr snapToGrid="0" snapToObjects="1">
      <p:cViewPr>
        <p:scale>
          <a:sx n="90" d="100"/>
          <a:sy n="90" d="100"/>
        </p:scale>
        <p:origin x="1304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6FC55-AC2D-924E-8EC1-F103D239264A}" type="datetimeFigureOut">
              <a:rPr lang="en-US" smtClean="0"/>
              <a:t>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A382-C7AB-2444-AC22-076761789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55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6FC55-AC2D-924E-8EC1-F103D239264A}" type="datetimeFigureOut">
              <a:rPr lang="en-US" smtClean="0"/>
              <a:t>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A382-C7AB-2444-AC22-076761789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8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6FC55-AC2D-924E-8EC1-F103D239264A}" type="datetimeFigureOut">
              <a:rPr lang="en-US" smtClean="0"/>
              <a:t>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A382-C7AB-2444-AC22-076761789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6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6FC55-AC2D-924E-8EC1-F103D239264A}" type="datetimeFigureOut">
              <a:rPr lang="en-US" smtClean="0"/>
              <a:t>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A382-C7AB-2444-AC22-076761789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2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6FC55-AC2D-924E-8EC1-F103D239264A}" type="datetimeFigureOut">
              <a:rPr lang="en-US" smtClean="0"/>
              <a:t>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A382-C7AB-2444-AC22-076761789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29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6FC55-AC2D-924E-8EC1-F103D239264A}" type="datetimeFigureOut">
              <a:rPr lang="en-US" smtClean="0"/>
              <a:t>1/8/18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A382-C7AB-2444-AC22-076761789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08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6FC55-AC2D-924E-8EC1-F103D239264A}" type="datetimeFigureOut">
              <a:rPr lang="en-US" smtClean="0"/>
              <a:t>1/8/18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A382-C7AB-2444-AC22-076761789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4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6FC55-AC2D-924E-8EC1-F103D239264A}" type="datetimeFigureOut">
              <a:rPr lang="en-US" smtClean="0"/>
              <a:t>1/8/18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A382-C7AB-2444-AC22-076761789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84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6FC55-AC2D-924E-8EC1-F103D239264A}" type="datetimeFigureOut">
              <a:rPr lang="en-US" smtClean="0"/>
              <a:t>1/8/18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A382-C7AB-2444-AC22-076761789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49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6FC55-AC2D-924E-8EC1-F103D239264A}" type="datetimeFigureOut">
              <a:rPr lang="en-US" smtClean="0"/>
              <a:t>1/8/18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A382-C7AB-2444-AC22-076761789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90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6FC55-AC2D-924E-8EC1-F103D239264A}" type="datetimeFigureOut">
              <a:rPr lang="en-US" smtClean="0"/>
              <a:t>1/8/18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A382-C7AB-2444-AC22-076761789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7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6FC55-AC2D-924E-8EC1-F103D239264A}" type="datetimeFigureOut">
              <a:rPr lang="en-US" smtClean="0"/>
              <a:t>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8A382-C7AB-2444-AC22-076761789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5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983854"/>
            <a:ext cx="14662937" cy="2788790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 rot="10800000">
            <a:off x="2942895" y="4225158"/>
            <a:ext cx="5370786" cy="1755228"/>
          </a:xfrm>
          <a:prstGeom prst="wedgeRectCallout">
            <a:avLst>
              <a:gd name="adj1" fmla="val -27630"/>
              <a:gd name="adj2" fmla="val 119954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3126390" y="4459291"/>
            <a:ext cx="4802680" cy="1384995"/>
            <a:chOff x="1329123" y="4594226"/>
            <a:chExt cx="4802680" cy="1384995"/>
          </a:xfrm>
        </p:grpSpPr>
        <p:sp>
          <p:nvSpPr>
            <p:cNvPr id="18" name="TextBox 17"/>
            <p:cNvSpPr txBox="1">
              <a:spLocks noChangeArrowheads="1"/>
            </p:cNvSpPr>
            <p:nvPr/>
          </p:nvSpPr>
          <p:spPr bwMode="auto">
            <a:xfrm>
              <a:off x="1329123" y="4594226"/>
              <a:ext cx="1587501" cy="1384995"/>
            </a:xfrm>
            <a:prstGeom prst="rect">
              <a:avLst/>
            </a:prstGeom>
            <a:gradFill rotWithShape="1">
              <a:gsLst>
                <a:gs pos="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  <a:gs pos="100000">
                  <a:srgbClr val="F5FFE6"/>
                </a:gs>
              </a:gsLst>
              <a:lin ang="16200000" scaled="1"/>
            </a:gradFill>
            <a:ln w="9525">
              <a:solidFill>
                <a:schemeClr val="accent6">
                  <a:lumMod val="75000"/>
                </a:schemeClr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1200" b="1" dirty="0" smtClean="0">
                  <a:solidFill>
                    <a:srgbClr val="000000"/>
                  </a:solidFill>
                  <a:latin typeface="Calibri" charset="0"/>
                </a:rPr>
                <a:t>               </a:t>
              </a:r>
              <a:r>
                <a:rPr lang="en-US" altLang="en-US" sz="1200" dirty="0" smtClean="0">
                  <a:solidFill>
                    <a:srgbClr val="000000"/>
                  </a:solidFill>
                  <a:latin typeface="Calibri" charset="0"/>
                </a:rPr>
                <a:t>WPS</a:t>
              </a:r>
            </a:p>
            <a:p>
              <a:pPr eaLnBrk="1" hangingPunct="1"/>
              <a:r>
                <a:rPr lang="en-US" altLang="en-US" sz="1200" dirty="0" smtClean="0">
                  <a:solidFill>
                    <a:srgbClr val="000000"/>
                  </a:solidFill>
                  <a:latin typeface="Calibri" charset="0"/>
                </a:rPr>
                <a:t>    geogrid</a:t>
              </a:r>
            </a:p>
            <a:p>
              <a:pPr eaLnBrk="1" hangingPunct="1"/>
              <a:r>
                <a:rPr lang="en-US" altLang="en-US" sz="1200" dirty="0" smtClean="0">
                  <a:solidFill>
                    <a:srgbClr val="000000"/>
                  </a:solidFill>
                  <a:latin typeface="Calibri" charset="0"/>
                </a:rPr>
                <a:t>                     </a:t>
              </a:r>
            </a:p>
            <a:p>
              <a:pPr eaLnBrk="1" hangingPunct="1"/>
              <a:r>
                <a:rPr lang="en-US" altLang="en-US" sz="1200" dirty="0" smtClean="0">
                  <a:solidFill>
                    <a:srgbClr val="000000"/>
                  </a:solidFill>
                  <a:latin typeface="Calibri" charset="0"/>
                </a:rPr>
                <a:t>                      </a:t>
              </a:r>
              <a:r>
                <a:rPr lang="en-US" altLang="en-US" sz="1200" dirty="0" err="1" smtClean="0">
                  <a:solidFill>
                    <a:srgbClr val="000000"/>
                  </a:solidFill>
                  <a:latin typeface="Calibri" charset="0"/>
                </a:rPr>
                <a:t>metgrid</a:t>
              </a:r>
              <a:r>
                <a:rPr lang="en-US" altLang="en-US" sz="1200" dirty="0" smtClean="0">
                  <a:solidFill>
                    <a:srgbClr val="000000"/>
                  </a:solidFill>
                  <a:latin typeface="Calibri" charset="0"/>
                </a:rPr>
                <a:t>     </a:t>
              </a:r>
            </a:p>
            <a:p>
              <a:pPr eaLnBrk="1" hangingPunct="1"/>
              <a:r>
                <a:rPr lang="en-US" altLang="en-US" sz="1200" dirty="0">
                  <a:solidFill>
                    <a:srgbClr val="000000"/>
                  </a:solidFill>
                  <a:latin typeface="Calibri" charset="0"/>
                </a:rPr>
                <a:t> </a:t>
              </a:r>
              <a:r>
                <a:rPr lang="en-US" altLang="en-US" sz="1200" dirty="0" smtClean="0">
                  <a:solidFill>
                    <a:srgbClr val="000000"/>
                  </a:solidFill>
                  <a:latin typeface="Calibri" charset="0"/>
                </a:rPr>
                <a:t>   </a:t>
              </a:r>
            </a:p>
            <a:p>
              <a:pPr eaLnBrk="1" hangingPunct="1"/>
              <a:r>
                <a:rPr lang="en-US" altLang="en-US" sz="1200" dirty="0">
                  <a:solidFill>
                    <a:srgbClr val="000000"/>
                  </a:solidFill>
                  <a:latin typeface="Calibri" charset="0"/>
                </a:rPr>
                <a:t> </a:t>
              </a:r>
              <a:r>
                <a:rPr lang="en-US" altLang="en-US" sz="1200" dirty="0" smtClean="0">
                  <a:solidFill>
                    <a:srgbClr val="000000"/>
                  </a:solidFill>
                  <a:latin typeface="Calibri" charset="0"/>
                </a:rPr>
                <a:t>     </a:t>
              </a:r>
              <a:r>
                <a:rPr lang="en-US" altLang="en-US" sz="1200" dirty="0" err="1" smtClean="0">
                  <a:solidFill>
                    <a:srgbClr val="000000"/>
                  </a:solidFill>
                  <a:latin typeface="Calibri" charset="0"/>
                </a:rPr>
                <a:t>ungrib</a:t>
              </a:r>
              <a:endParaRPr lang="en-US" altLang="en-US" sz="1200" dirty="0">
                <a:solidFill>
                  <a:srgbClr val="000000"/>
                </a:solidFill>
                <a:latin typeface="Calibri" charset="0"/>
              </a:endParaRPr>
            </a:p>
            <a:p>
              <a:pPr eaLnBrk="1" hangingPunct="1"/>
              <a:endParaRPr lang="en-US" altLang="en-US" sz="1200" dirty="0" smtClean="0">
                <a:solidFill>
                  <a:srgbClr val="000000"/>
                </a:solidFill>
                <a:latin typeface="Calibri" charset="0"/>
              </a:endParaRPr>
            </a:p>
          </p:txBody>
        </p:sp>
        <p:sp>
          <p:nvSpPr>
            <p:cNvPr id="20" name="TextBox 19"/>
            <p:cNvSpPr txBox="1">
              <a:spLocks noChangeArrowheads="1"/>
            </p:cNvSpPr>
            <p:nvPr/>
          </p:nvSpPr>
          <p:spPr bwMode="auto">
            <a:xfrm>
              <a:off x="3215074" y="4667818"/>
              <a:ext cx="1066799" cy="276225"/>
            </a:xfrm>
            <a:prstGeom prst="rect">
              <a:avLst/>
            </a:prstGeom>
            <a:gradFill>
              <a:gsLst>
                <a:gs pos="0">
                  <a:schemeClr val="tx2">
                    <a:lumMod val="40000"/>
                    <a:lumOff val="6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  <a:gs pos="99000">
                  <a:schemeClr val="tx2">
                    <a:lumMod val="20000"/>
                    <a:lumOff val="80000"/>
                  </a:schemeClr>
                </a:gs>
              </a:gsLst>
              <a:lin ang="162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dk1"/>
                  </a:solidFill>
                  <a:latin typeface="+mn-lt"/>
                </a:rPr>
                <a:t>REAL</a:t>
              </a: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5293603" y="5184117"/>
              <a:ext cx="838200" cy="533400"/>
            </a:xfrm>
            <a:prstGeom prst="rect">
              <a:avLst/>
            </a:prstGeom>
            <a:gradFill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35001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16200000" scaled="1"/>
            </a:gradFill>
            <a:ln w="9525">
              <a:solidFill>
                <a:schemeClr val="accent4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>
                  <a:solidFill>
                    <a:schemeClr val="dk1"/>
                  </a:solidFill>
                </a:rPr>
                <a:t>U</a:t>
              </a:r>
              <a:r>
                <a:rPr lang="en-US" sz="1200" dirty="0" smtClean="0">
                  <a:solidFill>
                    <a:schemeClr val="dk1"/>
                  </a:solidFill>
                  <a:latin typeface="+mn-lt"/>
                </a:rPr>
                <a:t>PP</a:t>
              </a:r>
              <a:endParaRPr lang="en-US" sz="1200" dirty="0">
                <a:solidFill>
                  <a:schemeClr val="dk1"/>
                </a:solidFill>
                <a:latin typeface="+mn-lt"/>
              </a:endParaRPr>
            </a:p>
          </p:txBody>
        </p:sp>
        <p:cxnSp>
          <p:nvCxnSpPr>
            <p:cNvPr id="22" name="Elbow Connector 7"/>
            <p:cNvCxnSpPr/>
            <p:nvPr/>
          </p:nvCxnSpPr>
          <p:spPr>
            <a:xfrm>
              <a:off x="2160973" y="4934598"/>
              <a:ext cx="260349" cy="20255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7"/>
            <p:cNvCxnSpPr>
              <a:stCxn id="31" idx="3"/>
              <a:endCxn id="21" idx="1"/>
            </p:cNvCxnSpPr>
            <p:nvPr/>
          </p:nvCxnSpPr>
          <p:spPr>
            <a:xfrm flipV="1">
              <a:off x="4690904" y="5450817"/>
              <a:ext cx="602699" cy="1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1424372" y="4795594"/>
              <a:ext cx="736601" cy="2780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468823" y="5508381"/>
              <a:ext cx="736601" cy="30812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053021" y="5137150"/>
              <a:ext cx="736601" cy="31366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Elbow Connector 7"/>
            <p:cNvCxnSpPr>
              <a:stCxn id="20" idx="2"/>
              <a:endCxn id="31" idx="0"/>
            </p:cNvCxnSpPr>
            <p:nvPr/>
          </p:nvCxnSpPr>
          <p:spPr>
            <a:xfrm rot="16200000" flipH="1">
              <a:off x="3768658" y="4923858"/>
              <a:ext cx="368662" cy="409031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7"/>
            <p:cNvCxnSpPr/>
            <p:nvPr/>
          </p:nvCxnSpPr>
          <p:spPr>
            <a:xfrm flipV="1">
              <a:off x="2205424" y="5450817"/>
              <a:ext cx="215898" cy="21162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7"/>
            <p:cNvCxnSpPr>
              <a:stCxn id="18" idx="3"/>
              <a:endCxn id="20" idx="1"/>
            </p:cNvCxnSpPr>
            <p:nvPr/>
          </p:nvCxnSpPr>
          <p:spPr>
            <a:xfrm flipV="1">
              <a:off x="2916624" y="4805931"/>
              <a:ext cx="298450" cy="480793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>
              <a:spLocks noChangeArrowheads="1"/>
            </p:cNvSpPr>
            <p:nvPr/>
          </p:nvSpPr>
          <p:spPr bwMode="auto">
            <a:xfrm>
              <a:off x="3624105" y="5312705"/>
              <a:ext cx="1066799" cy="276225"/>
            </a:xfrm>
            <a:prstGeom prst="rect">
              <a:avLst/>
            </a:prstGeom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>
                    <a:lumMod val="90000"/>
                  </a:schemeClr>
                </a:gs>
                <a:gs pos="50000">
                  <a:schemeClr val="bg2">
                    <a:lumMod val="75000"/>
                  </a:schemeClr>
                </a:gs>
              </a:gsLst>
              <a:lin ang="16200000" scaled="1"/>
            </a:gradFill>
            <a:ln w="9525">
              <a:solidFill>
                <a:schemeClr val="bg2">
                  <a:lumMod val="25000"/>
                </a:schemeClr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smtClean="0">
                  <a:solidFill>
                    <a:schemeClr val="dk1"/>
                  </a:solidFill>
                  <a:latin typeface="+mn-lt"/>
                </a:rPr>
                <a:t>WRF</a:t>
              </a:r>
              <a:endParaRPr lang="en-US" sz="1200" dirty="0">
                <a:solidFill>
                  <a:schemeClr val="dk1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6063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13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Ivo Jimenez</dc:creator>
  <cp:lastModifiedBy>Ivo Jimenez</cp:lastModifiedBy>
  <cp:revision>3</cp:revision>
  <dcterms:created xsi:type="dcterms:W3CDTF">2018-01-09T06:15:46Z</dcterms:created>
  <dcterms:modified xsi:type="dcterms:W3CDTF">2018-01-09T06:41:47Z</dcterms:modified>
</cp:coreProperties>
</file>