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6" r:id="rId6"/>
    <p:sldId id="270" r:id="rId7"/>
    <p:sldId id="271" r:id="rId8"/>
    <p:sldId id="272" r:id="rId9"/>
    <p:sldId id="273" r:id="rId10"/>
    <p:sldId id="26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7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23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29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57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7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666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12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806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3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7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157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8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37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618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32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9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CF5E52-C97C-4F85-8D20-C655689DA2B4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6C81A6-E14C-4C96-88B3-01B8CFD7C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11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509" y="1866945"/>
            <a:ext cx="9144000" cy="3606391"/>
          </a:xfrm>
        </p:spPr>
        <p:txBody>
          <a:bodyPr>
            <a:noAutofit/>
          </a:bodyPr>
          <a:lstStyle/>
          <a:p>
            <a:r>
              <a:rPr lang="en-US" i="1" u="sng" dirty="0" smtClean="0">
                <a:latin typeface="Algerian" panose="04020705040A02060702" pitchFamily="82" charset="0"/>
              </a:rPr>
              <a:t>Mathematics for electronics engineers</a:t>
            </a:r>
            <a:br>
              <a:rPr lang="en-US" i="1" u="sng" dirty="0" smtClean="0">
                <a:latin typeface="Algerian" panose="04020705040A02060702" pitchFamily="82" charset="0"/>
              </a:rPr>
            </a:br>
            <a:r>
              <a:rPr lang="en-US" i="1" u="sng" dirty="0" smtClean="0">
                <a:latin typeface="Algerian" panose="04020705040A02060702" pitchFamily="82" charset="0"/>
              </a:rPr>
              <a:t>(UE21EC241A)</a:t>
            </a:r>
            <a:br>
              <a:rPr lang="en-US" i="1" u="sng" dirty="0" smtClean="0">
                <a:latin typeface="Algerian" panose="04020705040A02060702" pitchFamily="82" charset="0"/>
              </a:rPr>
            </a:br>
            <a:r>
              <a:rPr lang="en-US" i="1" u="sng" dirty="0" smtClean="0">
                <a:latin typeface="Algerian" panose="04020705040A02060702" pitchFamily="82" charset="0"/>
              </a:rPr>
              <a:t>PROJECT</a:t>
            </a:r>
            <a:endParaRPr lang="en-US" i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07" t="7079" r="1321" b="1184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971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73510" y="0"/>
            <a:ext cx="4722254" cy="1043189"/>
          </a:xfrm>
        </p:spPr>
        <p:txBody>
          <a:bodyPr>
            <a:normAutofit/>
          </a:bodyPr>
          <a:lstStyle/>
          <a:p>
            <a:r>
              <a:rPr lang="en-US" sz="2200" u="sng" dirty="0" smtClean="0"/>
              <a:t>FEW MORE APPLICATIONS: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13434" y="811369"/>
            <a:ext cx="10018712" cy="4979829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sz="3600" dirty="0" smtClean="0"/>
          </a:p>
          <a:p>
            <a:pPr fontAlgn="base"/>
            <a:r>
              <a:rPr lang="en-US" sz="7400" dirty="0"/>
              <a:t>In survival </a:t>
            </a:r>
            <a:r>
              <a:rPr lang="en-US" sz="7400" dirty="0" smtClean="0"/>
              <a:t>analysis</a:t>
            </a:r>
          </a:p>
          <a:p>
            <a:pPr fontAlgn="base"/>
            <a:r>
              <a:rPr lang="en-US" sz="7400" dirty="0" smtClean="0"/>
              <a:t>In</a:t>
            </a:r>
            <a:r>
              <a:rPr lang="en-US" sz="7400" dirty="0"/>
              <a:t> reliability engineering and failure </a:t>
            </a:r>
            <a:r>
              <a:rPr lang="en-US" sz="7400" dirty="0" smtClean="0"/>
              <a:t>analysis</a:t>
            </a:r>
          </a:p>
          <a:p>
            <a:pPr fontAlgn="base"/>
            <a:r>
              <a:rPr lang="en-US" sz="7400" dirty="0" smtClean="0"/>
              <a:t>In</a:t>
            </a:r>
            <a:r>
              <a:rPr lang="en-US" sz="7400" dirty="0"/>
              <a:t> electrical engineering to represent overvoltage occurring in an electrical </a:t>
            </a:r>
            <a:r>
              <a:rPr lang="en-US" sz="7400" dirty="0" smtClean="0"/>
              <a:t>system</a:t>
            </a:r>
          </a:p>
          <a:p>
            <a:pPr fontAlgn="base"/>
            <a:r>
              <a:rPr lang="en-US" sz="7400" dirty="0" smtClean="0"/>
              <a:t>In</a:t>
            </a:r>
            <a:r>
              <a:rPr lang="en-US" sz="7400" dirty="0"/>
              <a:t> industrial engineering to represent manufacturing and delivery </a:t>
            </a:r>
            <a:r>
              <a:rPr lang="en-US" sz="7400" dirty="0" smtClean="0"/>
              <a:t>times</a:t>
            </a:r>
          </a:p>
          <a:p>
            <a:pPr fontAlgn="base"/>
            <a:r>
              <a:rPr lang="en-US" sz="7400" dirty="0" smtClean="0"/>
              <a:t>In</a:t>
            </a:r>
            <a:r>
              <a:rPr lang="en-US" sz="7400" dirty="0"/>
              <a:t> extreme value </a:t>
            </a:r>
            <a:r>
              <a:rPr lang="en-US" sz="7400" dirty="0" smtClean="0"/>
              <a:t>theory</a:t>
            </a:r>
          </a:p>
          <a:p>
            <a:pPr fontAlgn="base"/>
            <a:r>
              <a:rPr lang="en-US" sz="7400" dirty="0" smtClean="0"/>
              <a:t>In</a:t>
            </a:r>
            <a:r>
              <a:rPr lang="en-US" sz="7400" dirty="0"/>
              <a:t> weather forecasting and the wind power industry to describe wind speed distributions, as the natural distribution often matches the Weibull shape</a:t>
            </a:r>
            <a:br>
              <a:rPr lang="en-US" sz="7400" dirty="0"/>
            </a:br>
            <a:r>
              <a:rPr lang="en-US" sz="7400" dirty="0"/>
              <a:t>In communications systems </a:t>
            </a:r>
            <a:r>
              <a:rPr lang="en-US" sz="7400" dirty="0" smtClean="0"/>
              <a:t>engineering</a:t>
            </a:r>
          </a:p>
          <a:p>
            <a:pPr fontAlgn="base"/>
            <a:r>
              <a:rPr lang="en-US" sz="7400" dirty="0" smtClean="0"/>
              <a:t>In</a:t>
            </a:r>
            <a:r>
              <a:rPr lang="en-US" sz="7400" dirty="0"/>
              <a:t> radar systems to model the dispersion of the received signals level produced by some types of </a:t>
            </a:r>
            <a:r>
              <a:rPr lang="en-US" sz="7400" dirty="0" smtClean="0"/>
              <a:t>clutters</a:t>
            </a:r>
          </a:p>
          <a:p>
            <a:pPr fontAlgn="base"/>
            <a:r>
              <a:rPr lang="en-US" sz="7400" dirty="0" smtClean="0"/>
              <a:t>To </a:t>
            </a:r>
            <a:r>
              <a:rPr lang="en-US" sz="7400" dirty="0"/>
              <a:t>model fading channels in wireless communications, as the Weibull fading model seems to exhibit good fit to experimental fading channel measurements</a:t>
            </a:r>
            <a:endParaRPr lang="en-US" sz="7400" dirty="0" smtClean="0"/>
          </a:p>
          <a:p>
            <a:pPr marL="0" indent="0" fontAlgn="base">
              <a:buNone/>
            </a:pPr>
            <a:endParaRPr lang="en-US" sz="7400" dirty="0" smtClean="0"/>
          </a:p>
          <a:p>
            <a:pPr marL="0" indent="0" fontAlgn="base">
              <a:buNone/>
            </a:pPr>
            <a:r>
              <a:rPr lang="en-US" sz="7400" u="sng" dirty="0" smtClean="0"/>
              <a:t>REFERENCE:</a:t>
            </a:r>
            <a:endParaRPr lang="en-US" sz="7400" dirty="0" smtClean="0"/>
          </a:p>
          <a:p>
            <a:pPr marL="0" indent="0" fontAlgn="base">
              <a:buNone/>
            </a:pPr>
            <a:r>
              <a:rPr lang="en-US" sz="7400" dirty="0" smtClean="0"/>
              <a:t>https://en.wikipedia.org/wiki/Weibull_distribution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593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191919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u="sng" dirty="0" smtClean="0"/>
              <a:t>THANK YOU</a:t>
            </a:r>
            <a:endParaRPr lang="en-US" sz="9600" u="sng" dirty="0"/>
          </a:p>
        </p:txBody>
      </p:sp>
    </p:spTree>
    <p:extLst>
      <p:ext uri="{BB962C8B-B14F-4D97-AF65-F5344CB8AC3E}">
        <p14:creationId xmlns:p14="http://schemas.microsoft.com/office/powerpoint/2010/main" xmlns="" val="9161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7780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TOPIC:WEIBULL DISTRIBUTION-AND APPLICATIONS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5522" y="4700973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u="sng" dirty="0" smtClean="0"/>
              <a:t>PROFESSOR : RAJINI M.</a:t>
            </a:r>
          </a:p>
          <a:p>
            <a:pPr algn="ctr"/>
            <a:r>
              <a:rPr lang="en-US" u="sng" dirty="0" smtClean="0"/>
              <a:t>AKASH RAVI BHAT(PES1UG21EC025)</a:t>
            </a:r>
          </a:p>
          <a:p>
            <a:pPr algn="ctr"/>
            <a:r>
              <a:rPr lang="en-US" u="sng" dirty="0" smtClean="0"/>
              <a:t>A.ANIRUDH SIMHA(PES1UG21EC001)</a:t>
            </a:r>
          </a:p>
          <a:p>
            <a:pPr algn="ctr"/>
            <a:r>
              <a:rPr lang="en-US" u="sng" dirty="0" smtClean="0"/>
              <a:t>SECTION: A</a:t>
            </a:r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7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010" y="816428"/>
            <a:ext cx="5464744" cy="1752599"/>
          </a:xfrm>
        </p:spPr>
        <p:txBody>
          <a:bodyPr/>
          <a:lstStyle/>
          <a:p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1305" t="7264" r="1912" b="8750"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686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506" t="3750" r="1109" b="28252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169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pPr algn="ctr"/>
            <a:endParaRPr lang="en-US" u="sn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3863" t="6993" r="1166" b="1572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87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3372"/>
            <a:ext cx="10018713" cy="692239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MATLAB IMPLEMENTATION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198" y="1957589"/>
            <a:ext cx="6152862" cy="37820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u="sng" dirty="0"/>
              <a:t>Example 1</a:t>
            </a:r>
            <a:r>
              <a:rPr lang="en-US" sz="5600" dirty="0" smtClean="0"/>
              <a:t>: Find</a:t>
            </a:r>
            <a:r>
              <a:rPr lang="en-US" sz="5600" dirty="0"/>
              <a:t>:</a:t>
            </a:r>
            <a:endParaRPr lang="en-IN" sz="5600" dirty="0"/>
          </a:p>
          <a:p>
            <a:pPr marL="457200" lvl="1" indent="0">
              <a:buNone/>
            </a:pPr>
            <a:r>
              <a:rPr lang="en-US" sz="5600" dirty="0"/>
              <a:t>P(x&gt;20000)</a:t>
            </a:r>
            <a:endParaRPr lang="en-IN" sz="5600" dirty="0"/>
          </a:p>
          <a:p>
            <a:pPr marL="457200" lvl="1" indent="0">
              <a:buNone/>
            </a:pPr>
            <a:r>
              <a:rPr lang="en-US" sz="5600" dirty="0"/>
              <a:t>P(x&lt;10000)</a:t>
            </a:r>
            <a:endParaRPr lang="en-IN" sz="5600" dirty="0"/>
          </a:p>
          <a:p>
            <a:pPr marL="457200" lvl="1" indent="0">
              <a:buNone/>
            </a:pPr>
            <a:r>
              <a:rPr lang="en-US" sz="5600" dirty="0"/>
              <a:t>P(10000&lt;x&lt;20000)</a:t>
            </a:r>
            <a:endParaRPr lang="en-IN" sz="5600" dirty="0"/>
          </a:p>
          <a:p>
            <a:pPr marL="457200" lvl="1" indent="0">
              <a:buNone/>
            </a:pPr>
            <a:r>
              <a:rPr lang="en-US" sz="5600" dirty="0"/>
              <a:t>Expected time to failure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Given gamma=0.5 and </a:t>
            </a:r>
            <a:r>
              <a:rPr lang="en-US" sz="5600" dirty="0" smtClean="0"/>
              <a:t>alpha=5000</a:t>
            </a:r>
            <a:endParaRPr lang="en-IN" sz="5600" dirty="0"/>
          </a:p>
          <a:p>
            <a:pPr marL="0" indent="0">
              <a:buNone/>
            </a:pPr>
            <a:r>
              <a:rPr lang="en-US" sz="6400" b="1" u="sng" dirty="0"/>
              <a:t>Solution:</a:t>
            </a:r>
            <a:endParaRPr lang="en-IN" sz="6400" b="1" u="sng" dirty="0"/>
          </a:p>
          <a:p>
            <a:pPr marL="0" indent="0">
              <a:buNone/>
            </a:pPr>
            <a:r>
              <a:rPr lang="en-US" sz="5600" dirty="0"/>
              <a:t>%% Example Flat display</a:t>
            </a:r>
            <a:endParaRPr lang="en-IN" sz="5600" dirty="0"/>
          </a:p>
          <a:p>
            <a:pPr marL="0" indent="0">
              <a:buNone/>
            </a:pPr>
            <a:r>
              <a:rPr lang="en-US" sz="5600" dirty="0" err="1"/>
              <a:t>clc</a:t>
            </a:r>
            <a:r>
              <a:rPr lang="en-US" sz="5600" dirty="0"/>
              <a:t>; clear;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alpha= 5000; gamma= 0.5;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p20k_below= </a:t>
            </a:r>
            <a:r>
              <a:rPr lang="en-US" sz="5600" dirty="0" err="1"/>
              <a:t>wblcdf</a:t>
            </a:r>
            <a:r>
              <a:rPr lang="en-US" sz="5600" dirty="0"/>
              <a:t>(20000, alpha, gamma)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p20k_beyond = 1- p20k_below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p10k_20k = </a:t>
            </a:r>
            <a:r>
              <a:rPr lang="en-US" sz="5600" dirty="0" err="1"/>
              <a:t>wblcdf</a:t>
            </a:r>
            <a:r>
              <a:rPr lang="en-US" sz="5600" dirty="0"/>
              <a:t> (20000, alpha, gamma) - </a:t>
            </a:r>
            <a:r>
              <a:rPr lang="en-US" sz="5600" dirty="0" err="1"/>
              <a:t>wblcdf</a:t>
            </a:r>
            <a:r>
              <a:rPr lang="en-US" sz="5600" dirty="0"/>
              <a:t> (10000, alpha, gamma)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[M, V]= </a:t>
            </a:r>
            <a:r>
              <a:rPr lang="en-US" sz="5600" dirty="0" err="1"/>
              <a:t>wblstat</a:t>
            </a:r>
            <a:r>
              <a:rPr lang="en-US" sz="5600" dirty="0"/>
              <a:t> (alpha, gamma) 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time= 1:100:25000;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subplot (211); </a:t>
            </a:r>
            <a:r>
              <a:rPr lang="en-US" sz="5600" dirty="0" err="1"/>
              <a:t>fx</a:t>
            </a:r>
            <a:r>
              <a:rPr lang="en-US" sz="5600" dirty="0"/>
              <a:t>= </a:t>
            </a:r>
            <a:r>
              <a:rPr lang="en-US" sz="5600" dirty="0" err="1"/>
              <a:t>wblpdf</a:t>
            </a:r>
            <a:r>
              <a:rPr lang="en-US" sz="5600" dirty="0"/>
              <a:t> (time, alpha, gamma);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plot (time, </a:t>
            </a:r>
            <a:r>
              <a:rPr lang="en-US" sz="5600" dirty="0" err="1"/>
              <a:t>fx</a:t>
            </a:r>
            <a:r>
              <a:rPr lang="en-US" sz="5600" dirty="0"/>
              <a:t>, 'linewidth', 2.5); </a:t>
            </a:r>
            <a:r>
              <a:rPr lang="en-US" sz="5600" dirty="0" err="1"/>
              <a:t>xlabel</a:t>
            </a:r>
            <a:r>
              <a:rPr lang="en-US" sz="5600" dirty="0"/>
              <a:t>('Time'); </a:t>
            </a:r>
            <a:r>
              <a:rPr lang="en-US" sz="5600" dirty="0" err="1"/>
              <a:t>ylabel</a:t>
            </a:r>
            <a:r>
              <a:rPr lang="en-US" sz="5600" dirty="0"/>
              <a:t>('Weibull PDF Display');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subplot (212); </a:t>
            </a:r>
            <a:r>
              <a:rPr lang="en-US" sz="5600" dirty="0" err="1"/>
              <a:t>ft</a:t>
            </a:r>
            <a:r>
              <a:rPr lang="en-US" sz="5600" dirty="0"/>
              <a:t>= </a:t>
            </a:r>
            <a:r>
              <a:rPr lang="en-US" sz="5600" dirty="0" err="1"/>
              <a:t>wblcdf</a:t>
            </a:r>
            <a:r>
              <a:rPr lang="en-US" sz="5600" dirty="0"/>
              <a:t> (time, alpha, gamma);</a:t>
            </a:r>
            <a:endParaRPr lang="en-IN" sz="5600" dirty="0"/>
          </a:p>
          <a:p>
            <a:pPr marL="0" indent="0">
              <a:buNone/>
            </a:pPr>
            <a:r>
              <a:rPr lang="en-US" sz="5600" dirty="0"/>
              <a:t>plot (time, </a:t>
            </a:r>
            <a:r>
              <a:rPr lang="en-US" sz="5600" dirty="0" err="1"/>
              <a:t>ft</a:t>
            </a:r>
            <a:r>
              <a:rPr lang="en-US" sz="5600" dirty="0"/>
              <a:t>, 'linewidth', 2.5); </a:t>
            </a:r>
            <a:r>
              <a:rPr lang="en-US" sz="5600" dirty="0" err="1"/>
              <a:t>xlabel</a:t>
            </a:r>
            <a:r>
              <a:rPr lang="en-US" sz="5600" dirty="0"/>
              <a:t>('Time'); </a:t>
            </a:r>
            <a:r>
              <a:rPr lang="en-US" sz="5600" dirty="0" err="1"/>
              <a:t>ylabel</a:t>
            </a:r>
            <a:r>
              <a:rPr lang="en-US" sz="5600" dirty="0"/>
              <a:t>('Weibull CDF Display');</a:t>
            </a:r>
            <a:endParaRPr lang="en-IN" sz="5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269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47919"/>
            <a:ext cx="10018713" cy="254358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MATLAB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876836"/>
            <a:ext cx="10018713" cy="1557272"/>
          </a:xfrm>
        </p:spPr>
        <p:txBody>
          <a:bodyPr/>
          <a:lstStyle/>
          <a:p>
            <a:r>
              <a:rPr lang="en-US" sz="2000" b="1" u="sng" dirty="0"/>
              <a:t>output</a:t>
            </a:r>
            <a:r>
              <a:rPr lang="en-US" sz="2000" b="1" dirty="0"/>
              <a:t>: </a:t>
            </a:r>
            <a:r>
              <a:rPr lang="en-US" sz="2000" dirty="0" smtClean="0"/>
              <a:t>The graphs of CDF and PDF are obtained</a:t>
            </a:r>
            <a:endParaRPr lang="en-IN" sz="2000" dirty="0"/>
          </a:p>
          <a:p>
            <a:r>
              <a:rPr lang="en-US" sz="2000" dirty="0"/>
              <a:t>we see that 10000 hour is mean failure time 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031" y="1908521"/>
            <a:ext cx="5537915" cy="4771623"/>
          </a:xfrm>
          <a:prstGeom prst="rect">
            <a:avLst/>
          </a:prstGeom>
          <a:ln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19300" r="75965" b="17320"/>
          <a:stretch/>
        </p:blipFill>
        <p:spPr bwMode="auto">
          <a:xfrm>
            <a:off x="6029499" y="1850566"/>
            <a:ext cx="5473522" cy="482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60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3524"/>
            <a:ext cx="10018713" cy="65360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MATLAB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7127"/>
            <a:ext cx="10018713" cy="49540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u="sng" dirty="0"/>
              <a:t>Example 2</a:t>
            </a:r>
            <a:endParaRPr lang="en-IN" sz="3300" b="1" u="sng" dirty="0"/>
          </a:p>
          <a:p>
            <a:pPr marL="0" indent="0">
              <a:buNone/>
            </a:pPr>
            <a:r>
              <a:rPr lang="en-US" sz="2900" dirty="0"/>
              <a:t>Given 20000 </a:t>
            </a:r>
            <a:r>
              <a:rPr lang="en-US" sz="2900" dirty="0" err="1"/>
              <a:t>tyres</a:t>
            </a:r>
            <a:r>
              <a:rPr lang="en-US" sz="2900" dirty="0"/>
              <a:t> what percentage of </a:t>
            </a:r>
            <a:r>
              <a:rPr lang="en-US" sz="2900" dirty="0" err="1"/>
              <a:t>tyres</a:t>
            </a:r>
            <a:r>
              <a:rPr lang="en-US" sz="2900" dirty="0"/>
              <a:t> fail before running 6000km.</a:t>
            </a:r>
            <a:endParaRPr lang="en-IN" sz="2900" dirty="0"/>
          </a:p>
          <a:p>
            <a:pPr marL="0" indent="0">
              <a:buNone/>
            </a:pPr>
            <a:r>
              <a:rPr lang="en-US" sz="2900" dirty="0"/>
              <a:t>Alpha=5000            </a:t>
            </a:r>
            <a:r>
              <a:rPr lang="en-US" sz="2900" dirty="0" smtClean="0"/>
              <a:t>gamma=3.5</a:t>
            </a:r>
            <a:endParaRPr lang="en-IN" sz="2900" dirty="0"/>
          </a:p>
          <a:p>
            <a:pPr marL="0" indent="0">
              <a:buNone/>
            </a:pPr>
            <a:r>
              <a:rPr lang="en-US" sz="2900" b="1" u="sng" dirty="0"/>
              <a:t>Solution:</a:t>
            </a:r>
            <a:endParaRPr lang="en-IN" sz="2900" b="1" u="sng" dirty="0"/>
          </a:p>
          <a:p>
            <a:pPr marL="0" indent="0">
              <a:buNone/>
            </a:pPr>
            <a:r>
              <a:rPr lang="en-US" sz="2900" dirty="0"/>
              <a:t>%% Example Tire Weibull Distribution</a:t>
            </a:r>
            <a:endParaRPr lang="en-IN" sz="2900" dirty="0"/>
          </a:p>
          <a:p>
            <a:pPr marL="0" indent="0">
              <a:buNone/>
            </a:pPr>
            <a:r>
              <a:rPr lang="en-US" sz="2900" dirty="0" err="1"/>
              <a:t>clc</a:t>
            </a:r>
            <a:r>
              <a:rPr lang="en-US" sz="2900" dirty="0"/>
              <a:t>; clear;</a:t>
            </a:r>
            <a:endParaRPr lang="en-IN" sz="2900" dirty="0"/>
          </a:p>
          <a:p>
            <a:pPr marL="0" indent="0">
              <a:buNone/>
            </a:pPr>
            <a:r>
              <a:rPr lang="en-US" sz="2900" dirty="0"/>
              <a:t>alpha = 5000; gamma = 3.5;</a:t>
            </a:r>
            <a:endParaRPr lang="en-IN" sz="2900" dirty="0"/>
          </a:p>
          <a:p>
            <a:pPr marL="0" indent="0">
              <a:buNone/>
            </a:pPr>
            <a:r>
              <a:rPr lang="en-US" sz="2900" dirty="0" err="1"/>
              <a:t>TotalTires</a:t>
            </a:r>
            <a:r>
              <a:rPr lang="en-US" sz="2900" dirty="0"/>
              <a:t>= 20000;</a:t>
            </a:r>
            <a:endParaRPr lang="en-IN" sz="2900" dirty="0"/>
          </a:p>
          <a:p>
            <a:pPr marL="0" indent="0">
              <a:buNone/>
            </a:pPr>
            <a:r>
              <a:rPr lang="en-US" sz="2900" dirty="0"/>
              <a:t>y= </a:t>
            </a:r>
            <a:r>
              <a:rPr lang="en-US" sz="2900" dirty="0" err="1"/>
              <a:t>wblcdf</a:t>
            </a:r>
            <a:r>
              <a:rPr lang="en-US" sz="2900" dirty="0"/>
              <a:t> (6000, alpha, gamma)</a:t>
            </a:r>
            <a:endParaRPr lang="en-IN" sz="2900" dirty="0"/>
          </a:p>
          <a:p>
            <a:pPr marL="0" indent="0">
              <a:buNone/>
            </a:pPr>
            <a:r>
              <a:rPr lang="en-US" sz="2900" dirty="0" err="1"/>
              <a:t>FailTires</a:t>
            </a:r>
            <a:r>
              <a:rPr lang="en-US" sz="2900" dirty="0"/>
              <a:t>= y*</a:t>
            </a:r>
            <a:r>
              <a:rPr lang="en-US" sz="2900" dirty="0" err="1"/>
              <a:t>TotalTires</a:t>
            </a:r>
            <a:r>
              <a:rPr lang="en-US" sz="2900" dirty="0"/>
              <a:t> </a:t>
            </a:r>
            <a:endParaRPr lang="en-IN" sz="2900" dirty="0"/>
          </a:p>
          <a:p>
            <a:pPr marL="0" indent="0">
              <a:buNone/>
            </a:pPr>
            <a:r>
              <a:rPr lang="en-US" sz="2900" dirty="0"/>
              <a:t>time =1:10:10000;</a:t>
            </a:r>
            <a:endParaRPr lang="en-IN" sz="2900" dirty="0"/>
          </a:p>
          <a:p>
            <a:pPr marL="0" indent="0">
              <a:buNone/>
            </a:pPr>
            <a:r>
              <a:rPr lang="en-US" sz="2900" dirty="0"/>
              <a:t>subplot (211); </a:t>
            </a:r>
            <a:r>
              <a:rPr lang="en-US" sz="2900" dirty="0" err="1"/>
              <a:t>fx</a:t>
            </a:r>
            <a:r>
              <a:rPr lang="en-US" sz="2900" dirty="0"/>
              <a:t> = </a:t>
            </a:r>
            <a:r>
              <a:rPr lang="en-US" sz="2900" dirty="0" err="1"/>
              <a:t>wblpdf</a:t>
            </a:r>
            <a:r>
              <a:rPr lang="en-US" sz="2900" dirty="0"/>
              <a:t> (time, alpha, gamma);</a:t>
            </a:r>
            <a:endParaRPr lang="en-IN" sz="2900" dirty="0"/>
          </a:p>
          <a:p>
            <a:pPr marL="0" indent="0">
              <a:buNone/>
            </a:pPr>
            <a:r>
              <a:rPr lang="en-US" sz="2900" dirty="0"/>
              <a:t>plot (time, </a:t>
            </a:r>
            <a:r>
              <a:rPr lang="en-US" sz="2900" dirty="0" err="1"/>
              <a:t>fx</a:t>
            </a:r>
            <a:r>
              <a:rPr lang="en-US" sz="2900" dirty="0"/>
              <a:t>, 'linewidth', 2.5); </a:t>
            </a:r>
            <a:r>
              <a:rPr lang="en-US" sz="2900" dirty="0" err="1"/>
              <a:t>xlabel</a:t>
            </a:r>
            <a:r>
              <a:rPr lang="en-US" sz="2900" dirty="0"/>
              <a:t>('Time'); </a:t>
            </a:r>
            <a:r>
              <a:rPr lang="en-US" sz="2900" dirty="0" err="1"/>
              <a:t>ylabel</a:t>
            </a:r>
            <a:r>
              <a:rPr lang="en-US" sz="2900" dirty="0"/>
              <a:t>('Weibull PDF Tire');</a:t>
            </a:r>
            <a:endParaRPr lang="en-IN" sz="2900" dirty="0"/>
          </a:p>
          <a:p>
            <a:pPr marL="0" indent="0">
              <a:buNone/>
            </a:pPr>
            <a:r>
              <a:rPr lang="en-US" sz="2900" dirty="0"/>
              <a:t>subplot (212); </a:t>
            </a:r>
            <a:r>
              <a:rPr lang="en-US" sz="2900" dirty="0" err="1"/>
              <a:t>ft</a:t>
            </a:r>
            <a:r>
              <a:rPr lang="en-US" sz="2900" dirty="0"/>
              <a:t> = </a:t>
            </a:r>
            <a:r>
              <a:rPr lang="en-US" sz="2900" dirty="0" err="1"/>
              <a:t>wblcdf</a:t>
            </a:r>
            <a:r>
              <a:rPr lang="en-US" sz="2900" dirty="0"/>
              <a:t> (time, alpha, gamma);</a:t>
            </a:r>
            <a:endParaRPr lang="en-IN" sz="2900" dirty="0"/>
          </a:p>
          <a:p>
            <a:pPr marL="0" indent="0">
              <a:buNone/>
            </a:pPr>
            <a:r>
              <a:rPr lang="en-US" sz="2900" dirty="0"/>
              <a:t>plot (time, </a:t>
            </a:r>
            <a:r>
              <a:rPr lang="en-US" sz="2900" dirty="0" err="1"/>
              <a:t>ft</a:t>
            </a:r>
            <a:r>
              <a:rPr lang="en-US" sz="2900" dirty="0"/>
              <a:t>, 'linewidth', 2.5); </a:t>
            </a:r>
            <a:r>
              <a:rPr lang="en-US" sz="2900" dirty="0" err="1"/>
              <a:t>xlabel</a:t>
            </a:r>
            <a:r>
              <a:rPr lang="en-US" sz="2900" dirty="0"/>
              <a:t>('Time'); </a:t>
            </a:r>
            <a:r>
              <a:rPr lang="en-US" sz="2900" dirty="0" err="1"/>
              <a:t>ylabel</a:t>
            </a:r>
            <a:r>
              <a:rPr lang="en-US" sz="2900" dirty="0"/>
              <a:t>('Weibull CDF Tire');</a:t>
            </a:r>
            <a:endParaRPr lang="en-IN" sz="2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61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7767"/>
            <a:ext cx="10018713" cy="795270"/>
          </a:xfrm>
        </p:spPr>
        <p:txBody>
          <a:bodyPr/>
          <a:lstStyle/>
          <a:p>
            <a:r>
              <a:rPr lang="en-IN" u="sng" dirty="0"/>
              <a:t>MATLAB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53038"/>
            <a:ext cx="10018713" cy="2034862"/>
          </a:xfrm>
        </p:spPr>
        <p:txBody>
          <a:bodyPr/>
          <a:lstStyle/>
          <a:p>
            <a:r>
              <a:rPr lang="en-US" sz="2000" b="1" u="sng" dirty="0"/>
              <a:t>output:</a:t>
            </a:r>
            <a:endParaRPr lang="en-IN" sz="2000" b="1" u="sng" dirty="0"/>
          </a:p>
          <a:p>
            <a:r>
              <a:rPr lang="en-US" sz="2000" dirty="0"/>
              <a:t> we see that 85% of the </a:t>
            </a:r>
            <a:r>
              <a:rPr lang="en-US" sz="2000" dirty="0" err="1"/>
              <a:t>tyres</a:t>
            </a:r>
            <a:r>
              <a:rPr lang="en-US" sz="2000" dirty="0"/>
              <a:t> fail before 6000km</a:t>
            </a:r>
            <a:endParaRPr lang="en-IN" sz="2000" dirty="0"/>
          </a:p>
          <a:p>
            <a:r>
              <a:rPr lang="en-US" sz="2000" dirty="0"/>
              <a:t>which is 16987 of 20000 </a:t>
            </a:r>
            <a:r>
              <a:rPr lang="en-US" sz="2000" dirty="0" err="1"/>
              <a:t>tyres</a:t>
            </a:r>
            <a:r>
              <a:rPr lang="en-US" sz="2000" dirty="0"/>
              <a:t>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515808"/>
            <a:ext cx="5602310" cy="4052418"/>
          </a:xfrm>
          <a:prstGeom prst="rect">
            <a:avLst/>
          </a:prstGeom>
          <a:ln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t="4111" r="83732" b="52316"/>
          <a:stretch/>
        </p:blipFill>
        <p:spPr bwMode="auto">
          <a:xfrm>
            <a:off x="5885645" y="2515808"/>
            <a:ext cx="4829578" cy="40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4817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546</TotalTime>
  <Words>347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Mathematics for electronics engineers (UE21EC241A) PROJECT</vt:lpstr>
      <vt:lpstr>TOPIC:WEIBULL DISTRIBUTION-AND APPLICATIONS</vt:lpstr>
      <vt:lpstr>Slide 3</vt:lpstr>
      <vt:lpstr>Slide 4</vt:lpstr>
      <vt:lpstr>Slide 5</vt:lpstr>
      <vt:lpstr>MATLAB IMPLEMENTATION</vt:lpstr>
      <vt:lpstr>MATLAB IMPLEMENTATION</vt:lpstr>
      <vt:lpstr>MATLAB IMPLEMENTATION</vt:lpstr>
      <vt:lpstr>MATLAB IMPLEMENTATION</vt:lpstr>
      <vt:lpstr>Slide 10</vt:lpstr>
      <vt:lpstr>FEW MORE APPLICATIONS: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 ANALYSIS AND SYNTHESIS (UE21EC242A) PROJECT</dc:title>
  <dc:creator>PC</dc:creator>
  <cp:lastModifiedBy>user</cp:lastModifiedBy>
  <cp:revision>41</cp:revision>
  <dcterms:created xsi:type="dcterms:W3CDTF">2022-11-27T09:20:32Z</dcterms:created>
  <dcterms:modified xsi:type="dcterms:W3CDTF">2022-11-29T18:15:27Z</dcterms:modified>
</cp:coreProperties>
</file>