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3323E-6B46-4A09-820C-1ACB7BB0D1A6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5DAF5-4982-417B-B321-BE3FEA4C0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70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25DAF5-4982-417B-B321-BE3FEA4C020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43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48" y="638827"/>
            <a:ext cx="8262252" cy="1202499"/>
          </a:xfrm>
        </p:spPr>
        <p:txBody>
          <a:bodyPr>
            <a:normAutofit/>
          </a:bodyPr>
          <a:lstStyle/>
          <a:p>
            <a:r>
              <a:rPr sz="4000" b="1" dirty="0" err="1">
                <a:latin typeface="Times New Roman" pitchFamily="18" charset="0"/>
                <a:cs typeface="Times New Roman" pitchFamily="18" charset="0"/>
              </a:rPr>
              <a:t>Namma</a:t>
            </a:r>
            <a:r>
              <a:rPr sz="4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dirty="0" err="1">
                <a:latin typeface="Times New Roman" pitchFamily="18" charset="0"/>
                <a:cs typeface="Times New Roman" pitchFamily="18" charset="0"/>
              </a:rPr>
              <a:t>Yatri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.xlxs</a:t>
            </a:r>
            <a:endParaRPr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92" y="2179529"/>
            <a:ext cx="7644008" cy="407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The ride-hailing industry faces challenges like high trip cancellations, demand-supply mismatches, fare fluctuations, and low digital payment adoption. This analysis aims to develop Power BI dashboards to optimize operations and enhance customer experience.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                                               Objective</a:t>
            </a:r>
          </a:p>
          <a:p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Analyze ride-hailing patterns to identify key inefficiencies.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Optimize fare pricing strategies using data insights.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Improve driver allocation based on demand-supply trends.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Increase digital payment adoption among customers.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sz="1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22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400" b="1" dirty="0">
                <a:latin typeface="Times New Roman" pitchFamily="18" charset="0"/>
                <a:cs typeface="Times New Roman" pitchFamily="18" charset="0"/>
              </a:rPr>
              <a:t>Approach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6926"/>
            <a:ext cx="8229600" cy="593107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Data Cleaning &amp; Transformation</a:t>
            </a:r>
          </a:p>
          <a:p>
            <a:pPr algn="just">
              <a:lnSpc>
                <a:spcPct val="150000"/>
              </a:lnSpc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Data Modeling in Power BI</a:t>
            </a:r>
          </a:p>
          <a:p>
            <a:pPr algn="just">
              <a:lnSpc>
                <a:spcPct val="150000"/>
              </a:lnSpc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DAX Measures for KPIs</a:t>
            </a:r>
          </a:p>
          <a:p>
            <a:pPr algn="just">
              <a:lnSpc>
                <a:spcPct val="150000"/>
              </a:lnSpc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Dashboard Creation &amp; Insights Extraction</a:t>
            </a:r>
          </a:p>
          <a:p>
            <a:pPr algn="just">
              <a:lnSpc>
                <a:spcPct val="150000"/>
              </a:lnSpc>
            </a:pPr>
            <a:r>
              <a:rPr sz="1600" dirty="0">
                <a:latin typeface="Times New Roman" pitchFamily="18" charset="0"/>
                <a:cs typeface="Times New Roman" pitchFamily="18" charset="0"/>
              </a:rPr>
              <a:t>Business Recommendations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Methadology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/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Data Cleaning &amp; Transformation in Power Query.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Data Modeling &amp; Relationship Setup in Power BI.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DAX Measures for KPI Calculations.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Development &amp; Insights Generation.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Business Recommendations &amp; Implementation.</a:t>
            </a:r>
          </a:p>
          <a:p>
            <a:pPr marL="0" indent="0" algn="just">
              <a:lnSpc>
                <a:spcPct val="150000"/>
              </a:lnSpc>
              <a:buNone/>
            </a:pPr>
            <a:endParaRPr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4000" b="1" dirty="0">
                <a:latin typeface="Times New Roman" pitchFamily="18" charset="0"/>
                <a:cs typeface="Times New Roman" pitchFamily="18" charset="0"/>
              </a:rP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Dataset includes:</a:t>
            </a:r>
          </a:p>
          <a:p>
            <a:pPr algn="just">
              <a:lnSpc>
                <a:spcPct val="150000"/>
              </a:lnSpc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 Trips (Trip ID, Fare, Duration, Distance, Driver ID, Customer ID)</a:t>
            </a:r>
          </a:p>
          <a:p>
            <a:pPr algn="just">
              <a:lnSpc>
                <a:spcPct val="150000"/>
              </a:lnSpc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 Trip Details (Customer interactions, Cancellations, Completions)</a:t>
            </a:r>
          </a:p>
          <a:p>
            <a:pPr algn="just">
              <a:lnSpc>
                <a:spcPct val="150000"/>
              </a:lnSpc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 Payment Methods (Cash, UPI, Debit Card)</a:t>
            </a:r>
          </a:p>
          <a:p>
            <a:pPr algn="just">
              <a:lnSpc>
                <a:spcPct val="150000"/>
              </a:lnSpc>
            </a:pPr>
            <a:r>
              <a:rPr sz="1400" dirty="0">
                <a:latin typeface="Times New Roman" pitchFamily="18" charset="0"/>
                <a:cs typeface="Times New Roman" pitchFamily="18" charset="0"/>
              </a:rPr>
              <a:t> Assembly Locations (Pickup &amp; Drop Zones)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https://images.moneycontrol.com/static-mcnews/2023/04/Riding-through-Namma-Yatris-Journey-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02" y="3212926"/>
            <a:ext cx="4860098" cy="364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54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sz="3200" b="1" dirty="0">
                <a:latin typeface="Times New Roman" pitchFamily="18" charset="0"/>
                <a:cs typeface="Times New Roman" pitchFamily="18" charset="0"/>
              </a:rPr>
              <a:t>Key DAX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188"/>
            <a:ext cx="8229600" cy="50739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Trips = COUNT(Trips[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tripid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= SUM(Trips[fare])</a:t>
            </a:r>
            <a:endParaRPr sz="1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sz="1400" dirty="0">
                <a:latin typeface="Times New Roman" panose="02020603050405020304" pitchFamily="18" charset="0"/>
                <a:cs typeface="Times New Roman" pitchFamily="18" charset="0"/>
              </a:rPr>
              <a:t>Average Fare </a:t>
            </a:r>
            <a:r>
              <a:rPr lang="en-US" sz="1400" dirty="0">
                <a:latin typeface="Times New Roman" panose="02020603050405020304" pitchFamily="18" charset="0"/>
                <a:cs typeface="Times New Roman" pitchFamily="18" charset="0"/>
              </a:rPr>
              <a:t>=</a:t>
            </a:r>
            <a:r>
              <a:rPr sz="1400" dirty="0">
                <a:latin typeface="Times New Roman" panose="02020603050405020304" pitchFamily="18" charset="0"/>
                <a:cs typeface="Times New Roman" pitchFamily="18" charset="0"/>
              </a:rPr>
              <a:t> AVERAGE(Fare)</a:t>
            </a:r>
          </a:p>
          <a:p>
            <a:pPr algn="just">
              <a:lnSpc>
                <a:spcPct val="150000"/>
              </a:lnSpc>
            </a:pP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Pickup Locations = COUNT(Trips[</a:t>
            </a:r>
            <a:r>
              <a:rPr lang="en-US" sz="1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loc_from</a:t>
            </a:r>
            <a:r>
              <a:rPr lang="en-US" sz="1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lnSpc>
                <a:spcPts val="1350"/>
              </a:lnSpc>
              <a:buNone/>
            </a:pPr>
            <a:br>
              <a:rPr lang="en-US" sz="1000" b="0" dirty="0">
                <a:effectLst/>
                <a:latin typeface="Consolas" panose="020B0609020204030204" pitchFamily="49" charset="0"/>
              </a:rPr>
            </a:br>
            <a:endParaRPr lang="en-US" sz="1000" b="0" dirty="0"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https://d1muf25xaso8hp.cloudfront.net/https%3A%2F%2Ff2fa1cdd9340fae53fcb49f577292458.cdn.bubble.io%2Ff1697708961492x436478742509338600%2FTrip%2520photo.png?w=&amp;h=&amp;auto=compress&amp;dpr=1&amp;fit=ma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1" y="2630466"/>
            <a:ext cx="8642958" cy="404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3600" b="1" dirty="0">
                <a:latin typeface="Times New Roman" pitchFamily="18" charset="0"/>
                <a:cs typeface="Times New Roman" pitchFamily="18" charset="0"/>
              </a:rPr>
              <a:t>Editing &amp;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Removed Duplicates &amp; Handled Missing Values</a:t>
            </a:r>
          </a:p>
          <a:p>
            <a:pPr algn="just">
              <a:lnSpc>
                <a:spcPct val="15000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 Created Time-Based Aggregations (Peak Hours, Distance Categories)</a:t>
            </a:r>
          </a:p>
          <a:p>
            <a:pPr algn="just">
              <a:lnSpc>
                <a:spcPct val="15000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Established Relationships Between Tables</a:t>
            </a:r>
          </a:p>
          <a:p>
            <a:pPr algn="just">
              <a:lnSpc>
                <a:spcPct val="15000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Optimized Queries for Performance in Power BI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800" b="1" dirty="0">
                <a:latin typeface="Times New Roman" pitchFamily="18" charset="0"/>
                <a:cs typeface="Times New Roman" pitchFamily="18" charset="0"/>
              </a:rP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High drop-off rates during fare estimates → Implement Predictive Pricing</a:t>
            </a:r>
          </a:p>
          <a:p>
            <a:pPr algn="just">
              <a:lnSpc>
                <a:spcPct val="15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Demand-Supply gaps in key areas → Improve Driver Allocation</a:t>
            </a:r>
          </a:p>
          <a:p>
            <a:pPr algn="just">
              <a:lnSpc>
                <a:spcPct val="15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Fare spikes during peak hours → Optimize Dynamic Pricing</a:t>
            </a:r>
          </a:p>
          <a:p>
            <a:pPr algn="just">
              <a:lnSpc>
                <a:spcPct val="15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UPI Adoption growing, but cash still dominates → Offer Digital Payment Incentives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31" y="3807912"/>
            <a:ext cx="5999967" cy="27557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dirty="0">
                <a:latin typeface="Times New Roman" pitchFamily="18" charset="0"/>
                <a:cs typeface="Times New Roman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Enhanced demand-supply matching to reduce wait times.</a:t>
            </a:r>
          </a:p>
          <a:p>
            <a:pPr algn="just">
              <a:lnSpc>
                <a:spcPct val="15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 AI-driven fare optimization to balance affordability &amp; revenue.</a:t>
            </a:r>
          </a:p>
          <a:p>
            <a:pPr algn="just">
              <a:lnSpc>
                <a:spcPct val="15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Increased digital payment adoption through targeted incentives.</a:t>
            </a:r>
          </a:p>
          <a:p>
            <a:pPr algn="just">
              <a:lnSpc>
                <a:spcPct val="15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Improved driver performance through better data-driven allocation.</a:t>
            </a:r>
          </a:p>
          <a:p>
            <a:pPr algn="just">
              <a:lnSpc>
                <a:spcPct val="150000"/>
              </a:lnSpc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Data-driven insights help optimize ride-hailing operations.</a:t>
            </a:r>
          </a:p>
          <a:p>
            <a:pPr algn="just">
              <a:lnSpc>
                <a:spcPct val="15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 Reducing cancellations &amp; improving pricing can boost customer retention.</a:t>
            </a:r>
          </a:p>
          <a:p>
            <a:pPr algn="just">
              <a:lnSpc>
                <a:spcPct val="15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Smart allocation of drivers increases efficiency &amp; service quality.</a:t>
            </a:r>
          </a:p>
          <a:p>
            <a:pPr algn="just">
              <a:lnSpc>
                <a:spcPct val="1500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Digital transformation strategies will enhance financial performance.</a:t>
            </a:r>
          </a:p>
          <a:p>
            <a:pPr marL="0" indent="0" algn="just">
              <a:lnSpc>
                <a:spcPct val="150000"/>
              </a:lnSpc>
              <a:buNone/>
            </a:pPr>
            <a:endParaRPr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48" y="3620023"/>
            <a:ext cx="6739003" cy="27933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379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Times New Roman</vt:lpstr>
      <vt:lpstr>Office Theme</vt:lpstr>
      <vt:lpstr>Namma Yatri.xlxs</vt:lpstr>
      <vt:lpstr>Problem Statement</vt:lpstr>
      <vt:lpstr>Approach Used</vt:lpstr>
      <vt:lpstr>Data Source</vt:lpstr>
      <vt:lpstr>Key DAX Measures</vt:lpstr>
      <vt:lpstr>Editing &amp; Modifications</vt:lpstr>
      <vt:lpstr>Business Insights</vt:lpstr>
      <vt:lpstr>Expected Outcomes</vt:lpstr>
      <vt:lpstr>Conclusion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Namma Yatri</dc:title>
  <dc:creator>Kavya</dc:creator>
  <dc:description>generated using python-pptx</dc:description>
  <cp:lastModifiedBy>Yathish G S</cp:lastModifiedBy>
  <cp:revision>10</cp:revision>
  <dcterms:created xsi:type="dcterms:W3CDTF">2013-01-27T09:14:16Z</dcterms:created>
  <dcterms:modified xsi:type="dcterms:W3CDTF">2025-02-27T03:13:08Z</dcterms:modified>
</cp:coreProperties>
</file>