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1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4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972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53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910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40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34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1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0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1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3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0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3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7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495426"/>
            <a:ext cx="8915399" cy="2438399"/>
          </a:xfrm>
        </p:spPr>
        <p:txBody>
          <a:bodyPr>
            <a:noAutofit/>
          </a:bodyPr>
          <a:lstStyle/>
          <a:p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Car accident severity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888" y="4158255"/>
            <a:ext cx="8915399" cy="547096"/>
          </a:xfrm>
        </p:spPr>
        <p:txBody>
          <a:bodyPr/>
          <a:lstStyle/>
          <a:p>
            <a:r>
              <a:rPr lang="en-US">
                <a:latin typeface="Arial Black" panose="020B0A04020102020204" pitchFamily="34" charset="0"/>
              </a:rPr>
              <a:t>Akash Rode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9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688" y="2098674"/>
            <a:ext cx="5731510" cy="35623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329998" y="2098674"/>
            <a:ext cx="5731510" cy="3562350"/>
          </a:xfrm>
          <a:prstGeom prst="rect">
            <a:avLst/>
          </a:prstGeom>
          <a:blipFill>
            <a:blip r:embed="rId5">
              <a:alphaModFix amt="59000"/>
            </a:blip>
            <a:tile tx="0" ty="0" sx="100000" sy="100000" flip="none" algn="tl"/>
          </a:blipFill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72749" y="5854698"/>
            <a:ext cx="2973388" cy="3206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1)       KNN Algorithm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864317" y="5878507"/>
            <a:ext cx="2662872" cy="3206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2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)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Decesion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 Tree Algorithm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411682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495426"/>
            <a:ext cx="8915399" cy="243839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888" y="4158255"/>
            <a:ext cx="8915399" cy="547096"/>
          </a:xfrm>
        </p:spPr>
        <p:txBody>
          <a:bodyPr/>
          <a:lstStyle/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0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Data 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Algorithm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Algorithm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1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to lessen the frequency of car collision.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out the best suitable algorithm for prediction of severity of an accident.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factors to be consider 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condition, Road Condition, Light Condition.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ML model severity of the accident can be predicted.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responsible for collision: Weather condition, Light condition, Road Condition etc.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variable to be consider is ‘SEVERITYCODE’,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SEVERITYCODE is considered as dependent variable.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attributes are referred as independent variable.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‘SEVERITYCODE 1-&gt; Property Damage Only Collision’ &amp; ‘SEVERITYCODE 2 -&gt; Injury Collision’.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5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100" y="278035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Balancing Data Set </a:t>
            </a:r>
          </a:p>
        </p:txBody>
      </p:sp>
      <p:pic>
        <p:nvPicPr>
          <p:cNvPr id="4" name="Content Placeholder 3" descr="C:\Users\HP\Downloads\WhatsApp Image 2020-09-25 at 2.58.25 PM.jpe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65" y="1790700"/>
            <a:ext cx="4165395" cy="37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HP\Downloads\WhatsApp Image 2020-09-25 at 2.58.32 PM (2)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540" y="1790700"/>
            <a:ext cx="4165395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943850" y="5800725"/>
            <a:ext cx="22479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 startAt="2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 </a:t>
            </a: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Balanced Data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855912" y="5800725"/>
            <a:ext cx="22479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1)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Imb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alanced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 Data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214538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class 2 is 57052.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class 1 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132285.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 of output is biased towards class 1.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down sampling is necessary in order to balance the data set,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which contain output as class 1 will be down sampled.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0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data set is well labelled we can use Supervised Machine Learning technique.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predictor value contains binary data i.e. 1 &amp; 2 ( Two outcomes only 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K - Nearest  Neighbour  Algorithm, Decision Tree algorithm, Logistic model, etc.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project we are using K nearest Neighbour algorithm &amp; Decision Tree algorithm.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2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Neighbour (KNN) algorithm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most basic and essential algorithm in ML.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 to the supervised learning domain 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intense application in pattern recognition, data mining and intrusion detection.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assumes that similar things exist in close proximity.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9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</a:t>
            </a:r>
            <a:b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most powerful and popular algorithm.</a:t>
            </a:r>
          </a:p>
          <a:p>
            <a:pPr>
              <a:lnSpc>
                <a:spcPct val="17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falls under the category of supervised learning algorithms.</a:t>
            </a:r>
          </a:p>
          <a:p>
            <a:pPr>
              <a:lnSpc>
                <a:spcPct val="17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for both continuous as well as categorical output variables.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constructed via an algorithmic approach that identifies ways to split a data set based on different conditions.</a:t>
            </a:r>
          </a:p>
          <a:p>
            <a:pPr>
              <a:lnSpc>
                <a:spcPct val="17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most widely used and practical methods for supervised learning.</a:t>
            </a:r>
          </a:p>
          <a:p>
            <a:pPr>
              <a:lnSpc>
                <a:spcPct val="17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non-parametric supervised learning method for classification problems.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093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426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Black</vt:lpstr>
      <vt:lpstr>Calibri</vt:lpstr>
      <vt:lpstr>Century Gothic</vt:lpstr>
      <vt:lpstr>Times New Roman</vt:lpstr>
      <vt:lpstr>Wingdings 3</vt:lpstr>
      <vt:lpstr>Wisp</vt:lpstr>
      <vt:lpstr>    Car accident severity prediction</vt:lpstr>
      <vt:lpstr>Table OF Content </vt:lpstr>
      <vt:lpstr>Introduction</vt:lpstr>
      <vt:lpstr>Data Understanding</vt:lpstr>
      <vt:lpstr>Balancing Data Set </vt:lpstr>
      <vt:lpstr>Balancing Data Set</vt:lpstr>
      <vt:lpstr>Methodology</vt:lpstr>
      <vt:lpstr>K Nearest Neighbour (KNN) algorithm</vt:lpstr>
      <vt:lpstr>Decision Tree algorithm  </vt:lpstr>
      <vt:lpstr>Result and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 prediction</dc:title>
  <dc:creator>Shivam Garje</dc:creator>
  <cp:lastModifiedBy>Akash Rode</cp:lastModifiedBy>
  <cp:revision>10</cp:revision>
  <dcterms:created xsi:type="dcterms:W3CDTF">2020-09-25T14:41:40Z</dcterms:created>
  <dcterms:modified xsi:type="dcterms:W3CDTF">2020-09-25T17:48:33Z</dcterms:modified>
</cp:coreProperties>
</file>