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319"/>
  </p:sldMasterIdLst>
  <p:notesMasterIdLst>
    <p:notesMasterId r:id="rId341"/>
  </p:notesMasterIdLst>
  <p:handoutMasterIdLst>
    <p:handoutMasterId r:id="rId342"/>
  </p:handoutMasterIdLst>
  <p:sldIdLst>
    <p:sldId id="256" r:id="rId320"/>
    <p:sldId id="287" r:id="rId321"/>
    <p:sldId id="288" r:id="rId322"/>
    <p:sldId id="297" r:id="rId323"/>
    <p:sldId id="298" r:id="rId324"/>
    <p:sldId id="314" r:id="rId325"/>
    <p:sldId id="312" r:id="rId326"/>
    <p:sldId id="299" r:id="rId327"/>
    <p:sldId id="300" r:id="rId328"/>
    <p:sldId id="301" r:id="rId329"/>
    <p:sldId id="302" r:id="rId330"/>
    <p:sldId id="304" r:id="rId331"/>
    <p:sldId id="305" r:id="rId332"/>
    <p:sldId id="306" r:id="rId333"/>
    <p:sldId id="307" r:id="rId334"/>
    <p:sldId id="308" r:id="rId335"/>
    <p:sldId id="309" r:id="rId336"/>
    <p:sldId id="310" r:id="rId337"/>
    <p:sldId id="311" r:id="rId338"/>
    <p:sldId id="313" r:id="rId339"/>
    <p:sldId id="258" r:id="rId3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B7"/>
    <a:srgbClr val="FFD7C1"/>
    <a:srgbClr val="EE5500"/>
    <a:srgbClr val="E13601"/>
    <a:srgbClr val="FDDBA5"/>
    <a:srgbClr val="FAA61A"/>
    <a:srgbClr val="000000"/>
    <a:srgbClr val="F47922"/>
    <a:srgbClr val="F26522"/>
    <a:srgbClr val="EE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303" Type="http://schemas.openxmlformats.org/officeDocument/2006/relationships/customXml" Target="../customXml/item303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slide" Target="slides/slide5.xml"/><Relationship Id="rId345" Type="http://schemas.openxmlformats.org/officeDocument/2006/relationships/theme" Target="theme/theme1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slide" Target="slides/slide16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slide" Target="slides/slide6.xml"/><Relationship Id="rId346" Type="http://schemas.openxmlformats.org/officeDocument/2006/relationships/tableStyles" Target="tableStyles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slide" Target="slides/slide1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slide" Target="slides/slide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slide" Target="slides/slide18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slide" Target="slides/slide8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slide" Target="slides/slide1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2" Type="http://schemas.openxmlformats.org/officeDocument/2006/relationships/customXml" Target="../customXml/item302.xml"/><Relationship Id="rId307" Type="http://schemas.openxmlformats.org/officeDocument/2006/relationships/customXml" Target="../customXml/item307.xml"/><Relationship Id="rId323" Type="http://schemas.openxmlformats.org/officeDocument/2006/relationships/slide" Target="slides/slide4.xml"/><Relationship Id="rId328" Type="http://schemas.openxmlformats.org/officeDocument/2006/relationships/slide" Target="slides/slide9.xml"/><Relationship Id="rId344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3" Type="http://schemas.openxmlformats.org/officeDocument/2006/relationships/customXml" Target="../customXml/item313.xml"/><Relationship Id="rId318" Type="http://schemas.openxmlformats.org/officeDocument/2006/relationships/customXml" Target="../customXml/item318.xml"/><Relationship Id="rId339" Type="http://schemas.openxmlformats.org/officeDocument/2006/relationships/slide" Target="slides/slide20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334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slide" Target="slides/slide10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slide" Target="slides/slide2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slideMaster" Target="slideMasters/slideMaster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slide" Target="slides/slide11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slide" Target="slides/slide1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notesMaster" Target="notesMasters/notesMaster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slide" Target="slides/slide12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slide" Target="slides/slide2.xml"/><Relationship Id="rId342" Type="http://schemas.openxmlformats.org/officeDocument/2006/relationships/handoutMaster" Target="handoutMasters/handoutMaster1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slide" Target="slides/slide13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slide" Target="slides/slide3.xml"/><Relationship Id="rId343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slide" Target="slides/slide1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94DE4-2996-4156-96DB-357DEDECD1E4}" type="datetimeFigureOut">
              <a:rPr lang="en-US" smtClean="0"/>
              <a:t>30-Nov-16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0DEF-4C50-4E11-95B7-211F5C00E3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63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2892-4996-49E1-9C8D-DEB1ABFEF5FD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ED78D-C5F3-4BC3-8018-24EBD297D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D78D-C5F3-4BC3-8018-24EBD297D9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D78D-C5F3-4BC3-8018-24EBD297D9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500"/>
            <a:ext cx="9144000" cy="6858499"/>
            <a:chOff x="438150" y="-500"/>
            <a:chExt cx="9144000" cy="6858499"/>
          </a:xfrm>
        </p:grpSpPr>
        <p:sp>
          <p:nvSpPr>
            <p:cNvPr id="4" name="Rectangle 3"/>
            <p:cNvSpPr/>
            <p:nvPr/>
          </p:nvSpPr>
          <p:spPr>
            <a:xfrm>
              <a:off x="636050" y="1324496"/>
              <a:ext cx="8946100" cy="4209009"/>
            </a:xfrm>
            <a:prstGeom prst="rect">
              <a:avLst/>
            </a:prstGeom>
            <a:gradFill flip="none" rotWithShape="1">
              <a:gsLst>
                <a:gs pos="47000">
                  <a:schemeClr val="bg1"/>
                </a:gs>
                <a:gs pos="99000">
                  <a:schemeClr val="bg1">
                    <a:alpha val="34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254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8150" y="-500"/>
              <a:ext cx="1303279" cy="6858499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3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62000" y="2791906"/>
            <a:ext cx="6705600" cy="13503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spc="0" baseline="0"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  <a:uLnTx/>
                <a:uFillTx/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rPr>
              <a:t>eTendering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  <a:uLnTx/>
                <a:uFillTx/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rPr>
              <a:t> Solution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>
                <a:outerShdw blurRad="25400" dist="12700" dir="2700000" algn="tl" rotWithShape="0">
                  <a:prstClr val="black">
                    <a:alpha val="75000"/>
                  </a:prst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4786309"/>
            <a:ext cx="4267200" cy="39529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27" y="1324496"/>
            <a:ext cx="2721973" cy="42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9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C8610"/>
              </a:buClr>
              <a:buSzPct val="135000"/>
              <a:buFontTx/>
              <a:buBlip>
                <a:blip r:embed="rId2"/>
              </a:buBlip>
              <a:defRPr sz="1600">
                <a:latin typeface="HelveticaNeueLT Std" panose="020B0604020202020204" pitchFamily="34" charset="0"/>
              </a:defRPr>
            </a:lvl1pPr>
            <a:lvl2pPr marL="742950" indent="-285750">
              <a:buSzPct val="12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2pPr>
            <a:lvl3pPr marL="1143000" indent="-228600">
              <a:buSzPct val="11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3pPr>
            <a:lvl4pPr marL="1600200" indent="-228600">
              <a:buClr>
                <a:srgbClr val="F47922"/>
              </a:buClr>
              <a:buSzPct val="150000"/>
              <a:buFont typeface="Arial" pitchFamily="34" charset="0"/>
              <a:buChar char="•"/>
              <a:defRPr sz="1400">
                <a:latin typeface="HelveticaNeueLT Std" panose="020B0604020202020204" pitchFamily="34" charset="0"/>
              </a:defRPr>
            </a:lvl4pPr>
            <a:lvl5pPr marL="2057400" indent="-228600">
              <a:buClr>
                <a:srgbClr val="F47922"/>
              </a:buClr>
              <a:buSzPct val="100000"/>
              <a:buFont typeface="Courier New" pitchFamily="49" charset="0"/>
              <a:buChar char="o"/>
              <a:defRPr sz="1400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195" y="177117"/>
            <a:ext cx="7669205" cy="584883"/>
          </a:xfrm>
          <a:prstGeom prst="rect">
            <a:avLst/>
          </a:prstGeom>
        </p:spPr>
        <p:txBody>
          <a:bodyPr anchor="ctr"/>
          <a:lstStyle>
            <a:lvl1pPr>
              <a:tabLst/>
              <a:defRPr kumimoji="0" lang="en-US" sz="2000" b="0" i="0" u="none" strike="noStrike" kern="0" cap="none" spc="-150" normalizeH="0" baseline="0" noProof="0" smtClean="0">
                <a:ln>
                  <a:noFill/>
                </a:ln>
                <a:solidFill>
                  <a:srgbClr val="EE5500"/>
                </a:solidFill>
                <a:effectLst/>
                <a:uLnTx/>
                <a:uFillTx/>
                <a:latin typeface="HelveticaNeueLT Std" panose="020B0604020202020204" pitchFamily="34" charset="0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924465"/>
            <a:ext cx="9144000" cy="0"/>
          </a:xfrm>
          <a:prstGeom prst="line">
            <a:avLst/>
          </a:prstGeom>
          <a:ln w="44450">
            <a:gradFill flip="none" rotWithShape="1">
              <a:gsLst>
                <a:gs pos="8000">
                  <a:srgbClr val="FC8610"/>
                </a:gs>
                <a:gs pos="2000">
                  <a:schemeClr val="bg1">
                    <a:alpha val="0"/>
                  </a:schemeClr>
                </a:gs>
                <a:gs pos="50394">
                  <a:srgbClr val="C44600"/>
                </a:gs>
                <a:gs pos="90000">
                  <a:srgbClr val="FC861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/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143000"/>
            <a:ext cx="4114800" cy="49831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C8610"/>
              </a:buClr>
              <a:buSzPct val="135000"/>
              <a:buFontTx/>
              <a:buBlip>
                <a:blip r:embed="rId2"/>
              </a:buBlip>
              <a:defRPr sz="1600">
                <a:latin typeface="HelveticaNeueLT Std" panose="020B0604020202020204" pitchFamily="34" charset="0"/>
              </a:defRPr>
            </a:lvl1pPr>
            <a:lvl2pPr marL="742950" indent="-285750">
              <a:buSzPct val="12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2pPr>
            <a:lvl3pPr marL="1143000" indent="-228600">
              <a:buSzPct val="110000"/>
              <a:buFontTx/>
              <a:buBlip>
                <a:blip r:embed="rId2"/>
              </a:buBlip>
              <a:defRPr sz="1400">
                <a:latin typeface="HelveticaNeueLT Std" panose="020B0604020202020204" pitchFamily="34" charset="0"/>
              </a:defRPr>
            </a:lvl3pPr>
            <a:lvl4pPr marL="1600200" indent="-228600">
              <a:buClr>
                <a:srgbClr val="F47922"/>
              </a:buClr>
              <a:buSzPct val="150000"/>
              <a:buFont typeface="Arial" pitchFamily="34" charset="0"/>
              <a:buChar char="•"/>
              <a:defRPr sz="1400">
                <a:latin typeface="HelveticaNeueLT Std" panose="020B0604020202020204" pitchFamily="34" charset="0"/>
              </a:defRPr>
            </a:lvl4pPr>
            <a:lvl5pPr marL="2057400" indent="-228600">
              <a:buClr>
                <a:srgbClr val="F47922"/>
              </a:buClr>
              <a:buSzPct val="100000"/>
              <a:buFont typeface="Courier New" pitchFamily="49" charset="0"/>
              <a:buChar char="o"/>
              <a:defRPr sz="1400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195" y="177117"/>
            <a:ext cx="7669205" cy="584883"/>
          </a:xfrm>
          <a:prstGeom prst="rect">
            <a:avLst/>
          </a:prstGeom>
        </p:spPr>
        <p:txBody>
          <a:bodyPr anchor="ctr"/>
          <a:lstStyle>
            <a:lvl1pPr>
              <a:tabLst/>
              <a:defRPr kumimoji="0" lang="en-US" sz="2000" b="0" i="0" u="none" strike="noStrike" kern="0" cap="none" spc="-150" normalizeH="0" baseline="0" noProof="0" smtClean="0">
                <a:ln>
                  <a:noFill/>
                </a:ln>
                <a:solidFill>
                  <a:srgbClr val="EE5500"/>
                </a:solidFill>
                <a:effectLst/>
                <a:uLnTx/>
                <a:uFillTx/>
                <a:latin typeface="HelveticaNeueLT Std" panose="020B0604020202020204" pitchFamily="34" charset="0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924465"/>
            <a:ext cx="9144000" cy="0"/>
          </a:xfrm>
          <a:prstGeom prst="line">
            <a:avLst/>
          </a:prstGeom>
          <a:ln w="44450">
            <a:gradFill flip="none" rotWithShape="1">
              <a:gsLst>
                <a:gs pos="8000">
                  <a:srgbClr val="FC8610"/>
                </a:gs>
                <a:gs pos="2000">
                  <a:schemeClr val="bg1">
                    <a:alpha val="0"/>
                  </a:schemeClr>
                </a:gs>
                <a:gs pos="50394">
                  <a:srgbClr val="C44600"/>
                </a:gs>
                <a:gs pos="90000">
                  <a:srgbClr val="FC861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ogo_3d01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9935" y="42838"/>
            <a:ext cx="83820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6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195" y="177117"/>
            <a:ext cx="7669205" cy="584883"/>
          </a:xfrm>
          <a:prstGeom prst="rect">
            <a:avLst/>
          </a:prstGeom>
        </p:spPr>
        <p:txBody>
          <a:bodyPr anchor="ctr"/>
          <a:lstStyle>
            <a:lvl1pPr>
              <a:tabLst/>
              <a:defRPr kumimoji="0" lang="en-US" sz="2000" b="0" i="0" u="none" strike="noStrike" kern="0" cap="none" spc="-150" normalizeH="0" baseline="0" noProof="0" smtClean="0">
                <a:ln>
                  <a:noFill/>
                </a:ln>
                <a:solidFill>
                  <a:srgbClr val="EE5500"/>
                </a:solidFill>
                <a:effectLst/>
                <a:uLnTx/>
                <a:uFillTx/>
                <a:latin typeface="HelveticaNeueLT Std" panose="020B0604020202020204" pitchFamily="34" charset="0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924465"/>
            <a:ext cx="9144000" cy="0"/>
          </a:xfrm>
          <a:prstGeom prst="line">
            <a:avLst/>
          </a:prstGeom>
          <a:ln w="44450">
            <a:gradFill flip="none" rotWithShape="1">
              <a:gsLst>
                <a:gs pos="8000">
                  <a:srgbClr val="FC8610"/>
                </a:gs>
                <a:gs pos="2000">
                  <a:schemeClr val="bg1">
                    <a:alpha val="0"/>
                  </a:schemeClr>
                </a:gs>
                <a:gs pos="50394">
                  <a:srgbClr val="C44600"/>
                </a:gs>
                <a:gs pos="90000">
                  <a:srgbClr val="FC8610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logo_3d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9935" y="42838"/>
            <a:ext cx="83820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4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ogo_3d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9935" y="42838"/>
            <a:ext cx="83820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6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2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56893" y="30163"/>
            <a:ext cx="4287108" cy="683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0" y="-500"/>
            <a:ext cx="9144000" cy="6858499"/>
            <a:chOff x="438150" y="-500"/>
            <a:chExt cx="9144000" cy="6858499"/>
          </a:xfrm>
        </p:grpSpPr>
        <p:sp>
          <p:nvSpPr>
            <p:cNvPr id="4" name="Rectangle 3"/>
            <p:cNvSpPr/>
            <p:nvPr/>
          </p:nvSpPr>
          <p:spPr>
            <a:xfrm>
              <a:off x="636050" y="1324496"/>
              <a:ext cx="8946100" cy="4209009"/>
            </a:xfrm>
            <a:prstGeom prst="rect">
              <a:avLst/>
            </a:prstGeom>
            <a:gradFill flip="none" rotWithShape="1">
              <a:gsLst>
                <a:gs pos="47000">
                  <a:schemeClr val="bg1"/>
                </a:gs>
                <a:gs pos="99000">
                  <a:schemeClr val="bg1">
                    <a:alpha val="34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254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8150" y="-500"/>
              <a:ext cx="1303279" cy="6858499"/>
            </a:xfrm>
            <a:prstGeom prst="rect">
              <a:avLst/>
            </a:prstGeom>
            <a:gradFill flip="none" rotWithShape="1">
              <a:gsLst>
                <a:gs pos="1000">
                  <a:schemeClr val="bg1">
                    <a:alpha val="0"/>
                  </a:schemeClr>
                </a:gs>
                <a:gs pos="53000">
                  <a:schemeClr val="bg1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219200" y="2923223"/>
            <a:ext cx="6705600" cy="108775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spc="0" baseline="0">
                <a:latin typeface="HelveticaNeueLT Std" panose="020B0604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blipFill>
                  <a:blip r:embed="rId3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</a:rPr>
              <a:t>Click to add text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>
                <a:outerShdw blurRad="25400" dist="12700" dir="2700000" algn="tl" rotWithShape="0">
                  <a:prstClr val="black">
                    <a:alpha val="75000"/>
                  </a:prst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>
                <a:blipFill>
                  <a:blip r:embed="rId10"/>
                  <a:stretch>
                    <a:fillRect/>
                  </a:stretch>
                </a:blipFill>
                <a:effectLst>
                  <a:outerShdw blurRad="25400" dist="12700" dir="2700000" algn="tl" rotWithShape="0">
                    <a:prstClr val="black">
                      <a:alpha val="75000"/>
                    </a:prstClr>
                  </a:outerShdw>
                </a:effectLst>
              </a:rPr>
              <a:t>Revised Template 4</a:t>
            </a:r>
            <a:endParaRPr lang="en-US" sz="3600" b="0" spc="0" dirty="0">
              <a:blipFill>
                <a:blip r:embed="rId10"/>
                <a:stretch>
                  <a:fillRect/>
                </a:stretch>
              </a:blipFill>
              <a:effectLst>
                <a:outerShdw blurRad="25400" dist="12700" dir="2700000" algn="tl" rotWithShape="0">
                  <a:prstClr val="black">
                    <a:alpha val="75000"/>
                  </a:prstClr>
                </a:outerShdw>
              </a:effectLst>
              <a:latin typeface="+mj-lt"/>
              <a:ea typeface="+mn-ea"/>
              <a:cs typeface="+mn-cs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0DB7-53F6-4470-8DB5-0AE45C4B1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81" r:id="rId3"/>
    <p:sldLayoutId id="2147483685" r:id="rId4"/>
    <p:sldLayoutId id="2147483671" r:id="rId5"/>
    <p:sldLayoutId id="2147483682" r:id="rId6"/>
    <p:sldLayoutId id="2147483683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000" b="0" kern="1200" spc="0" baseline="0" dirty="0">
          <a:blipFill>
            <a:blip r:embed="rId10"/>
            <a:stretch>
              <a:fillRect/>
            </a:stretch>
          </a:blipFill>
          <a:effectLst>
            <a:outerShdw blurRad="25400" dist="12700" dir="2700000" algn="tl" rotWithShape="0">
              <a:prstClr val="black">
                <a:alpha val="75000"/>
              </a:prstClr>
            </a:outerShdw>
          </a:effectLst>
          <a:latin typeface="HelveticaNeueLT Std" panose="020B0604020202020204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E4F00"/>
        </a:buClr>
        <a:buSzPct val="110000"/>
        <a:buFont typeface="Courier New" pitchFamily="49" charset="0"/>
        <a:buChar char="o"/>
        <a:defRPr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E4F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customXml" Target="../../customXml/item313.xml"/><Relationship Id="rId7" Type="http://schemas.openxmlformats.org/officeDocument/2006/relationships/customXml" Target="../../customXml/item30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275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270.xml"/><Relationship Id="rId11" Type="http://schemas.openxmlformats.org/officeDocument/2006/relationships/customXml" Target="../../customXml/item306.xml"/><Relationship Id="rId5" Type="http://schemas.openxmlformats.org/officeDocument/2006/relationships/customXml" Target="../../customXml/item47.xml"/><Relationship Id="rId15" Type="http://schemas.openxmlformats.org/officeDocument/2006/relationships/image" Target="../media/image9.png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205.xml"/><Relationship Id="rId9" Type="http://schemas.openxmlformats.org/officeDocument/2006/relationships/customXml" Target="../../customXml/item167.xm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0.xml"/><Relationship Id="rId13" Type="http://schemas.openxmlformats.org/officeDocument/2006/relationships/customXml" Target="../../customXml/item184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202.xml"/><Relationship Id="rId7" Type="http://schemas.openxmlformats.org/officeDocument/2006/relationships/customXml" Target="../../customXml/item121.xml"/><Relationship Id="rId12" Type="http://schemas.openxmlformats.org/officeDocument/2006/relationships/customXml" Target="../../customXml/item197.xml"/><Relationship Id="rId17" Type="http://schemas.openxmlformats.org/officeDocument/2006/relationships/image" Target="../media/image9.png"/><Relationship Id="rId2" Type="http://schemas.openxmlformats.org/officeDocument/2006/relationships/customXml" Target="../../customXml/item37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170.xml"/><Relationship Id="rId5" Type="http://schemas.openxmlformats.org/officeDocument/2006/relationships/customXml" Target="../../customXml/item315.xml"/><Relationship Id="rId15" Type="http://schemas.openxmlformats.org/officeDocument/2006/relationships/image" Target="../media/image7.png"/><Relationship Id="rId10" Type="http://schemas.openxmlformats.org/officeDocument/2006/relationships/customXml" Target="../../customXml/item253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77.xml"/><Relationship Id="rId9" Type="http://schemas.openxmlformats.org/officeDocument/2006/relationships/customXml" Target="../../customXml/item267.xml"/><Relationship Id="rId1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0.xml"/><Relationship Id="rId13" Type="http://schemas.openxmlformats.org/officeDocument/2006/relationships/customXml" Target="../../customXml/item187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67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154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63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0.png"/><Relationship Id="rId1" Type="http://schemas.openxmlformats.org/officeDocument/2006/relationships/customXml" Target="../../customXml/item234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109.xml"/><Relationship Id="rId5" Type="http://schemas.openxmlformats.org/officeDocument/2006/relationships/customXml" Target="../../customXml/item180.xml"/><Relationship Id="rId15" Type="http://schemas.openxmlformats.org/officeDocument/2006/relationships/customXml" Target="../../customXml/item230.xml"/><Relationship Id="rId10" Type="http://schemas.openxmlformats.org/officeDocument/2006/relationships/customXml" Target="../../customXml/item232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57.xml"/><Relationship Id="rId14" Type="http://schemas.openxmlformats.org/officeDocument/2006/relationships/customXml" Target="../../customXml/item174.xml"/><Relationship Id="rId2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13" Type="http://schemas.openxmlformats.org/officeDocument/2006/relationships/customXml" Target="../../customXml/item70.xml"/><Relationship Id="rId18" Type="http://schemas.openxmlformats.org/officeDocument/2006/relationships/customXml" Target="../../customXml/item14.xml"/><Relationship Id="rId26" Type="http://schemas.openxmlformats.org/officeDocument/2006/relationships/customXml" Target="../../customXml/item146.xml"/><Relationship Id="rId39" Type="http://schemas.openxmlformats.org/officeDocument/2006/relationships/customXml" Target="../../customXml/item296.xml"/><Relationship Id="rId3" Type="http://schemas.openxmlformats.org/officeDocument/2006/relationships/customXml" Target="../../customXml/item211.xml"/><Relationship Id="rId21" Type="http://schemas.openxmlformats.org/officeDocument/2006/relationships/customXml" Target="../../customXml/item291.xml"/><Relationship Id="rId34" Type="http://schemas.openxmlformats.org/officeDocument/2006/relationships/customXml" Target="../../customXml/item178.xml"/><Relationship Id="rId42" Type="http://schemas.openxmlformats.org/officeDocument/2006/relationships/image" Target="../media/image8.png"/><Relationship Id="rId47" Type="http://schemas.openxmlformats.org/officeDocument/2006/relationships/image" Target="../media/image13.emf"/><Relationship Id="rId7" Type="http://schemas.openxmlformats.org/officeDocument/2006/relationships/customXml" Target="../../customXml/item219.xml"/><Relationship Id="rId12" Type="http://schemas.openxmlformats.org/officeDocument/2006/relationships/customXml" Target="../../customXml/item158.xml"/><Relationship Id="rId17" Type="http://schemas.openxmlformats.org/officeDocument/2006/relationships/customXml" Target="../../customXml/item151.xml"/><Relationship Id="rId25" Type="http://schemas.openxmlformats.org/officeDocument/2006/relationships/customXml" Target="../../customXml/item241.xml"/><Relationship Id="rId33" Type="http://schemas.openxmlformats.org/officeDocument/2006/relationships/customXml" Target="../../customXml/item79.xml"/><Relationship Id="rId38" Type="http://schemas.openxmlformats.org/officeDocument/2006/relationships/customXml" Target="../../customXml/item73.xml"/><Relationship Id="rId46" Type="http://schemas.openxmlformats.org/officeDocument/2006/relationships/image" Target="../media/image12.png"/><Relationship Id="rId2" Type="http://schemas.openxmlformats.org/officeDocument/2006/relationships/customXml" Target="../../customXml/item271.xml"/><Relationship Id="rId16" Type="http://schemas.openxmlformats.org/officeDocument/2006/relationships/customXml" Target="../../customXml/item264.xml"/><Relationship Id="rId20" Type="http://schemas.openxmlformats.org/officeDocument/2006/relationships/customXml" Target="../../customXml/item213.xml"/><Relationship Id="rId29" Type="http://schemas.openxmlformats.org/officeDocument/2006/relationships/customXml" Target="../../customXml/item60.xml"/><Relationship Id="rId41" Type="http://schemas.openxmlformats.org/officeDocument/2006/relationships/image" Target="../media/image7.png"/><Relationship Id="rId1" Type="http://schemas.openxmlformats.org/officeDocument/2006/relationships/customXml" Target="../../customXml/item297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25.xml"/><Relationship Id="rId24" Type="http://schemas.openxmlformats.org/officeDocument/2006/relationships/customXml" Target="../../customXml/item229.xml"/><Relationship Id="rId32" Type="http://schemas.openxmlformats.org/officeDocument/2006/relationships/customXml" Target="../../customXml/item191.xml"/><Relationship Id="rId37" Type="http://schemas.openxmlformats.org/officeDocument/2006/relationships/customXml" Target="../../customXml/item26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11.png"/><Relationship Id="rId5" Type="http://schemas.openxmlformats.org/officeDocument/2006/relationships/customXml" Target="../../customXml/item262.xml"/><Relationship Id="rId15" Type="http://schemas.openxmlformats.org/officeDocument/2006/relationships/customXml" Target="../../customXml/item41.xml"/><Relationship Id="rId23" Type="http://schemas.openxmlformats.org/officeDocument/2006/relationships/customXml" Target="../../customXml/item308.xml"/><Relationship Id="rId28" Type="http://schemas.openxmlformats.org/officeDocument/2006/relationships/customXml" Target="../../customXml/item182.xml"/><Relationship Id="rId36" Type="http://schemas.openxmlformats.org/officeDocument/2006/relationships/customXml" Target="../../customXml/item129.xml"/><Relationship Id="rId10" Type="http://schemas.openxmlformats.org/officeDocument/2006/relationships/customXml" Target="../../customXml/item23.xml"/><Relationship Id="rId19" Type="http://schemas.openxmlformats.org/officeDocument/2006/relationships/customXml" Target="../../customXml/item32.xml"/><Relationship Id="rId31" Type="http://schemas.openxmlformats.org/officeDocument/2006/relationships/customXml" Target="../../customXml/item288.xml"/><Relationship Id="rId44" Type="http://schemas.openxmlformats.org/officeDocument/2006/relationships/image" Target="../media/image10.png"/><Relationship Id="rId4" Type="http://schemas.openxmlformats.org/officeDocument/2006/relationships/customXml" Target="../../customXml/item227.xml"/><Relationship Id="rId9" Type="http://schemas.openxmlformats.org/officeDocument/2006/relationships/customXml" Target="../../customXml/item97.xml"/><Relationship Id="rId14" Type="http://schemas.openxmlformats.org/officeDocument/2006/relationships/customXml" Target="../../customXml/item171.xml"/><Relationship Id="rId22" Type="http://schemas.openxmlformats.org/officeDocument/2006/relationships/customXml" Target="../../customXml/item64.xml"/><Relationship Id="rId27" Type="http://schemas.openxmlformats.org/officeDocument/2006/relationships/customXml" Target="../../customXml/item254.xml"/><Relationship Id="rId30" Type="http://schemas.openxmlformats.org/officeDocument/2006/relationships/customXml" Target="../../customXml/item266.xml"/><Relationship Id="rId35" Type="http://schemas.openxmlformats.org/officeDocument/2006/relationships/customXml" Target="../../customXml/item21.xml"/><Relationship Id="rId43" Type="http://schemas.openxmlformats.org/officeDocument/2006/relationships/image" Target="../media/image9.png"/><Relationship Id="rId48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9.xml"/><Relationship Id="rId13" Type="http://schemas.openxmlformats.org/officeDocument/2006/relationships/customXml" Target="../../customXml/item221.xml"/><Relationship Id="rId18" Type="http://schemas.openxmlformats.org/officeDocument/2006/relationships/customXml" Target="../../customXml/item101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301.xml"/><Relationship Id="rId21" Type="http://schemas.openxmlformats.org/officeDocument/2006/relationships/customXml" Target="../../customXml/item150.xml"/><Relationship Id="rId7" Type="http://schemas.openxmlformats.org/officeDocument/2006/relationships/customXml" Target="../../customXml/item258.xml"/><Relationship Id="rId12" Type="http://schemas.openxmlformats.org/officeDocument/2006/relationships/customXml" Target="../../customXml/item299.xml"/><Relationship Id="rId17" Type="http://schemas.openxmlformats.org/officeDocument/2006/relationships/customXml" Target="../../customXml/item194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186.xml"/><Relationship Id="rId16" Type="http://schemas.openxmlformats.org/officeDocument/2006/relationships/customXml" Target="../../customXml/item138.xml"/><Relationship Id="rId20" Type="http://schemas.openxmlformats.org/officeDocument/2006/relationships/customXml" Target="../../customXml/item105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93.xml"/><Relationship Id="rId24" Type="http://schemas.openxmlformats.org/officeDocument/2006/relationships/customXml" Target="../../customXml/item156.xml"/><Relationship Id="rId5" Type="http://schemas.openxmlformats.org/officeDocument/2006/relationships/customXml" Target="../../customXml/item248.xml"/><Relationship Id="rId15" Type="http://schemas.openxmlformats.org/officeDocument/2006/relationships/customXml" Target="../../customXml/item10.xml"/><Relationship Id="rId23" Type="http://schemas.openxmlformats.org/officeDocument/2006/relationships/customXml" Target="../../customXml/item111.xml"/><Relationship Id="rId28" Type="http://schemas.openxmlformats.org/officeDocument/2006/relationships/image" Target="../media/image9.png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56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273.xml"/><Relationship Id="rId14" Type="http://schemas.openxmlformats.org/officeDocument/2006/relationships/customXml" Target="../../customXml/item131.xml"/><Relationship Id="rId22" Type="http://schemas.openxmlformats.org/officeDocument/2006/relationships/customXml" Target="../../customXml/item189.xml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8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12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customXml" Target="../../customXml/item294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68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250.xml"/><Relationship Id="rId18" Type="http://schemas.openxmlformats.org/officeDocument/2006/relationships/customXml" Target="../../customXml/item90.xml"/><Relationship Id="rId26" Type="http://schemas.openxmlformats.org/officeDocument/2006/relationships/customXml" Target="../../customXml/item36.xml"/><Relationship Id="rId3" Type="http://schemas.openxmlformats.org/officeDocument/2006/relationships/customXml" Target="../../customXml/item125.xml"/><Relationship Id="rId21" Type="http://schemas.openxmlformats.org/officeDocument/2006/relationships/customXml" Target="../../customXml/item161.xml"/><Relationship Id="rId34" Type="http://schemas.openxmlformats.org/officeDocument/2006/relationships/image" Target="../media/image14.emf"/><Relationship Id="rId7" Type="http://schemas.openxmlformats.org/officeDocument/2006/relationships/customXml" Target="../../customXml/item92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99.xml"/><Relationship Id="rId25" Type="http://schemas.openxmlformats.org/officeDocument/2006/relationships/customXml" Target="../../customXml/item285.xml"/><Relationship Id="rId33" Type="http://schemas.openxmlformats.org/officeDocument/2006/relationships/image" Target="../media/image12.png"/><Relationship Id="rId2" Type="http://schemas.openxmlformats.org/officeDocument/2006/relationships/customXml" Target="../../customXml/item59.xml"/><Relationship Id="rId16" Type="http://schemas.openxmlformats.org/officeDocument/2006/relationships/customXml" Target="../../customXml/item17.xml"/><Relationship Id="rId20" Type="http://schemas.openxmlformats.org/officeDocument/2006/relationships/customXml" Target="../../customXml/item7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87.xml"/><Relationship Id="rId24" Type="http://schemas.openxmlformats.org/officeDocument/2006/relationships/customXml" Target="../../customXml/item78.xml"/><Relationship Id="rId32" Type="http://schemas.openxmlformats.org/officeDocument/2006/relationships/image" Target="../media/image11.png"/><Relationship Id="rId5" Type="http://schemas.openxmlformats.org/officeDocument/2006/relationships/customXml" Target="../../customXml/item255.xml"/><Relationship Id="rId15" Type="http://schemas.openxmlformats.org/officeDocument/2006/relationships/customXml" Target="../../customXml/item175.xml"/><Relationship Id="rId23" Type="http://schemas.openxmlformats.org/officeDocument/2006/relationships/customXml" Target="../../customXml/item204.xml"/><Relationship Id="rId28" Type="http://schemas.openxmlformats.org/officeDocument/2006/relationships/image" Target="../media/image7.png"/><Relationship Id="rId36" Type="http://schemas.openxmlformats.org/officeDocument/2006/relationships/image" Target="../media/image15.png"/><Relationship Id="rId10" Type="http://schemas.openxmlformats.org/officeDocument/2006/relationships/customXml" Target="../../customXml/item130.xml"/><Relationship Id="rId19" Type="http://schemas.openxmlformats.org/officeDocument/2006/relationships/customXml" Target="../../customXml/item20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209.xml"/><Relationship Id="rId14" Type="http://schemas.openxmlformats.org/officeDocument/2006/relationships/customXml" Target="../../customXml/item162.xml"/><Relationship Id="rId22" Type="http://schemas.openxmlformats.org/officeDocument/2006/relationships/customXml" Target="../../customXml/item124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9.png"/><Relationship Id="rId35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1.xml"/><Relationship Id="rId13" Type="http://schemas.openxmlformats.org/officeDocument/2006/relationships/customXml" Target="../../customXml/item54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238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128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119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0.png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199.xml"/><Relationship Id="rId11" Type="http://schemas.openxmlformats.org/officeDocument/2006/relationships/customXml" Target="../../customXml/item311.xml"/><Relationship Id="rId5" Type="http://schemas.openxmlformats.org/officeDocument/2006/relationships/customXml" Target="../../customXml/item120.xml"/><Relationship Id="rId15" Type="http://schemas.openxmlformats.org/officeDocument/2006/relationships/customXml" Target="../../customXml/item22.xml"/><Relationship Id="rId10" Type="http://schemas.openxmlformats.org/officeDocument/2006/relationships/customXml" Target="../../customXml/item38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206.xml"/><Relationship Id="rId14" Type="http://schemas.openxmlformats.org/officeDocument/2006/relationships/customXml" Target="../../customXml/item40.xml"/><Relationship Id="rId2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4.xml"/><Relationship Id="rId18" Type="http://schemas.openxmlformats.org/officeDocument/2006/relationships/customXml" Target="../../customXml/item269.xml"/><Relationship Id="rId26" Type="http://schemas.openxmlformats.org/officeDocument/2006/relationships/customXml" Target="../../customXml/item149.xml"/><Relationship Id="rId39" Type="http://schemas.openxmlformats.org/officeDocument/2006/relationships/customXml" Target="../../customXml/item300.xml"/><Relationship Id="rId3" Type="http://schemas.openxmlformats.org/officeDocument/2006/relationships/customXml" Target="../../customXml/item95.xml"/><Relationship Id="rId21" Type="http://schemas.openxmlformats.org/officeDocument/2006/relationships/customXml" Target="../../customXml/item166.xml"/><Relationship Id="rId34" Type="http://schemas.openxmlformats.org/officeDocument/2006/relationships/customXml" Target="../../customXml/item71.xml"/><Relationship Id="rId42" Type="http://schemas.openxmlformats.org/officeDocument/2006/relationships/image" Target="../media/image8.png"/><Relationship Id="rId47" Type="http://schemas.openxmlformats.org/officeDocument/2006/relationships/image" Target="../media/image14.emf"/><Relationship Id="rId7" Type="http://schemas.openxmlformats.org/officeDocument/2006/relationships/customXml" Target="../../customXml/item181.xml"/><Relationship Id="rId12" Type="http://schemas.openxmlformats.org/officeDocument/2006/relationships/customXml" Target="../../customXml/item76.xml"/><Relationship Id="rId17" Type="http://schemas.openxmlformats.org/officeDocument/2006/relationships/customXml" Target="../../customXml/item185.xml"/><Relationship Id="rId25" Type="http://schemas.openxmlformats.org/officeDocument/2006/relationships/customXml" Target="../../customXml/item290.xml"/><Relationship Id="rId33" Type="http://schemas.openxmlformats.org/officeDocument/2006/relationships/customXml" Target="../../customXml/item85.xml"/><Relationship Id="rId38" Type="http://schemas.openxmlformats.org/officeDocument/2006/relationships/customXml" Target="../../customXml/item30.xml"/><Relationship Id="rId46" Type="http://schemas.openxmlformats.org/officeDocument/2006/relationships/image" Target="../media/image12.png"/><Relationship Id="rId2" Type="http://schemas.openxmlformats.org/officeDocument/2006/relationships/customXml" Target="../../customXml/item233.xml"/><Relationship Id="rId16" Type="http://schemas.openxmlformats.org/officeDocument/2006/relationships/customXml" Target="../../customXml/item108.xml"/><Relationship Id="rId20" Type="http://schemas.openxmlformats.org/officeDocument/2006/relationships/customXml" Target="../../customXml/item9.xml"/><Relationship Id="rId29" Type="http://schemas.openxmlformats.org/officeDocument/2006/relationships/customXml" Target="../../customXml/item52.xml"/><Relationship Id="rId41" Type="http://schemas.openxmlformats.org/officeDocument/2006/relationships/image" Target="../media/image7.png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133.xml"/><Relationship Id="rId11" Type="http://schemas.openxmlformats.org/officeDocument/2006/relationships/customXml" Target="../../customXml/item261.xml"/><Relationship Id="rId24" Type="http://schemas.openxmlformats.org/officeDocument/2006/relationships/customXml" Target="../../customXml/item116.xml"/><Relationship Id="rId32" Type="http://schemas.openxmlformats.org/officeDocument/2006/relationships/customXml" Target="../../customXml/item188.xml"/><Relationship Id="rId37" Type="http://schemas.openxmlformats.org/officeDocument/2006/relationships/customXml" Target="../../customXml/item183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11.png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135.xml"/><Relationship Id="rId23" Type="http://schemas.openxmlformats.org/officeDocument/2006/relationships/customXml" Target="../../customXml/item243.xml"/><Relationship Id="rId28" Type="http://schemas.openxmlformats.org/officeDocument/2006/relationships/customXml" Target="../../customXml/item190.xml"/><Relationship Id="rId36" Type="http://schemas.openxmlformats.org/officeDocument/2006/relationships/customXml" Target="../../customXml/item27.xml"/><Relationship Id="rId49" Type="http://schemas.openxmlformats.org/officeDocument/2006/relationships/image" Target="../media/image16.png"/><Relationship Id="rId10" Type="http://schemas.openxmlformats.org/officeDocument/2006/relationships/customXml" Target="../../customXml/item172.xml"/><Relationship Id="rId19" Type="http://schemas.openxmlformats.org/officeDocument/2006/relationships/customXml" Target="../../customXml/item192.xml"/><Relationship Id="rId31" Type="http://schemas.openxmlformats.org/officeDocument/2006/relationships/customXml" Target="../../customXml/item11.xml"/><Relationship Id="rId44" Type="http://schemas.openxmlformats.org/officeDocument/2006/relationships/image" Target="../media/image10.png"/><Relationship Id="rId4" Type="http://schemas.openxmlformats.org/officeDocument/2006/relationships/customXml" Target="../../customXml/item316.xml"/><Relationship Id="rId9" Type="http://schemas.openxmlformats.org/officeDocument/2006/relationships/customXml" Target="../../customXml/item226.xml"/><Relationship Id="rId14" Type="http://schemas.openxmlformats.org/officeDocument/2006/relationships/customXml" Target="../../customXml/item235.xml"/><Relationship Id="rId22" Type="http://schemas.openxmlformats.org/officeDocument/2006/relationships/customXml" Target="../../customXml/item287.xml"/><Relationship Id="rId27" Type="http://schemas.openxmlformats.org/officeDocument/2006/relationships/customXml" Target="../../customXml/item265.xml"/><Relationship Id="rId30" Type="http://schemas.openxmlformats.org/officeDocument/2006/relationships/customXml" Target="../../customXml/item144.xml"/><Relationship Id="rId35" Type="http://schemas.openxmlformats.org/officeDocument/2006/relationships/customXml" Target="../../customXml/item72.xml"/><Relationship Id="rId43" Type="http://schemas.openxmlformats.org/officeDocument/2006/relationships/image" Target="../media/image9.png"/><Relationship Id="rId48" Type="http://schemas.openxmlformats.org/officeDocument/2006/relationships/image" Target="../media/image15.png"/><Relationship Id="rId8" Type="http://schemas.openxmlformats.org/officeDocument/2006/relationships/customXml" Target="../../customXml/item26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1.xml"/><Relationship Id="rId13" Type="http://schemas.openxmlformats.org/officeDocument/2006/relationships/customXml" Target="../../customXml/item43.xml"/><Relationship Id="rId18" Type="http://schemas.openxmlformats.org/officeDocument/2006/relationships/customXml" Target="../../customXml/item91.xml"/><Relationship Id="rId26" Type="http://schemas.openxmlformats.org/officeDocument/2006/relationships/customXml" Target="../../customXml/item309.xml"/><Relationship Id="rId39" Type="http://schemas.openxmlformats.org/officeDocument/2006/relationships/customXml" Target="../../customXml/item42.xml"/><Relationship Id="rId3" Type="http://schemas.openxmlformats.org/officeDocument/2006/relationships/customXml" Target="../../customXml/item18.xml"/><Relationship Id="rId21" Type="http://schemas.openxmlformats.org/officeDocument/2006/relationships/customXml" Target="../../customXml/item155.xml"/><Relationship Id="rId34" Type="http://schemas.openxmlformats.org/officeDocument/2006/relationships/customXml" Target="../../customXml/item75.xml"/><Relationship Id="rId42" Type="http://schemas.openxmlformats.org/officeDocument/2006/relationships/image" Target="../media/image8.png"/><Relationship Id="rId47" Type="http://schemas.openxmlformats.org/officeDocument/2006/relationships/image" Target="../media/image14.emf"/><Relationship Id="rId7" Type="http://schemas.openxmlformats.org/officeDocument/2006/relationships/customXml" Target="../../customXml/item198.xml"/><Relationship Id="rId12" Type="http://schemas.openxmlformats.org/officeDocument/2006/relationships/customXml" Target="../../customXml/item228.xml"/><Relationship Id="rId17" Type="http://schemas.openxmlformats.org/officeDocument/2006/relationships/customXml" Target="../../customXml/item272.xml"/><Relationship Id="rId25" Type="http://schemas.openxmlformats.org/officeDocument/2006/relationships/customXml" Target="../../customXml/item5.xml"/><Relationship Id="rId33" Type="http://schemas.openxmlformats.org/officeDocument/2006/relationships/customXml" Target="../../customXml/item289.xml"/><Relationship Id="rId38" Type="http://schemas.openxmlformats.org/officeDocument/2006/relationships/customXml" Target="../../customXml/item160.xml"/><Relationship Id="rId46" Type="http://schemas.openxmlformats.org/officeDocument/2006/relationships/image" Target="../media/image12.png"/><Relationship Id="rId2" Type="http://schemas.openxmlformats.org/officeDocument/2006/relationships/customXml" Target="../../customXml/item58.xml"/><Relationship Id="rId16" Type="http://schemas.openxmlformats.org/officeDocument/2006/relationships/customXml" Target="../../customXml/item102.xml"/><Relationship Id="rId20" Type="http://schemas.openxmlformats.org/officeDocument/2006/relationships/customXml" Target="../../customXml/item62.xml"/><Relationship Id="rId29" Type="http://schemas.openxmlformats.org/officeDocument/2006/relationships/customXml" Target="../../customXml/item231.xml"/><Relationship Id="rId41" Type="http://schemas.openxmlformats.org/officeDocument/2006/relationships/image" Target="../media/image7.png"/><Relationship Id="rId1" Type="http://schemas.openxmlformats.org/officeDocument/2006/relationships/customXml" Target="../../customXml/item240.xml"/><Relationship Id="rId6" Type="http://schemas.openxmlformats.org/officeDocument/2006/relationships/customXml" Target="../../customXml/item173.xml"/><Relationship Id="rId11" Type="http://schemas.openxmlformats.org/officeDocument/2006/relationships/customXml" Target="../../customXml/item82.xml"/><Relationship Id="rId24" Type="http://schemas.openxmlformats.org/officeDocument/2006/relationships/customXml" Target="../../customXml/item48.xml"/><Relationship Id="rId32" Type="http://schemas.openxmlformats.org/officeDocument/2006/relationships/customXml" Target="../../customXml/item207.xml"/><Relationship Id="rId37" Type="http://schemas.openxmlformats.org/officeDocument/2006/relationships/customXml" Target="../../customXml/item55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11.png"/><Relationship Id="rId5" Type="http://schemas.openxmlformats.org/officeDocument/2006/relationships/customXml" Target="../../customXml/item278.xml"/><Relationship Id="rId15" Type="http://schemas.openxmlformats.org/officeDocument/2006/relationships/customXml" Target="../../customXml/item159.xml"/><Relationship Id="rId23" Type="http://schemas.openxmlformats.org/officeDocument/2006/relationships/customXml" Target="../../customXml/item123.xml"/><Relationship Id="rId28" Type="http://schemas.openxmlformats.org/officeDocument/2006/relationships/customXml" Target="../../customXml/item260.xml"/><Relationship Id="rId36" Type="http://schemas.openxmlformats.org/officeDocument/2006/relationships/customXml" Target="../../customXml/item210.xml"/><Relationship Id="rId10" Type="http://schemas.openxmlformats.org/officeDocument/2006/relationships/customXml" Target="../../customXml/item220.xml"/><Relationship Id="rId19" Type="http://schemas.openxmlformats.org/officeDocument/2006/relationships/customXml" Target="../../customXml/item218.xml"/><Relationship Id="rId31" Type="http://schemas.openxmlformats.org/officeDocument/2006/relationships/customXml" Target="../../customXml/item251.xml"/><Relationship Id="rId44" Type="http://schemas.openxmlformats.org/officeDocument/2006/relationships/image" Target="../media/image10.png"/><Relationship Id="rId4" Type="http://schemas.openxmlformats.org/officeDocument/2006/relationships/customXml" Target="../../customXml/item139.xml"/><Relationship Id="rId9" Type="http://schemas.openxmlformats.org/officeDocument/2006/relationships/customXml" Target="../../customXml/item298.xml"/><Relationship Id="rId14" Type="http://schemas.openxmlformats.org/officeDocument/2006/relationships/customXml" Target="../../customXml/item224.xml"/><Relationship Id="rId22" Type="http://schemas.openxmlformats.org/officeDocument/2006/relationships/customXml" Target="../../customXml/item303.xml"/><Relationship Id="rId27" Type="http://schemas.openxmlformats.org/officeDocument/2006/relationships/customXml" Target="../../customXml/item142.xml"/><Relationship Id="rId30" Type="http://schemas.openxmlformats.org/officeDocument/2006/relationships/customXml" Target="../../customXml/item152.xml"/><Relationship Id="rId35" Type="http://schemas.openxmlformats.org/officeDocument/2006/relationships/customXml" Target="../../customXml/item252.xml"/><Relationship Id="rId43" Type="http://schemas.openxmlformats.org/officeDocument/2006/relationships/image" Target="../media/image9.png"/><Relationship Id="rId48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0.xml"/><Relationship Id="rId13" Type="http://schemas.openxmlformats.org/officeDocument/2006/relationships/customXml" Target="../../customXml/item157.xml"/><Relationship Id="rId18" Type="http://schemas.openxmlformats.org/officeDocument/2006/relationships/customXml" Target="../../customXml/item295.xml"/><Relationship Id="rId3" Type="http://schemas.openxmlformats.org/officeDocument/2006/relationships/customXml" Target="../../customXml/item283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74.xml"/><Relationship Id="rId12" Type="http://schemas.openxmlformats.org/officeDocument/2006/relationships/customXml" Target="../../customXml/item216.xml"/><Relationship Id="rId17" Type="http://schemas.openxmlformats.org/officeDocument/2006/relationships/customXml" Target="../../customXml/item245.xml"/><Relationship Id="rId25" Type="http://schemas.openxmlformats.org/officeDocument/2006/relationships/image" Target="../media/image12.png"/><Relationship Id="rId2" Type="http://schemas.openxmlformats.org/officeDocument/2006/relationships/customXml" Target="../../customXml/item107.xml"/><Relationship Id="rId16" Type="http://schemas.openxmlformats.org/officeDocument/2006/relationships/customXml" Target="../../customXml/item215.xml"/><Relationship Id="rId20" Type="http://schemas.openxmlformats.org/officeDocument/2006/relationships/image" Target="../media/image7.png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50.xml"/><Relationship Id="rId24" Type="http://schemas.openxmlformats.org/officeDocument/2006/relationships/image" Target="../media/image11.png"/><Relationship Id="rId5" Type="http://schemas.openxmlformats.org/officeDocument/2006/relationships/customXml" Target="../../customXml/item86.xml"/><Relationship Id="rId15" Type="http://schemas.openxmlformats.org/officeDocument/2006/relationships/customXml" Target="../../customXml/item140.xml"/><Relationship Id="rId23" Type="http://schemas.openxmlformats.org/officeDocument/2006/relationships/image" Target="../media/image10.png"/><Relationship Id="rId10" Type="http://schemas.openxmlformats.org/officeDocument/2006/relationships/customXml" Target="../../customXml/item96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225.xml"/><Relationship Id="rId9" Type="http://schemas.openxmlformats.org/officeDocument/2006/relationships/customXml" Target="../../customXml/item110.xml"/><Relationship Id="rId14" Type="http://schemas.openxmlformats.org/officeDocument/2006/relationships/customXml" Target="../../customXml/item113.xml"/><Relationship Id="rId2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.xml"/><Relationship Id="rId13" Type="http://schemas.openxmlformats.org/officeDocument/2006/relationships/customXml" Target="../../customXml/item169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104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141.xml"/><Relationship Id="rId12" Type="http://schemas.openxmlformats.org/officeDocument/2006/relationships/customXml" Target="../../customXml/item69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117.xml"/><Relationship Id="rId16" Type="http://schemas.openxmlformats.org/officeDocument/2006/relationships/customXml" Target="../../customXml/item148.xml"/><Relationship Id="rId20" Type="http://schemas.openxmlformats.org/officeDocument/2006/relationships/image" Target="../media/image9.png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114.xml"/><Relationship Id="rId11" Type="http://schemas.openxmlformats.org/officeDocument/2006/relationships/customXml" Target="../../customXml/item203.xml"/><Relationship Id="rId5" Type="http://schemas.openxmlformats.org/officeDocument/2006/relationships/customXml" Target="../../customXml/item33.xml"/><Relationship Id="rId15" Type="http://schemas.openxmlformats.org/officeDocument/2006/relationships/customXml" Target="../../customXml/item246.xml"/><Relationship Id="rId23" Type="http://schemas.openxmlformats.org/officeDocument/2006/relationships/image" Target="../media/image12.png"/><Relationship Id="rId10" Type="http://schemas.openxmlformats.org/officeDocument/2006/relationships/customXml" Target="../../customXml/item106.xml"/><Relationship Id="rId19" Type="http://schemas.openxmlformats.org/officeDocument/2006/relationships/image" Target="../media/image8.png"/><Relationship Id="rId4" Type="http://schemas.openxmlformats.org/officeDocument/2006/relationships/customXml" Target="../../customXml/item247.xml"/><Relationship Id="rId9" Type="http://schemas.openxmlformats.org/officeDocument/2006/relationships/customXml" Target="../../customXml/item276.xml"/><Relationship Id="rId14" Type="http://schemas.openxmlformats.org/officeDocument/2006/relationships/customXml" Target="../../customXml/item80.xml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6.xml"/><Relationship Id="rId13" Type="http://schemas.openxmlformats.org/officeDocument/2006/relationships/customXml" Target="../../customXml/item137.xml"/><Relationship Id="rId18" Type="http://schemas.openxmlformats.org/officeDocument/2006/relationships/customXml" Target="../../customXml/item307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86.xml"/><Relationship Id="rId21" Type="http://schemas.openxmlformats.org/officeDocument/2006/relationships/customXml" Target="../../customXml/item53.xml"/><Relationship Id="rId7" Type="http://schemas.openxmlformats.org/officeDocument/2006/relationships/customXml" Target="../../customXml/item292.xml"/><Relationship Id="rId12" Type="http://schemas.openxmlformats.org/officeDocument/2006/relationships/customXml" Target="../../customXml/item98.xml"/><Relationship Id="rId17" Type="http://schemas.openxmlformats.org/officeDocument/2006/relationships/customXml" Target="../../customXml/item277.xml"/><Relationship Id="rId25" Type="http://schemas.openxmlformats.org/officeDocument/2006/relationships/customXml" Target="../../customXml/item208.xml"/><Relationship Id="rId2" Type="http://schemas.openxmlformats.org/officeDocument/2006/relationships/customXml" Target="../../customXml/item256.xml"/><Relationship Id="rId16" Type="http://schemas.openxmlformats.org/officeDocument/2006/relationships/customXml" Target="../../customXml/item242.xml"/><Relationship Id="rId20" Type="http://schemas.openxmlformats.org/officeDocument/2006/relationships/customXml" Target="../../customXml/item24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222.xml"/><Relationship Id="rId6" Type="http://schemas.openxmlformats.org/officeDocument/2006/relationships/customXml" Target="../../customXml/item257.xml"/><Relationship Id="rId11" Type="http://schemas.openxmlformats.org/officeDocument/2006/relationships/customXml" Target="../../customXml/item68.xml"/><Relationship Id="rId24" Type="http://schemas.openxmlformats.org/officeDocument/2006/relationships/customXml" Target="../../customXml/item165.xml"/><Relationship Id="rId32" Type="http://schemas.openxmlformats.org/officeDocument/2006/relationships/image" Target="../media/image12.png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223.xml"/><Relationship Id="rId23" Type="http://schemas.openxmlformats.org/officeDocument/2006/relationships/customXml" Target="../../customXml/item118.xml"/><Relationship Id="rId28" Type="http://schemas.openxmlformats.org/officeDocument/2006/relationships/image" Target="../media/image8.png"/><Relationship Id="rId10" Type="http://schemas.openxmlformats.org/officeDocument/2006/relationships/customXml" Target="../../customXml/item39.xml"/><Relationship Id="rId19" Type="http://schemas.openxmlformats.org/officeDocument/2006/relationships/customXml" Target="../../customXml/item164.xml"/><Relationship Id="rId31" Type="http://schemas.openxmlformats.org/officeDocument/2006/relationships/image" Target="../media/image11.png"/><Relationship Id="rId4" Type="http://schemas.openxmlformats.org/officeDocument/2006/relationships/customXml" Target="../../customXml/item317.xml"/><Relationship Id="rId9" Type="http://schemas.openxmlformats.org/officeDocument/2006/relationships/customXml" Target="../../customXml/item3.xml"/><Relationship Id="rId14" Type="http://schemas.openxmlformats.org/officeDocument/2006/relationships/customXml" Target="../../customXml/item193.xml"/><Relationship Id="rId22" Type="http://schemas.openxmlformats.org/officeDocument/2006/relationships/customXml" Target="../../customXml/item83.xml"/><Relationship Id="rId27" Type="http://schemas.openxmlformats.org/officeDocument/2006/relationships/image" Target="../media/image7.png"/><Relationship Id="rId3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3.xml"/><Relationship Id="rId13" Type="http://schemas.openxmlformats.org/officeDocument/2006/relationships/customXml" Target="../../customXml/item31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66.xml"/><Relationship Id="rId21" Type="http://schemas.openxmlformats.org/officeDocument/2006/relationships/image" Target="../media/image11.png"/><Relationship Id="rId7" Type="http://schemas.openxmlformats.org/officeDocument/2006/relationships/customXml" Target="../../customXml/item34.xml"/><Relationship Id="rId12" Type="http://schemas.openxmlformats.org/officeDocument/2006/relationships/customXml" Target="../../customXml/item13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9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0.png"/><Relationship Id="rId1" Type="http://schemas.openxmlformats.org/officeDocument/2006/relationships/customXml" Target="../../customXml/item249.xml"/><Relationship Id="rId6" Type="http://schemas.openxmlformats.org/officeDocument/2006/relationships/customXml" Target="../../customXml/item112.xml"/><Relationship Id="rId11" Type="http://schemas.openxmlformats.org/officeDocument/2006/relationships/customXml" Target="../../customXml/item263.xml"/><Relationship Id="rId5" Type="http://schemas.openxmlformats.org/officeDocument/2006/relationships/customXml" Target="../../customXml/item177.xml"/><Relationship Id="rId15" Type="http://schemas.openxmlformats.org/officeDocument/2006/relationships/customXml" Target="../../customXml/item318.xml"/><Relationship Id="rId10" Type="http://schemas.openxmlformats.org/officeDocument/2006/relationships/customXml" Target="../../customXml/item214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196.xml"/><Relationship Id="rId14" Type="http://schemas.openxmlformats.org/officeDocument/2006/relationships/customXml" Target="../../customXml/item236.xml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4.xml"/><Relationship Id="rId13" Type="http://schemas.openxmlformats.org/officeDocument/2006/relationships/customXml" Target="../../customXml/item163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212.xml"/><Relationship Id="rId7" Type="http://schemas.openxmlformats.org/officeDocument/2006/relationships/customXml" Target="../../customXml/item239.xml"/><Relationship Id="rId12" Type="http://schemas.openxmlformats.org/officeDocument/2006/relationships/customXml" Target="../../customXml/item284.xml"/><Relationship Id="rId17" Type="http://schemas.openxmlformats.org/officeDocument/2006/relationships/image" Target="../media/image9.png"/><Relationship Id="rId2" Type="http://schemas.openxmlformats.org/officeDocument/2006/relationships/customXml" Target="../../customXml/item16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customXml" Target="../../customXml/item153.xml"/><Relationship Id="rId6" Type="http://schemas.openxmlformats.org/officeDocument/2006/relationships/customXml" Target="../../customXml/item302.xml"/><Relationship Id="rId11" Type="http://schemas.openxmlformats.org/officeDocument/2006/relationships/customXml" Target="../../customXml/item45.xml"/><Relationship Id="rId5" Type="http://schemas.openxmlformats.org/officeDocument/2006/relationships/customXml" Target="../../customXml/item282.xml"/><Relationship Id="rId15" Type="http://schemas.openxmlformats.org/officeDocument/2006/relationships/image" Target="../media/image7.png"/><Relationship Id="rId10" Type="http://schemas.openxmlformats.org/officeDocument/2006/relationships/customXml" Target="../../customXml/item147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274.xml"/><Relationship Id="rId9" Type="http://schemas.openxmlformats.org/officeDocument/2006/relationships/customXml" Target="../../customXml/item8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237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customXml" Target="../../customXml/item145.xml"/><Relationship Id="rId1" Type="http://schemas.openxmlformats.org/officeDocument/2006/relationships/customXml" Target="../../customXml/item10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customXml" Target="../../customXml/item115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100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791906"/>
            <a:ext cx="5638800" cy="1350389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-</a:t>
            </a:r>
            <a:r>
              <a:rPr lang="en-US" sz="2400" dirty="0" smtClean="0"/>
              <a:t>Hotel Reservation System 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30 Nov, 2016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082544" y="64770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97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Slide-7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2266" y="869785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02334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Geo-Location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-1" y="1541561"/>
            <a:ext cx="9040957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grpSp>
        <p:nvGrpSpPr>
          <p:cNvPr id="40" name="TabGroup"/>
          <p:cNvGrpSpPr/>
          <p:nvPr>
            <p:custDataLst>
              <p:custData r:id="rId5"/>
            </p:custDataLst>
          </p:nvPr>
        </p:nvGrpSpPr>
        <p:grpSpPr>
          <a:xfrm>
            <a:off x="2438400" y="3192616"/>
            <a:ext cx="6106875" cy="2174954"/>
            <a:chOff x="3138993" y="2600323"/>
            <a:chExt cx="3513043" cy="2017397"/>
          </a:xfrm>
        </p:grpSpPr>
        <p:sp>
          <p:nvSpPr>
            <p:cNvPr id="41" name="Container"/>
            <p:cNvSpPr>
              <a:spLocks/>
            </p:cNvSpPr>
            <p:nvPr/>
          </p:nvSpPr>
          <p:spPr>
            <a:xfrm>
              <a:off x="3138993" y="2828961"/>
              <a:ext cx="3513043" cy="178875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/>
            <p:cNvSpPr txBox="1">
              <a:spLocks/>
            </p:cNvSpPr>
            <p:nvPr/>
          </p:nvSpPr>
          <p:spPr>
            <a:xfrm>
              <a:off x="3689087" y="2633885"/>
              <a:ext cx="464349" cy="19507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District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ab2"/>
            <p:cNvSpPr txBox="1">
              <a:spLocks/>
            </p:cNvSpPr>
            <p:nvPr/>
          </p:nvSpPr>
          <p:spPr>
            <a:xfrm>
              <a:off x="4153436" y="2633885"/>
              <a:ext cx="464349" cy="195077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71064" y="2600323"/>
              <a:ext cx="518023" cy="228637"/>
              <a:chOff x="3458263" y="2698420"/>
              <a:chExt cx="335295" cy="195078"/>
            </a:xfrm>
          </p:grpSpPr>
          <p:sp>
            <p:nvSpPr>
              <p:cNvPr id="46" name="ActiveTab"/>
              <p:cNvSpPr txBox="1">
                <a:spLocks/>
              </p:cNvSpPr>
              <p:nvPr/>
            </p:nvSpPr>
            <p:spPr>
              <a:xfrm>
                <a:off x="3458263" y="2698420"/>
                <a:ext cx="335295" cy="19507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Division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abLine"/>
              <p:cNvSpPr>
                <a:spLocks/>
              </p:cNvSpPr>
              <p:nvPr/>
            </p:nvSpPr>
            <p:spPr>
              <a:xfrm>
                <a:off x="3461856" y="2893498"/>
                <a:ext cx="32811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Content"/>
          <p:cNvSpPr/>
          <p:nvPr>
            <p:custDataLst>
              <p:custData r:id="rId6"/>
            </p:custDataLst>
          </p:nvPr>
        </p:nvSpPr>
        <p:spPr>
          <a:xfrm>
            <a:off x="4562992" y="38799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7"/>
            </p:custDataLst>
          </p:nvPr>
        </p:nvSpPr>
        <p:spPr>
          <a:xfrm>
            <a:off x="4584730" y="445076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8"/>
            </p:custDataLst>
          </p:nvPr>
        </p:nvSpPr>
        <p:spPr>
          <a:xfrm>
            <a:off x="4549734" y="3617440"/>
            <a:ext cx="11160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Code</a:t>
            </a:r>
          </a:p>
        </p:txBody>
      </p:sp>
      <p:sp>
        <p:nvSpPr>
          <p:cNvPr id="51" name="Content"/>
          <p:cNvSpPr txBox="1"/>
          <p:nvPr>
            <p:custDataLst>
              <p:custData r:id="rId9"/>
            </p:custDataLst>
          </p:nvPr>
        </p:nvSpPr>
        <p:spPr>
          <a:xfrm>
            <a:off x="4573878" y="4219935"/>
            <a:ext cx="11673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sp>
        <p:nvSpPr>
          <p:cNvPr id="52" name="Content"/>
          <p:cNvSpPr txBox="1"/>
          <p:nvPr>
            <p:custDataLst>
              <p:custData r:id="rId10"/>
            </p:custDataLst>
          </p:nvPr>
        </p:nvSpPr>
        <p:spPr>
          <a:xfrm>
            <a:off x="6282347" y="3502444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53" name="Content"/>
          <p:cNvSpPr txBox="1"/>
          <p:nvPr>
            <p:custDataLst>
              <p:custData r:id="rId11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54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Slide-9 of 20</a:t>
            </a:r>
            <a:endParaRPr lang="en-US" sz="800" dirty="0"/>
          </a:p>
        </p:txBody>
      </p:sp>
      <p:sp>
        <p:nvSpPr>
          <p:cNvPr id="5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4685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Slide-8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2266" y="869785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02334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Geo-Location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1" y="1541561"/>
            <a:ext cx="9040957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TabGroup"/>
          <p:cNvGrpSpPr/>
          <p:nvPr>
            <p:custDataLst>
              <p:custData r:id="rId5"/>
            </p:custDataLst>
          </p:nvPr>
        </p:nvGrpSpPr>
        <p:grpSpPr>
          <a:xfrm>
            <a:off x="2494151" y="3192616"/>
            <a:ext cx="6051125" cy="2598585"/>
            <a:chOff x="3171064" y="2600323"/>
            <a:chExt cx="3480972" cy="2017396"/>
          </a:xfrm>
        </p:grpSpPr>
        <p:sp>
          <p:nvSpPr>
            <p:cNvPr id="41" name="Container"/>
            <p:cNvSpPr>
              <a:spLocks/>
            </p:cNvSpPr>
            <p:nvPr/>
          </p:nvSpPr>
          <p:spPr>
            <a:xfrm>
              <a:off x="3171064" y="2791687"/>
              <a:ext cx="3480972" cy="182603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/>
            <p:cNvSpPr txBox="1">
              <a:spLocks/>
            </p:cNvSpPr>
            <p:nvPr/>
          </p:nvSpPr>
          <p:spPr>
            <a:xfrm>
              <a:off x="3721158" y="2628413"/>
              <a:ext cx="464349" cy="1632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District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ab2"/>
            <p:cNvSpPr txBox="1">
              <a:spLocks/>
            </p:cNvSpPr>
            <p:nvPr/>
          </p:nvSpPr>
          <p:spPr>
            <a:xfrm>
              <a:off x="4185507" y="2628413"/>
              <a:ext cx="464349" cy="1632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203135" y="2600323"/>
              <a:ext cx="518023" cy="191363"/>
              <a:chOff x="3479021" y="2698420"/>
              <a:chExt cx="335295" cy="163275"/>
            </a:xfrm>
          </p:grpSpPr>
          <p:sp>
            <p:nvSpPr>
              <p:cNvPr id="45" name="ActiveTab"/>
              <p:cNvSpPr txBox="1">
                <a:spLocks/>
              </p:cNvSpPr>
              <p:nvPr/>
            </p:nvSpPr>
            <p:spPr>
              <a:xfrm>
                <a:off x="3479021" y="2698420"/>
                <a:ext cx="335295" cy="1632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Division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abLine"/>
              <p:cNvSpPr>
                <a:spLocks/>
              </p:cNvSpPr>
              <p:nvPr/>
            </p:nvSpPr>
            <p:spPr>
              <a:xfrm>
                <a:off x="3482614" y="2861695"/>
                <a:ext cx="32811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Content"/>
          <p:cNvSpPr txBox="1"/>
          <p:nvPr>
            <p:custDataLst>
              <p:custData r:id="rId6"/>
            </p:custDataLst>
          </p:nvPr>
        </p:nvSpPr>
        <p:spPr>
          <a:xfrm>
            <a:off x="4549734" y="361744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grpSp>
        <p:nvGrpSpPr>
          <p:cNvPr id="48" name="DropdownBox"/>
          <p:cNvGrpSpPr/>
          <p:nvPr>
            <p:custDataLst>
              <p:custData r:id="rId7"/>
            </p:custDataLst>
          </p:nvPr>
        </p:nvGrpSpPr>
        <p:grpSpPr>
          <a:xfrm>
            <a:off x="4549734" y="3902923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4560954" y="4186775"/>
            <a:ext cx="105830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Code</a:t>
            </a:r>
          </a:p>
        </p:txBody>
      </p: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4584730" y="445076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4587295" y="5105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4573878" y="4782407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sp>
        <p:nvSpPr>
          <p:cNvPr id="55" name="Content"/>
          <p:cNvSpPr txBox="1"/>
          <p:nvPr>
            <p:custDataLst>
              <p:custData r:id="rId12"/>
            </p:custDataLst>
          </p:nvPr>
        </p:nvSpPr>
        <p:spPr>
          <a:xfrm>
            <a:off x="6282347" y="3502444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56" name="Content"/>
          <p:cNvSpPr txBox="1"/>
          <p:nvPr>
            <p:custDataLst>
              <p:custData r:id="rId13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57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Slide-10 of 20</a:t>
            </a:r>
            <a:endParaRPr lang="en-US" sz="800" dirty="0"/>
          </a:p>
        </p:txBody>
      </p:sp>
      <p:sp>
        <p:nvSpPr>
          <p:cNvPr id="5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225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Slide-8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2266" y="869785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02334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Geo-Location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1" y="1541561"/>
            <a:ext cx="9040957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TabGroup"/>
          <p:cNvGrpSpPr/>
          <p:nvPr>
            <p:custDataLst>
              <p:custData r:id="rId5"/>
            </p:custDataLst>
          </p:nvPr>
        </p:nvGrpSpPr>
        <p:grpSpPr>
          <a:xfrm>
            <a:off x="2494151" y="3192609"/>
            <a:ext cx="6051125" cy="2903391"/>
            <a:chOff x="3171064" y="2600318"/>
            <a:chExt cx="3480972" cy="2017401"/>
          </a:xfrm>
        </p:grpSpPr>
        <p:sp>
          <p:nvSpPr>
            <p:cNvPr id="41" name="Container"/>
            <p:cNvSpPr>
              <a:spLocks/>
            </p:cNvSpPr>
            <p:nvPr/>
          </p:nvSpPr>
          <p:spPr>
            <a:xfrm>
              <a:off x="3171064" y="2771596"/>
              <a:ext cx="3480972" cy="184612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/>
            <p:cNvSpPr txBox="1">
              <a:spLocks/>
            </p:cNvSpPr>
            <p:nvPr/>
          </p:nvSpPr>
          <p:spPr>
            <a:xfrm>
              <a:off x="3721158" y="2625462"/>
              <a:ext cx="464349" cy="1461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District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Tab2"/>
            <p:cNvSpPr txBox="1">
              <a:spLocks/>
            </p:cNvSpPr>
            <p:nvPr/>
          </p:nvSpPr>
          <p:spPr>
            <a:xfrm>
              <a:off x="4185507" y="2625462"/>
              <a:ext cx="464349" cy="14613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Area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203135" y="2600318"/>
              <a:ext cx="518023" cy="171273"/>
              <a:chOff x="3479021" y="2698420"/>
              <a:chExt cx="335295" cy="146134"/>
            </a:xfrm>
          </p:grpSpPr>
          <p:sp>
            <p:nvSpPr>
              <p:cNvPr id="45" name="ActiveTab"/>
              <p:cNvSpPr txBox="1">
                <a:spLocks/>
              </p:cNvSpPr>
              <p:nvPr/>
            </p:nvSpPr>
            <p:spPr>
              <a:xfrm>
                <a:off x="3479021" y="2698420"/>
                <a:ext cx="335295" cy="1461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Division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abLine"/>
              <p:cNvSpPr>
                <a:spLocks/>
              </p:cNvSpPr>
              <p:nvPr/>
            </p:nvSpPr>
            <p:spPr>
              <a:xfrm>
                <a:off x="3482614" y="2844554"/>
                <a:ext cx="328110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7" name="Content"/>
          <p:cNvSpPr txBox="1"/>
          <p:nvPr>
            <p:custDataLst>
              <p:custData r:id="rId6"/>
            </p:custDataLst>
          </p:nvPr>
        </p:nvSpPr>
        <p:spPr>
          <a:xfrm>
            <a:off x="4549734" y="361744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grpSp>
        <p:nvGrpSpPr>
          <p:cNvPr id="48" name="DropdownBox"/>
          <p:cNvGrpSpPr/>
          <p:nvPr>
            <p:custDataLst>
              <p:custData r:id="rId7"/>
            </p:custDataLst>
          </p:nvPr>
        </p:nvGrpSpPr>
        <p:grpSpPr>
          <a:xfrm>
            <a:off x="4549734" y="3902923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4584730" y="4652138"/>
            <a:ext cx="8911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Code</a:t>
            </a:r>
          </a:p>
        </p:txBody>
      </p:sp>
      <p:sp>
        <p:nvSpPr>
          <p:cNvPr id="52" name="Content"/>
          <p:cNvSpPr/>
          <p:nvPr>
            <p:custDataLst>
              <p:custData r:id="rId9"/>
            </p:custDataLst>
          </p:nvPr>
        </p:nvSpPr>
        <p:spPr>
          <a:xfrm>
            <a:off x="4584730" y="494012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4560620" y="54886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4570444" y="5257800"/>
            <a:ext cx="9424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Name</a:t>
            </a:r>
          </a:p>
        </p:txBody>
      </p:sp>
      <p:sp>
        <p:nvSpPr>
          <p:cNvPr id="55" name="Content"/>
          <p:cNvSpPr txBox="1"/>
          <p:nvPr>
            <p:custDataLst>
              <p:custData r:id="rId12"/>
            </p:custDataLst>
          </p:nvPr>
        </p:nvSpPr>
        <p:spPr>
          <a:xfrm>
            <a:off x="6282347" y="3502444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56" name="Content"/>
          <p:cNvSpPr txBox="1"/>
          <p:nvPr>
            <p:custDataLst>
              <p:custData r:id="rId13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57" name="Content"/>
          <p:cNvSpPr txBox="1"/>
          <p:nvPr>
            <p:custDataLst>
              <p:custData r:id="rId14"/>
            </p:custDataLst>
          </p:nvPr>
        </p:nvSpPr>
        <p:spPr>
          <a:xfrm>
            <a:off x="4572000" y="4188768"/>
            <a:ext cx="10807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grpSp>
        <p:nvGrpSpPr>
          <p:cNvPr id="58" name="DropdownBox"/>
          <p:cNvGrpSpPr/>
          <p:nvPr>
            <p:custDataLst>
              <p:custData r:id="rId15"/>
            </p:custDataLst>
          </p:nvPr>
        </p:nvGrpSpPr>
        <p:grpSpPr>
          <a:xfrm>
            <a:off x="4582391" y="4432403"/>
            <a:ext cx="1097652" cy="228600"/>
            <a:chOff x="4016824" y="3329200"/>
            <a:chExt cx="1097652" cy="228600"/>
          </a:xfrm>
        </p:grpSpPr>
        <p:sp>
          <p:nvSpPr>
            <p:cNvPr id="5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Slide-11 of 20</a:t>
            </a:r>
            <a:endParaRPr lang="en-US" sz="800" dirty="0"/>
          </a:p>
        </p:txBody>
      </p:sp>
      <p:sp>
        <p:nvSpPr>
          <p:cNvPr id="62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5185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38890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Hotel Setup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496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Code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10009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Name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0807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703234" y="3857478"/>
            <a:ext cx="9135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name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11383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Address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1481" y="41272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13"/>
            </p:custDataLst>
          </p:nvPr>
        </p:nvGrpSpPr>
        <p:grpSpPr>
          <a:xfrm>
            <a:off x="2673345" y="2997091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/>
          <p:cNvGrpSpPr/>
          <p:nvPr>
            <p:custDataLst>
              <p:custData r:id="rId14"/>
            </p:custDataLst>
          </p:nvPr>
        </p:nvGrpSpPr>
        <p:grpSpPr>
          <a:xfrm>
            <a:off x="2678294" y="3520140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4" name="DropdownBox"/>
          <p:cNvGrpSpPr/>
          <p:nvPr>
            <p:custDataLst>
              <p:custData r:id="rId15"/>
            </p:custDataLst>
          </p:nvPr>
        </p:nvGrpSpPr>
        <p:grpSpPr>
          <a:xfrm>
            <a:off x="2619820" y="4088310"/>
            <a:ext cx="1097652" cy="228600"/>
            <a:chOff x="4016824" y="3329200"/>
            <a:chExt cx="1097652" cy="228600"/>
          </a:xfrm>
        </p:grpSpPr>
        <p:sp>
          <p:nvSpPr>
            <p:cNvPr id="5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Content"/>
          <p:cNvSpPr/>
          <p:nvPr>
            <p:custDataLst>
              <p:custData r:id="rId16"/>
            </p:custDataLst>
          </p:nvPr>
        </p:nvSpPr>
        <p:spPr>
          <a:xfrm>
            <a:off x="4878095" y="30325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7"/>
            </p:custDataLst>
          </p:nvPr>
        </p:nvSpPr>
        <p:spPr>
          <a:xfrm>
            <a:off x="4828027" y="35201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8"/>
            </p:custDataLst>
          </p:nvPr>
        </p:nvSpPr>
        <p:spPr>
          <a:xfrm>
            <a:off x="6631968" y="2766259"/>
            <a:ext cx="1366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Contact No</a:t>
            </a:r>
          </a:p>
        </p:txBody>
      </p:sp>
      <p:sp>
        <p:nvSpPr>
          <p:cNvPr id="60" name="Content"/>
          <p:cNvSpPr txBox="1"/>
          <p:nvPr>
            <p:custDataLst>
              <p:custData r:id="rId19"/>
            </p:custDataLst>
          </p:nvPr>
        </p:nvSpPr>
        <p:spPr>
          <a:xfrm>
            <a:off x="6706392" y="3237039"/>
            <a:ext cx="10814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 Address</a:t>
            </a:r>
          </a:p>
        </p:txBody>
      </p:sp>
      <p:sp>
        <p:nvSpPr>
          <p:cNvPr id="61" name="Content"/>
          <p:cNvSpPr/>
          <p:nvPr>
            <p:custDataLst>
              <p:custData r:id="rId20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1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22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aphicFrame>
        <p:nvGraphicFramePr>
          <p:cNvPr id="64" name="Table"/>
          <p:cNvGraphicFramePr>
            <a:graphicFrameLocks noGrp="1"/>
          </p:cNvGraphicFramePr>
          <p:nvPr>
            <p:custDataLst>
              <p:custData r:id="rId23"/>
            </p:custDataLst>
            <p:extLst>
              <p:ext uri="{D42A27DB-BD31-4B8C-83A1-F6EECF244321}">
                <p14:modId xmlns:p14="http://schemas.microsoft.com/office/powerpoint/2010/main" val="2329042107"/>
              </p:ext>
            </p:extLst>
          </p:nvPr>
        </p:nvGraphicFramePr>
        <p:xfrm>
          <a:off x="2587321" y="4495799"/>
          <a:ext cx="5121677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4884"/>
                <a:gridCol w="1239015"/>
                <a:gridCol w="1256161"/>
                <a:gridCol w="137161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Hotel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Web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|Add.| Change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Freeform 93"/>
          <p:cNvSpPr>
            <a:spLocks/>
          </p:cNvSpPr>
          <p:nvPr>
            <p:custDataLst>
              <p:custData r:id="rId24"/>
              <p:custData r:id="rId25"/>
            </p:custDataLst>
          </p:nvPr>
        </p:nvSpPr>
        <p:spPr bwMode="black">
          <a:xfrm>
            <a:off x="6876258" y="4677487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" name="Picture 65"/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27" y="4719956"/>
            <a:ext cx="204545" cy="260331"/>
          </a:xfrm>
          <a:prstGeom prst="rect">
            <a:avLst/>
          </a:prstGeom>
        </p:spPr>
      </p:pic>
      <p:pic>
        <p:nvPicPr>
          <p:cNvPr id="67" name="Picture 66"/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02" y="4678146"/>
            <a:ext cx="260331" cy="232438"/>
          </a:xfrm>
          <a:prstGeom prst="rect">
            <a:avLst/>
          </a:prstGeom>
        </p:spPr>
      </p:pic>
      <p:pic>
        <p:nvPicPr>
          <p:cNvPr id="68" name="Picture 67"/>
          <p:cNvPicPr preferRelativeResize="0">
            <a:picLocks/>
          </p:cNvPicPr>
          <p:nvPr>
            <p:custDataLst>
              <p:custData r:id="rId28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10" y="5158308"/>
            <a:ext cx="260331" cy="232438"/>
          </a:xfrm>
          <a:prstGeom prst="rect">
            <a:avLst/>
          </a:prstGeom>
        </p:spPr>
      </p:pic>
      <p:pic>
        <p:nvPicPr>
          <p:cNvPr id="69" name="Picture 68"/>
          <p:cNvPicPr preferRelativeResize="0">
            <a:picLocks/>
          </p:cNvPicPr>
          <p:nvPr>
            <p:custDataLst>
              <p:custData r:id="rId2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10" y="5626659"/>
            <a:ext cx="260331" cy="232438"/>
          </a:xfrm>
          <a:prstGeom prst="rect">
            <a:avLst/>
          </a:prstGeom>
        </p:spPr>
      </p:pic>
      <p:pic>
        <p:nvPicPr>
          <p:cNvPr id="70" name="Picture 69"/>
          <p:cNvPicPr preferRelativeResize="0">
            <a:picLocks/>
          </p:cNvPicPr>
          <p:nvPr>
            <p:custDataLst>
              <p:custData r:id="rId30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59" y="6072708"/>
            <a:ext cx="260331" cy="232438"/>
          </a:xfrm>
          <a:prstGeom prst="rect">
            <a:avLst/>
          </a:prstGeom>
        </p:spPr>
      </p:pic>
      <p:sp>
        <p:nvSpPr>
          <p:cNvPr id="71" name="Freeform 93"/>
          <p:cNvSpPr>
            <a:spLocks/>
          </p:cNvSpPr>
          <p:nvPr>
            <p:custDataLst>
              <p:custData r:id="rId31"/>
              <p:custData r:id="rId32"/>
            </p:custDataLst>
          </p:nvPr>
        </p:nvSpPr>
        <p:spPr bwMode="black">
          <a:xfrm>
            <a:off x="6870651" y="5100086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93"/>
          <p:cNvSpPr>
            <a:spLocks/>
          </p:cNvSpPr>
          <p:nvPr>
            <p:custDataLst>
              <p:custData r:id="rId33"/>
              <p:custData r:id="rId34"/>
            </p:custDataLst>
          </p:nvPr>
        </p:nvSpPr>
        <p:spPr bwMode="black">
          <a:xfrm>
            <a:off x="6870651" y="5557286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93"/>
          <p:cNvSpPr>
            <a:spLocks/>
          </p:cNvSpPr>
          <p:nvPr>
            <p:custDataLst>
              <p:custData r:id="rId35"/>
              <p:custData r:id="rId36"/>
            </p:custDataLst>
          </p:nvPr>
        </p:nvSpPr>
        <p:spPr bwMode="black">
          <a:xfrm>
            <a:off x="6892954" y="6025637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" name="Picture 73"/>
          <p:cNvPicPr preferRelativeResize="0">
            <a:picLocks/>
          </p:cNvPicPr>
          <p:nvPr>
            <p:custDataLst>
              <p:custData r:id="rId3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54" y="5177815"/>
            <a:ext cx="204545" cy="260331"/>
          </a:xfrm>
          <a:prstGeom prst="rect">
            <a:avLst/>
          </a:prstGeom>
        </p:spPr>
      </p:pic>
      <p:pic>
        <p:nvPicPr>
          <p:cNvPr id="75" name="Picture 74"/>
          <p:cNvPicPr preferRelativeResize="0">
            <a:picLocks/>
          </p:cNvPicPr>
          <p:nvPr>
            <p:custDataLst>
              <p:custData r:id="rId3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05" y="5601561"/>
            <a:ext cx="204545" cy="260331"/>
          </a:xfrm>
          <a:prstGeom prst="rect">
            <a:avLst/>
          </a:prstGeom>
        </p:spPr>
      </p:pic>
      <p:pic>
        <p:nvPicPr>
          <p:cNvPr id="76" name="Picture 75"/>
          <p:cNvPicPr preferRelativeResize="0">
            <a:picLocks/>
          </p:cNvPicPr>
          <p:nvPr>
            <p:custDataLst>
              <p:custData r:id="rId3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54" y="6081064"/>
            <a:ext cx="204545" cy="260331"/>
          </a:xfrm>
          <a:prstGeom prst="rect">
            <a:avLst/>
          </a:prstGeom>
        </p:spPr>
      </p:pic>
      <p:sp>
        <p:nvSpPr>
          <p:cNvPr id="77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Slide-12 of 20</a:t>
            </a:r>
            <a:endParaRPr lang="en-US" sz="800" dirty="0"/>
          </a:p>
        </p:txBody>
      </p:sp>
      <p:sp>
        <p:nvSpPr>
          <p:cNvPr id="7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47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89319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User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721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name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6639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Id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11384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name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0807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District name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703234" y="3857478"/>
            <a:ext cx="9135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 name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818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1481" y="41272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13"/>
            </p:custDataLst>
          </p:nvPr>
        </p:nvGrpSpPr>
        <p:grpSpPr>
          <a:xfrm>
            <a:off x="2673345" y="2997091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/>
          <p:cNvGrpSpPr/>
          <p:nvPr>
            <p:custDataLst>
              <p:custData r:id="rId14"/>
            </p:custDataLst>
          </p:nvPr>
        </p:nvGrpSpPr>
        <p:grpSpPr>
          <a:xfrm>
            <a:off x="2678294" y="3520140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4" name="DropdownBox"/>
          <p:cNvGrpSpPr/>
          <p:nvPr>
            <p:custDataLst>
              <p:custData r:id="rId15"/>
            </p:custDataLst>
          </p:nvPr>
        </p:nvGrpSpPr>
        <p:grpSpPr>
          <a:xfrm>
            <a:off x="2619820" y="4088310"/>
            <a:ext cx="1097652" cy="228600"/>
            <a:chOff x="4016824" y="3329200"/>
            <a:chExt cx="1097652" cy="228600"/>
          </a:xfrm>
        </p:grpSpPr>
        <p:sp>
          <p:nvSpPr>
            <p:cNvPr id="5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4828027" y="35201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7"/>
            </p:custDataLst>
          </p:nvPr>
        </p:nvSpPr>
        <p:spPr>
          <a:xfrm>
            <a:off x="6631968" y="2766259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No</a:t>
            </a:r>
          </a:p>
        </p:txBody>
      </p:sp>
      <p:sp>
        <p:nvSpPr>
          <p:cNvPr id="60" name="Content"/>
          <p:cNvSpPr txBox="1"/>
          <p:nvPr>
            <p:custDataLst>
              <p:custData r:id="rId18"/>
            </p:custDataLst>
          </p:nvPr>
        </p:nvSpPr>
        <p:spPr>
          <a:xfrm>
            <a:off x="6706392" y="3237039"/>
            <a:ext cx="5485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61" name="Content"/>
          <p:cNvSpPr/>
          <p:nvPr>
            <p:custDataLst>
              <p:custData r:id="rId19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20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21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77" name="DropdownBox"/>
          <p:cNvGrpSpPr/>
          <p:nvPr>
            <p:custDataLst>
              <p:custData r:id="rId22"/>
            </p:custDataLst>
          </p:nvPr>
        </p:nvGrpSpPr>
        <p:grpSpPr>
          <a:xfrm>
            <a:off x="4835462" y="3063728"/>
            <a:ext cx="1097652" cy="228600"/>
            <a:chOff x="4016824" y="3329200"/>
            <a:chExt cx="1097652" cy="228600"/>
          </a:xfrm>
        </p:grpSpPr>
        <p:sp>
          <p:nvSpPr>
            <p:cNvPr id="7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0" name="Content"/>
          <p:cNvSpPr txBox="1"/>
          <p:nvPr>
            <p:custDataLst>
              <p:custData r:id="rId23"/>
            </p:custDataLst>
          </p:nvPr>
        </p:nvSpPr>
        <p:spPr>
          <a:xfrm>
            <a:off x="6706392" y="3832116"/>
            <a:ext cx="8462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Type</a:t>
            </a:r>
          </a:p>
        </p:txBody>
      </p:sp>
      <p:grpSp>
        <p:nvGrpSpPr>
          <p:cNvPr id="81" name="DropdownBox"/>
          <p:cNvGrpSpPr/>
          <p:nvPr>
            <p:custDataLst>
              <p:custData r:id="rId24"/>
            </p:custDataLst>
          </p:nvPr>
        </p:nvGrpSpPr>
        <p:grpSpPr>
          <a:xfrm>
            <a:off x="6699466" y="4167768"/>
            <a:ext cx="1097652" cy="228600"/>
            <a:chOff x="4016824" y="3329200"/>
            <a:chExt cx="1097652" cy="228600"/>
          </a:xfrm>
        </p:grpSpPr>
        <p:sp>
          <p:nvSpPr>
            <p:cNvPr id="8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Slide-13 of 20</a:t>
            </a:r>
            <a:endParaRPr lang="en-US" sz="800" dirty="0"/>
          </a:p>
        </p:txBody>
      </p:sp>
      <p:sp>
        <p:nvSpPr>
          <p:cNvPr id="6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290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5609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Hotel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 with </a:t>
            </a:r>
            <a:r>
              <a:rPr lang="en-US" sz="2000" kern="0" dirty="0">
                <a:solidFill>
                  <a:srgbClr val="FFFFFF"/>
                </a:solidFill>
                <a:latin typeface="Segoe UI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name-Hotel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Hotel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Room </a:t>
            </a:r>
            <a:r>
              <a:rPr lang="en-US" sz="1200" dirty="0"/>
              <a:t>Class </a:t>
            </a:r>
            <a:r>
              <a:rPr lang="en-US" sz="1200" dirty="0" smtClean="0"/>
              <a:t>Setup</a:t>
            </a:r>
          </a:p>
          <a:p>
            <a:r>
              <a:rPr lang="en-US" sz="1200" dirty="0" smtClean="0"/>
              <a:t>Room Entry</a:t>
            </a:r>
          </a:p>
          <a:p>
            <a:r>
              <a:rPr lang="en-US" sz="1200" dirty="0" smtClean="0"/>
              <a:t>Room </a:t>
            </a:r>
            <a:r>
              <a:rPr lang="en-US" sz="1200" dirty="0"/>
              <a:t>Status </a:t>
            </a:r>
            <a:r>
              <a:rPr lang="en-US" sz="1200" dirty="0" smtClean="0"/>
              <a:t>Entry</a:t>
            </a:r>
          </a:p>
          <a:p>
            <a:r>
              <a:rPr lang="en-US" sz="1200" dirty="0" smtClean="0"/>
              <a:t>Room Allocation</a:t>
            </a:r>
          </a:p>
          <a:p>
            <a:r>
              <a:rPr lang="en-US" sz="1200" dirty="0" smtClean="0"/>
              <a:t>Payment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Slide-14 of 20</a:t>
            </a:r>
            <a:endParaRPr lang="en-US" sz="800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9735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3006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Class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 with </a:t>
            </a:r>
            <a:r>
              <a:rPr lang="en-US" sz="2000" kern="0" dirty="0">
                <a:solidFill>
                  <a:srgbClr val="FFFFFF"/>
                </a:solidFill>
                <a:latin typeface="Segoe UI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name-Hotel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Hotel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Room </a:t>
            </a:r>
            <a:r>
              <a:rPr lang="en-US" sz="1200" dirty="0"/>
              <a:t>Class </a:t>
            </a:r>
            <a:r>
              <a:rPr lang="en-US" sz="1200" dirty="0" smtClean="0"/>
              <a:t>Setup</a:t>
            </a:r>
          </a:p>
          <a:p>
            <a:r>
              <a:rPr lang="en-US" sz="1200" dirty="0" smtClean="0"/>
              <a:t>Room Entry</a:t>
            </a:r>
          </a:p>
          <a:p>
            <a:r>
              <a:rPr lang="en-US" sz="1200" dirty="0" smtClean="0"/>
              <a:t>Room </a:t>
            </a:r>
            <a:r>
              <a:rPr lang="en-US" sz="1200" dirty="0"/>
              <a:t>Status </a:t>
            </a:r>
            <a:r>
              <a:rPr lang="en-US" sz="1200" dirty="0" smtClean="0"/>
              <a:t>Entry</a:t>
            </a:r>
          </a:p>
          <a:p>
            <a:r>
              <a:rPr lang="en-US" sz="1200" dirty="0" smtClean="0"/>
              <a:t>Room Allocation</a:t>
            </a:r>
          </a:p>
          <a:p>
            <a:r>
              <a:rPr lang="en-US" sz="1200" dirty="0" smtClean="0"/>
              <a:t>Payment receive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2620715" y="3259156"/>
            <a:ext cx="13648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 Code</a:t>
            </a:r>
          </a:p>
        </p:txBody>
      </p:sp>
      <p:sp>
        <p:nvSpPr>
          <p:cNvPr id="43" name="Content"/>
          <p:cNvSpPr txBox="1"/>
          <p:nvPr>
            <p:custDataLst>
              <p:custData r:id="rId7"/>
            </p:custDataLst>
          </p:nvPr>
        </p:nvSpPr>
        <p:spPr>
          <a:xfrm>
            <a:off x="2693094" y="3853821"/>
            <a:ext cx="9460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Class name</a:t>
            </a: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2693094" y="35378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2693094" y="41510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aphicFrame>
        <p:nvGraphicFramePr>
          <p:cNvPr id="47" name="Table"/>
          <p:cNvGraphicFramePr>
            <a:graphicFrameLocks noGrp="1"/>
          </p:cNvGraphicFramePr>
          <p:nvPr>
            <p:custDataLst>
              <p:custData r:id="rId11"/>
            </p:custDataLst>
            <p:extLst>
              <p:ext uri="{D42A27DB-BD31-4B8C-83A1-F6EECF244321}">
                <p14:modId xmlns:p14="http://schemas.microsoft.com/office/powerpoint/2010/main" val="2751955134"/>
              </p:ext>
            </p:extLst>
          </p:nvPr>
        </p:nvGraphicFramePr>
        <p:xfrm>
          <a:off x="4133201" y="3283376"/>
          <a:ext cx="431918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799"/>
                <a:gridCol w="1283341"/>
                <a:gridCol w="1059338"/>
                <a:gridCol w="115670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Code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 Add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Change | Delete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 Double 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Non-AC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Singal</a:t>
                      </a: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003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" name="Picture 48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42" y="3474474"/>
            <a:ext cx="260331" cy="232438"/>
          </a:xfrm>
          <a:prstGeom prst="rect">
            <a:avLst/>
          </a:prstGeom>
        </p:spPr>
      </p:pic>
      <p:pic>
        <p:nvPicPr>
          <p:cNvPr id="50" name="Picture 49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1" y="3953976"/>
            <a:ext cx="260331" cy="232438"/>
          </a:xfrm>
          <a:prstGeom prst="rect">
            <a:avLst/>
          </a:prstGeom>
        </p:spPr>
      </p:pic>
      <p:pic>
        <p:nvPicPr>
          <p:cNvPr id="51" name="Picture 50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93" y="4377723"/>
            <a:ext cx="260331" cy="232438"/>
          </a:xfrm>
          <a:prstGeom prst="rect">
            <a:avLst/>
          </a:prstGeom>
        </p:spPr>
      </p:pic>
      <p:sp>
        <p:nvSpPr>
          <p:cNvPr id="52" name="Freeform 93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6859500" y="3460856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93"/>
          <p:cNvSpPr>
            <a:spLocks/>
          </p:cNvSpPr>
          <p:nvPr>
            <p:custDataLst>
              <p:custData r:id="rId17"/>
              <p:custData r:id="rId18"/>
            </p:custDataLst>
          </p:nvPr>
        </p:nvSpPr>
        <p:spPr bwMode="black">
          <a:xfrm>
            <a:off x="6870651" y="3884603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93"/>
          <p:cNvSpPr>
            <a:spLocks/>
          </p:cNvSpPr>
          <p:nvPr>
            <p:custDataLst>
              <p:custData r:id="rId19"/>
              <p:custData r:id="rId20"/>
            </p:custDataLst>
          </p:nvPr>
        </p:nvSpPr>
        <p:spPr bwMode="black">
          <a:xfrm>
            <a:off x="6881802" y="4352954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" name="Picture 54"/>
          <p:cNvPicPr preferRelativeResize="0">
            <a:picLocks/>
          </p:cNvPicPr>
          <p:nvPr>
            <p:custDataLst>
              <p:custData r:id="rId2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57" y="3505132"/>
            <a:ext cx="204545" cy="260331"/>
          </a:xfrm>
          <a:prstGeom prst="rect">
            <a:avLst/>
          </a:prstGeom>
        </p:spPr>
      </p:pic>
      <p:pic>
        <p:nvPicPr>
          <p:cNvPr id="56" name="Picture 55"/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59" y="3951181"/>
            <a:ext cx="204545" cy="260331"/>
          </a:xfrm>
          <a:prstGeom prst="rect">
            <a:avLst/>
          </a:prstGeom>
        </p:spPr>
      </p:pic>
      <p:pic>
        <p:nvPicPr>
          <p:cNvPr id="57" name="Picture 56"/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10" y="4408381"/>
            <a:ext cx="204545" cy="260331"/>
          </a:xfrm>
          <a:prstGeom prst="rect">
            <a:avLst/>
          </a:prstGeom>
        </p:spPr>
      </p:pic>
      <p:pic>
        <p:nvPicPr>
          <p:cNvPr id="58" name="Picture 2" descr="C:\Users\t-dantay\Documents\First24\error1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39" y="348754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t-dantay\Documents\First24\error1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41" y="395589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t-dantay\Documents\First24\error1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92" y="43907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Slide-15 of 20</a:t>
            </a:r>
            <a:endParaRPr lang="en-US" sz="800" dirty="0"/>
          </a:p>
        </p:txBody>
      </p:sp>
      <p:sp>
        <p:nvSpPr>
          <p:cNvPr id="62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231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8815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Room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 with </a:t>
            </a:r>
            <a:r>
              <a:rPr lang="en-US" sz="2000" kern="0" dirty="0">
                <a:solidFill>
                  <a:srgbClr val="FFFFFF"/>
                </a:solidFill>
                <a:latin typeface="Segoe UI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otel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name-Hotel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Hotel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Room </a:t>
            </a:r>
            <a:r>
              <a:rPr lang="en-US" sz="1200" dirty="0"/>
              <a:t>Class </a:t>
            </a:r>
            <a:r>
              <a:rPr lang="en-US" sz="1200" dirty="0" smtClean="0"/>
              <a:t>Setup</a:t>
            </a:r>
          </a:p>
          <a:p>
            <a:r>
              <a:rPr lang="en-US" sz="1200" dirty="0" smtClean="0"/>
              <a:t>Room Entry</a:t>
            </a:r>
          </a:p>
          <a:p>
            <a:r>
              <a:rPr lang="en-US" sz="1200" dirty="0" smtClean="0"/>
              <a:t>Room Allocation</a:t>
            </a:r>
          </a:p>
          <a:p>
            <a:r>
              <a:rPr lang="en-US" sz="1200" dirty="0" smtClean="0"/>
              <a:t>Payment receive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2620715" y="3259156"/>
            <a:ext cx="831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No</a:t>
            </a:r>
          </a:p>
        </p:txBody>
      </p:sp>
      <p:sp>
        <p:nvSpPr>
          <p:cNvPr id="43" name="Content"/>
          <p:cNvSpPr txBox="1"/>
          <p:nvPr>
            <p:custDataLst>
              <p:custData r:id="rId7"/>
            </p:custDataLst>
          </p:nvPr>
        </p:nvSpPr>
        <p:spPr>
          <a:xfrm>
            <a:off x="2693094" y="3853821"/>
            <a:ext cx="10330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Name</a:t>
            </a: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2693094" y="353785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9"/>
            </p:custDataLst>
          </p:nvPr>
        </p:nvSpPr>
        <p:spPr>
          <a:xfrm>
            <a:off x="2693094" y="41510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1" name="Content"/>
          <p:cNvSpPr txBox="1"/>
          <p:nvPr>
            <p:custDataLst>
              <p:custData r:id="rId11"/>
            </p:custDataLst>
          </p:nvPr>
        </p:nvSpPr>
        <p:spPr>
          <a:xfrm>
            <a:off x="2668201" y="4534642"/>
            <a:ext cx="93256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Rent</a:t>
            </a:r>
          </a:p>
        </p:txBody>
      </p:sp>
      <p:sp>
        <p:nvSpPr>
          <p:cNvPr id="62" name="Content"/>
          <p:cNvSpPr/>
          <p:nvPr>
            <p:custDataLst>
              <p:custData r:id="rId12"/>
            </p:custDataLst>
          </p:nvPr>
        </p:nvSpPr>
        <p:spPr>
          <a:xfrm>
            <a:off x="2690710" y="479892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3"/>
            </p:custDataLst>
          </p:nvPr>
        </p:nvSpPr>
        <p:spPr>
          <a:xfrm>
            <a:off x="2718855" y="2709187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</a:p>
        </p:txBody>
      </p:sp>
      <p:grpSp>
        <p:nvGrpSpPr>
          <p:cNvPr id="64" name="DropdownBox"/>
          <p:cNvGrpSpPr/>
          <p:nvPr>
            <p:custDataLst>
              <p:custData r:id="rId14"/>
            </p:custDataLst>
          </p:nvPr>
        </p:nvGrpSpPr>
        <p:grpSpPr>
          <a:xfrm>
            <a:off x="2693094" y="3030276"/>
            <a:ext cx="1097652" cy="228600"/>
            <a:chOff x="4016824" y="3329200"/>
            <a:chExt cx="1097652" cy="228600"/>
          </a:xfrm>
        </p:grpSpPr>
        <p:sp>
          <p:nvSpPr>
            <p:cNvPr id="65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67" name="Table"/>
          <p:cNvGraphicFramePr>
            <a:graphicFrameLocks noGrp="1"/>
          </p:cNvGraphicFramePr>
          <p:nvPr>
            <p:custDataLst>
              <p:custData r:id="rId15"/>
            </p:custDataLst>
            <p:extLst>
              <p:ext uri="{D42A27DB-BD31-4B8C-83A1-F6EECF244321}">
                <p14:modId xmlns:p14="http://schemas.microsoft.com/office/powerpoint/2010/main" val="3489729456"/>
              </p:ext>
            </p:extLst>
          </p:nvPr>
        </p:nvGraphicFramePr>
        <p:xfrm>
          <a:off x="4255579" y="2981978"/>
          <a:ext cx="4114799" cy="20455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8184"/>
                <a:gridCol w="995436"/>
                <a:gridCol w="1009210"/>
                <a:gridCol w="1101969"/>
              </a:tblGrid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Booked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3500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56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Non-Ac 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Vacant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Vacant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56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Booked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Slide-16 of 20</a:t>
            </a:r>
            <a:endParaRPr lang="en-US" sz="800" dirty="0"/>
          </a:p>
        </p:txBody>
      </p:sp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362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70790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Room Allocation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/>
              <a:t>Room Class Setup</a:t>
            </a:r>
          </a:p>
          <a:p>
            <a:r>
              <a:rPr lang="en-US" sz="1200" dirty="0"/>
              <a:t>Room Entry</a:t>
            </a:r>
          </a:p>
          <a:p>
            <a:r>
              <a:rPr lang="en-US" sz="1200" dirty="0"/>
              <a:t>Room Allocation</a:t>
            </a:r>
          </a:p>
          <a:p>
            <a:r>
              <a:rPr lang="en-US" sz="1200" dirty="0"/>
              <a:t>Payment </a:t>
            </a:r>
            <a:r>
              <a:rPr lang="en-US" sz="1200" dirty="0" smtClean="0"/>
              <a:t>receive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Image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Store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831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No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8261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No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Manual Book No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695116" y="3804557"/>
            <a:ext cx="11748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Cell No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4913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Rent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5344" y="40719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8" name="DropdownBox"/>
          <p:cNvGrpSpPr/>
          <p:nvPr>
            <p:custDataLst>
              <p:custData r:id="rId13"/>
            </p:custDataLst>
          </p:nvPr>
        </p:nvGrpSpPr>
        <p:grpSpPr>
          <a:xfrm>
            <a:off x="2673345" y="2997091"/>
            <a:ext cx="1097652" cy="228600"/>
            <a:chOff x="4016824" y="3329200"/>
            <a:chExt cx="1097652" cy="228600"/>
          </a:xfrm>
        </p:grpSpPr>
        <p:sp>
          <p:nvSpPr>
            <p:cNvPr id="4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/>
          <p:cNvGrpSpPr/>
          <p:nvPr>
            <p:custDataLst>
              <p:custData r:id="rId14"/>
            </p:custDataLst>
          </p:nvPr>
        </p:nvGrpSpPr>
        <p:grpSpPr>
          <a:xfrm>
            <a:off x="2678294" y="3520140"/>
            <a:ext cx="1097652" cy="228600"/>
            <a:chOff x="4016824" y="3329200"/>
            <a:chExt cx="1097652" cy="228600"/>
          </a:xfrm>
        </p:grpSpPr>
        <p:sp>
          <p:nvSpPr>
            <p:cNvPr id="5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9" name="Content"/>
          <p:cNvSpPr txBox="1"/>
          <p:nvPr>
            <p:custDataLst>
              <p:custData r:id="rId15"/>
            </p:custDataLst>
          </p:nvPr>
        </p:nvSpPr>
        <p:spPr>
          <a:xfrm>
            <a:off x="6631968" y="2766259"/>
            <a:ext cx="1086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Name</a:t>
            </a:r>
          </a:p>
        </p:txBody>
      </p:sp>
      <p:sp>
        <p:nvSpPr>
          <p:cNvPr id="60" name="Content"/>
          <p:cNvSpPr txBox="1"/>
          <p:nvPr>
            <p:custDataLst>
              <p:custData r:id="rId16"/>
            </p:custDataLst>
          </p:nvPr>
        </p:nvSpPr>
        <p:spPr>
          <a:xfrm>
            <a:off x="6706392" y="3237039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61" name="Content"/>
          <p:cNvSpPr/>
          <p:nvPr>
            <p:custDataLst>
              <p:custData r:id="rId17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8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9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0" name="Content"/>
          <p:cNvSpPr txBox="1"/>
          <p:nvPr>
            <p:custDataLst>
              <p:custData r:id="rId20"/>
            </p:custDataLst>
          </p:nvPr>
        </p:nvSpPr>
        <p:spPr>
          <a:xfrm>
            <a:off x="6706392" y="3832116"/>
            <a:ext cx="7665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no</a:t>
            </a:r>
          </a:p>
        </p:txBody>
      </p:sp>
      <p:grpSp>
        <p:nvGrpSpPr>
          <p:cNvPr id="81" name="DropdownBox"/>
          <p:cNvGrpSpPr/>
          <p:nvPr>
            <p:custDataLst>
              <p:custData r:id="rId21"/>
            </p:custDataLst>
          </p:nvPr>
        </p:nvGrpSpPr>
        <p:grpSpPr>
          <a:xfrm>
            <a:off x="6699466" y="4071964"/>
            <a:ext cx="1097652" cy="228600"/>
            <a:chOff x="4016824" y="3233396"/>
            <a:chExt cx="1097652" cy="228600"/>
          </a:xfrm>
        </p:grpSpPr>
        <p:sp>
          <p:nvSpPr>
            <p:cNvPr id="82" name="Content"/>
            <p:cNvSpPr/>
            <p:nvPr/>
          </p:nvSpPr>
          <p:spPr>
            <a:xfrm>
              <a:off x="4016824" y="3233396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DownArrow"/>
            <p:cNvSpPr>
              <a:spLocks noChangeAspect="1"/>
            </p:cNvSpPr>
            <p:nvPr/>
          </p:nvSpPr>
          <p:spPr>
            <a:xfrm rot="10800000">
              <a:off x="4991710" y="333439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/>
          <p:nvPr>
            <p:custDataLst>
              <p:custData r:id="rId22"/>
            </p:custDataLst>
          </p:nvPr>
        </p:nvSpPr>
        <p:spPr>
          <a:xfrm>
            <a:off x="2666282" y="40347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3"/>
            </p:custDataLst>
          </p:nvPr>
        </p:nvSpPr>
        <p:spPr>
          <a:xfrm>
            <a:off x="4854577" y="30534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8" name="DropdownBox"/>
          <p:cNvGrpSpPr/>
          <p:nvPr>
            <p:custDataLst>
              <p:custData r:id="rId24"/>
            </p:custDataLst>
          </p:nvPr>
        </p:nvGrpSpPr>
        <p:grpSpPr>
          <a:xfrm>
            <a:off x="4839602" y="3575957"/>
            <a:ext cx="1097652" cy="228600"/>
            <a:chOff x="4016824" y="3329200"/>
            <a:chExt cx="1097652" cy="228600"/>
          </a:xfrm>
        </p:grpSpPr>
        <p:sp>
          <p:nvSpPr>
            <p:cNvPr id="6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71" name="Table"/>
          <p:cNvGraphicFramePr>
            <a:graphicFrameLocks noGrp="1"/>
          </p:cNvGraphicFramePr>
          <p:nvPr>
            <p:custDataLst>
              <p:custData r:id="rId25"/>
            </p:custDataLst>
            <p:extLst>
              <p:ext uri="{D42A27DB-BD31-4B8C-83A1-F6EECF244321}">
                <p14:modId xmlns:p14="http://schemas.microsoft.com/office/powerpoint/2010/main" val="123865116"/>
              </p:ext>
            </p:extLst>
          </p:nvPr>
        </p:nvGraphicFramePr>
        <p:xfrm>
          <a:off x="2590800" y="4572000"/>
          <a:ext cx="4041168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0144"/>
                <a:gridCol w="977623"/>
                <a:gridCol w="991151"/>
                <a:gridCol w="1082250"/>
              </a:tblGrid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Token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Booked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 Type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|Cancel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16112016-1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16-Nov-2016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15022015-2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15-Feb-2015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AC-Double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01012016-3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01-Dec-2016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22012016-3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22-Jan-2016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Business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" name="Picture 71"/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4749695"/>
            <a:ext cx="260331" cy="232438"/>
          </a:xfrm>
          <a:prstGeom prst="rect">
            <a:avLst/>
          </a:prstGeom>
        </p:spPr>
      </p:pic>
      <p:pic>
        <p:nvPicPr>
          <p:cNvPr id="73" name="Picture 72"/>
          <p:cNvPicPr preferRelativeResize="0">
            <a:picLocks/>
          </p:cNvPicPr>
          <p:nvPr>
            <p:custDataLst>
              <p:custData r:id="rId27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43" y="5108924"/>
            <a:ext cx="260331" cy="232438"/>
          </a:xfrm>
          <a:prstGeom prst="rect">
            <a:avLst/>
          </a:prstGeom>
        </p:spPr>
      </p:pic>
      <p:pic>
        <p:nvPicPr>
          <p:cNvPr id="74" name="Picture 73"/>
          <p:cNvPicPr preferRelativeResize="0">
            <a:picLocks/>
          </p:cNvPicPr>
          <p:nvPr>
            <p:custDataLst>
              <p:custData r:id="rId2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489924"/>
            <a:ext cx="260331" cy="232438"/>
          </a:xfrm>
          <a:prstGeom prst="rect">
            <a:avLst/>
          </a:prstGeom>
        </p:spPr>
      </p:pic>
      <p:pic>
        <p:nvPicPr>
          <p:cNvPr id="75" name="Picture 74"/>
          <p:cNvPicPr preferRelativeResize="0">
            <a:picLocks/>
          </p:cNvPicPr>
          <p:nvPr>
            <p:custDataLst>
              <p:custData r:id="rId29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912549"/>
            <a:ext cx="260331" cy="232438"/>
          </a:xfrm>
          <a:prstGeom prst="rect">
            <a:avLst/>
          </a:prstGeom>
        </p:spPr>
      </p:pic>
      <p:pic>
        <p:nvPicPr>
          <p:cNvPr id="76" name="Picture 2" descr="C:\Users\t-dantay\Documents\First24\error1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61" y="474969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C:\Users\t-dantay\Documents\First24\error1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62" y="5143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C:\Users\t-dantay\Documents\First24\error1.png"/>
          <p:cNvPicPr>
            <a:picLocks noChangeAspect="1" noChangeArrowheads="1"/>
          </p:cNvPicPr>
          <p:nvPr>
            <p:custDataLst>
              <p:custData r:id="rId32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73" y="5524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C:\Users\t-dantay\Documents\First24\error1.png"/>
          <p:cNvPicPr>
            <a:picLocks noChangeAspect="1" noChangeArrowheads="1"/>
          </p:cNvPicPr>
          <p:nvPr>
            <p:custDataLst>
              <p:custData r:id="rId33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84" y="589461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Content"/>
          <p:cNvSpPr txBox="1"/>
          <p:nvPr>
            <p:custDataLst>
              <p:custData r:id="rId34"/>
            </p:custDataLst>
          </p:nvPr>
        </p:nvSpPr>
        <p:spPr>
          <a:xfrm>
            <a:off x="6793646" y="4626604"/>
            <a:ext cx="7633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In</a:t>
            </a:r>
          </a:p>
        </p:txBody>
      </p:sp>
      <p:pic>
        <p:nvPicPr>
          <p:cNvPr id="88" name="Picture 2" descr="C:\Users\t-dantay\Documents\First24\calendar1.png"/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1" y="4599390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ontent"/>
          <p:cNvSpPr txBox="1"/>
          <p:nvPr>
            <p:custDataLst>
              <p:custData r:id="rId36"/>
            </p:custDataLst>
          </p:nvPr>
        </p:nvSpPr>
        <p:spPr>
          <a:xfrm>
            <a:off x="6832319" y="5118382"/>
            <a:ext cx="8899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Out</a:t>
            </a:r>
          </a:p>
        </p:txBody>
      </p:sp>
      <p:pic>
        <p:nvPicPr>
          <p:cNvPr id="90" name="Picture 2" descr="C:\Users\t-dantay\Documents\First24\calendar1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92" y="5143500"/>
            <a:ext cx="2250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"/>
          <p:cNvSpPr txBox="1"/>
          <p:nvPr>
            <p:custDataLst>
              <p:custData r:id="rId38"/>
            </p:custDataLst>
          </p:nvPr>
        </p:nvSpPr>
        <p:spPr>
          <a:xfrm>
            <a:off x="6855750" y="5643127"/>
            <a:ext cx="7826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Pay</a:t>
            </a:r>
          </a:p>
        </p:txBody>
      </p:sp>
      <p:sp>
        <p:nvSpPr>
          <p:cNvPr id="92" name="Content"/>
          <p:cNvSpPr/>
          <p:nvPr>
            <p:custDataLst>
              <p:custData r:id="rId39"/>
            </p:custDataLst>
          </p:nvPr>
        </p:nvSpPr>
        <p:spPr>
          <a:xfrm>
            <a:off x="7750177" y="563335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Slide-17 of 20</a:t>
            </a:r>
            <a:endParaRPr lang="en-US" sz="800" dirty="0"/>
          </a:p>
        </p:txBody>
      </p:sp>
      <p:sp>
        <p:nvSpPr>
          <p:cNvPr id="93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184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89173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Payment Collection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/>
              <a:t>Room Class Setup</a:t>
            </a:r>
          </a:p>
          <a:p>
            <a:r>
              <a:rPr lang="en-US" sz="1200" dirty="0"/>
              <a:t>Room Entry</a:t>
            </a:r>
          </a:p>
          <a:p>
            <a:r>
              <a:rPr lang="en-US" sz="1200" dirty="0"/>
              <a:t>Room Allocation</a:t>
            </a:r>
          </a:p>
          <a:p>
            <a:r>
              <a:rPr lang="en-US" sz="1200" dirty="0"/>
              <a:t>Payment </a:t>
            </a:r>
            <a:r>
              <a:rPr lang="en-US" sz="1200" dirty="0" smtClean="0"/>
              <a:t>receive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Image Store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4865198" y="2766259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865198" y="3289308"/>
            <a:ext cx="831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No</a:t>
            </a: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2590800" y="2743200"/>
            <a:ext cx="8261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 No</a:t>
            </a: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2651574" y="3264483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Manual Book No</a:t>
            </a:r>
          </a:p>
        </p:txBody>
      </p: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2695116" y="3804557"/>
            <a:ext cx="11748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Cell No</a:t>
            </a: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865198" y="3832208"/>
            <a:ext cx="4913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Rent</a:t>
            </a:r>
          </a:p>
        </p:txBody>
      </p:sp>
      <p:sp>
        <p:nvSpPr>
          <p:cNvPr id="47" name="Content"/>
          <p:cNvSpPr/>
          <p:nvPr>
            <p:custDataLst>
              <p:custData r:id="rId12"/>
            </p:custDataLst>
          </p:nvPr>
        </p:nvSpPr>
        <p:spPr>
          <a:xfrm>
            <a:off x="4865344" y="40719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3"/>
            </p:custDataLst>
          </p:nvPr>
        </p:nvSpPr>
        <p:spPr>
          <a:xfrm>
            <a:off x="6631968" y="2766259"/>
            <a:ext cx="10867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Border Name</a:t>
            </a:r>
          </a:p>
        </p:txBody>
      </p:sp>
      <p:sp>
        <p:nvSpPr>
          <p:cNvPr id="60" name="Content"/>
          <p:cNvSpPr txBox="1"/>
          <p:nvPr>
            <p:custDataLst>
              <p:custData r:id="rId14"/>
            </p:custDataLst>
          </p:nvPr>
        </p:nvSpPr>
        <p:spPr>
          <a:xfrm>
            <a:off x="6706392" y="3237039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61" name="Content"/>
          <p:cNvSpPr/>
          <p:nvPr>
            <p:custDataLst>
              <p:custData r:id="rId15"/>
            </p:custDataLst>
          </p:nvPr>
        </p:nvSpPr>
        <p:spPr>
          <a:xfrm>
            <a:off x="671603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16"/>
            </p:custDataLst>
          </p:nvPr>
        </p:nvSpPr>
        <p:spPr>
          <a:xfrm>
            <a:off x="6716034" y="353229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7"/>
            </p:custDataLst>
          </p:nvPr>
        </p:nvSpPr>
        <p:spPr>
          <a:xfrm>
            <a:off x="6388261" y="2431912"/>
            <a:ext cx="226292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Change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0" name="Content"/>
          <p:cNvSpPr txBox="1"/>
          <p:nvPr>
            <p:custDataLst>
              <p:custData r:id="rId18"/>
            </p:custDataLst>
          </p:nvPr>
        </p:nvSpPr>
        <p:spPr>
          <a:xfrm>
            <a:off x="6706392" y="3832116"/>
            <a:ext cx="7665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no</a:t>
            </a:r>
          </a:p>
        </p:txBody>
      </p:sp>
      <p:sp>
        <p:nvSpPr>
          <p:cNvPr id="66" name="Content"/>
          <p:cNvSpPr/>
          <p:nvPr>
            <p:custDataLst>
              <p:custData r:id="rId19"/>
            </p:custDataLst>
          </p:nvPr>
        </p:nvSpPr>
        <p:spPr>
          <a:xfrm>
            <a:off x="2666282" y="40347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20"/>
            </p:custDataLst>
          </p:nvPr>
        </p:nvSpPr>
        <p:spPr>
          <a:xfrm>
            <a:off x="4854577" y="305344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1" name="Table"/>
          <p:cNvGraphicFramePr>
            <a:graphicFrameLocks noGrp="1"/>
          </p:cNvGraphicFramePr>
          <p:nvPr>
            <p:custDataLst>
              <p:custData r:id="rId21"/>
            </p:custDataLst>
            <p:extLst>
              <p:ext uri="{D42A27DB-BD31-4B8C-83A1-F6EECF244321}">
                <p14:modId xmlns:p14="http://schemas.microsoft.com/office/powerpoint/2010/main" val="1089804917"/>
              </p:ext>
            </p:extLst>
          </p:nvPr>
        </p:nvGraphicFramePr>
        <p:xfrm>
          <a:off x="2590800" y="4572000"/>
          <a:ext cx="4041168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0144"/>
                <a:gridCol w="977623"/>
                <a:gridCol w="991151"/>
                <a:gridCol w="1082250"/>
              </a:tblGrid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Room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Check-In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Border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Cell 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Select |P. Rec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101-1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16-Nov-2016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Ac-Single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201-1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15-Feb-2015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AC-Double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202-1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01-Dec-2016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Suite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893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303-1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22-Jan-2016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Business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" name="Picture 71"/>
          <p:cNvPicPr preferRelativeResize="0">
            <a:picLocks/>
          </p:cNvPicPr>
          <p:nvPr>
            <p:custDataLst>
              <p:custData r:id="rId22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4749695"/>
            <a:ext cx="260331" cy="232438"/>
          </a:xfrm>
          <a:prstGeom prst="rect">
            <a:avLst/>
          </a:prstGeom>
        </p:spPr>
      </p:pic>
      <p:pic>
        <p:nvPicPr>
          <p:cNvPr id="73" name="Picture 72"/>
          <p:cNvPicPr preferRelativeResize="0">
            <a:picLocks/>
          </p:cNvPicPr>
          <p:nvPr>
            <p:custDataLst>
              <p:custData r:id="rId23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43" y="5108924"/>
            <a:ext cx="260331" cy="232438"/>
          </a:xfrm>
          <a:prstGeom prst="rect">
            <a:avLst/>
          </a:prstGeom>
        </p:spPr>
      </p:pic>
      <p:pic>
        <p:nvPicPr>
          <p:cNvPr id="74" name="Picture 73"/>
          <p:cNvPicPr preferRelativeResize="0">
            <a:picLocks/>
          </p:cNvPicPr>
          <p:nvPr>
            <p:custDataLst>
              <p:custData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489924"/>
            <a:ext cx="260331" cy="232438"/>
          </a:xfrm>
          <a:prstGeom prst="rect">
            <a:avLst/>
          </a:prstGeom>
        </p:spPr>
      </p:pic>
      <p:pic>
        <p:nvPicPr>
          <p:cNvPr id="75" name="Picture 74"/>
          <p:cNvPicPr preferRelativeResize="0">
            <a:picLocks/>
          </p:cNvPicPr>
          <p:nvPr>
            <p:custDataLst>
              <p:custData r:id="rId2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64" y="5912549"/>
            <a:ext cx="260331" cy="232438"/>
          </a:xfrm>
          <a:prstGeom prst="rect">
            <a:avLst/>
          </a:prstGeom>
        </p:spPr>
      </p:pic>
      <p:sp>
        <p:nvSpPr>
          <p:cNvPr id="87" name="Content"/>
          <p:cNvSpPr txBox="1"/>
          <p:nvPr>
            <p:custDataLst>
              <p:custData r:id="rId26"/>
            </p:custDataLst>
          </p:nvPr>
        </p:nvSpPr>
        <p:spPr>
          <a:xfrm>
            <a:off x="6793646" y="4626604"/>
            <a:ext cx="7633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In</a:t>
            </a:r>
          </a:p>
        </p:txBody>
      </p:sp>
      <p:sp>
        <p:nvSpPr>
          <p:cNvPr id="89" name="Content"/>
          <p:cNvSpPr txBox="1"/>
          <p:nvPr>
            <p:custDataLst>
              <p:custData r:id="rId27"/>
            </p:custDataLst>
          </p:nvPr>
        </p:nvSpPr>
        <p:spPr>
          <a:xfrm>
            <a:off x="6832319" y="5118382"/>
            <a:ext cx="8899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Check Out</a:t>
            </a:r>
          </a:p>
        </p:txBody>
      </p:sp>
      <p:sp>
        <p:nvSpPr>
          <p:cNvPr id="91" name="Content"/>
          <p:cNvSpPr txBox="1"/>
          <p:nvPr>
            <p:custDataLst>
              <p:custData r:id="rId28"/>
            </p:custDataLst>
          </p:nvPr>
        </p:nvSpPr>
        <p:spPr>
          <a:xfrm>
            <a:off x="6855750" y="5643127"/>
            <a:ext cx="7826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Pay</a:t>
            </a:r>
          </a:p>
        </p:txBody>
      </p:sp>
      <p:sp>
        <p:nvSpPr>
          <p:cNvPr id="92" name="Content"/>
          <p:cNvSpPr/>
          <p:nvPr>
            <p:custDataLst>
              <p:custData r:id="rId29"/>
            </p:custDataLst>
          </p:nvPr>
        </p:nvSpPr>
        <p:spPr>
          <a:xfrm>
            <a:off x="7704836" y="56174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93" name="Picture 92"/>
          <p:cNvPicPr preferRelativeResize="0">
            <a:picLocks/>
          </p:cNvPicPr>
          <p:nvPr>
            <p:custDataLst>
              <p:custData r:id="rId30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51610" y="4742114"/>
            <a:ext cx="297658" cy="261937"/>
          </a:xfrm>
          <a:prstGeom prst="rect">
            <a:avLst/>
          </a:prstGeom>
        </p:spPr>
      </p:pic>
      <p:pic>
        <p:nvPicPr>
          <p:cNvPr id="94" name="Picture 93"/>
          <p:cNvPicPr preferRelativeResize="0">
            <a:picLocks/>
          </p:cNvPicPr>
          <p:nvPr>
            <p:custDataLst>
              <p:custData r:id="rId31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51610" y="5098953"/>
            <a:ext cx="297658" cy="261937"/>
          </a:xfrm>
          <a:prstGeom prst="rect">
            <a:avLst/>
          </a:prstGeom>
        </p:spPr>
      </p:pic>
      <p:pic>
        <p:nvPicPr>
          <p:cNvPr id="95" name="Picture 94"/>
          <p:cNvPicPr preferRelativeResize="0">
            <a:picLocks/>
          </p:cNvPicPr>
          <p:nvPr>
            <p:custDataLst>
              <p:custData r:id="rId32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29308" y="5522700"/>
            <a:ext cx="297658" cy="261937"/>
          </a:xfrm>
          <a:prstGeom prst="rect">
            <a:avLst/>
          </a:prstGeom>
        </p:spPr>
      </p:pic>
      <p:pic>
        <p:nvPicPr>
          <p:cNvPr id="96" name="Picture 95"/>
          <p:cNvPicPr preferRelativeResize="0">
            <a:picLocks/>
          </p:cNvPicPr>
          <p:nvPr>
            <p:custDataLst>
              <p:custData r:id="rId33"/>
            </p:custDataLst>
          </p:nvPr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6140459" y="5846085"/>
            <a:ext cx="297658" cy="261937"/>
          </a:xfrm>
          <a:prstGeom prst="rect">
            <a:avLst/>
          </a:prstGeom>
        </p:spPr>
      </p:pic>
      <p:sp>
        <p:nvSpPr>
          <p:cNvPr id="97" name="Content"/>
          <p:cNvSpPr/>
          <p:nvPr>
            <p:custDataLst>
              <p:custData r:id="rId34"/>
            </p:custDataLst>
          </p:nvPr>
        </p:nvSpPr>
        <p:spPr>
          <a:xfrm>
            <a:off x="2668407" y="301919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35"/>
            </p:custDataLst>
          </p:nvPr>
        </p:nvSpPr>
        <p:spPr>
          <a:xfrm>
            <a:off x="2634954" y="358790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36"/>
            </p:custDataLst>
          </p:nvPr>
        </p:nvSpPr>
        <p:spPr>
          <a:xfrm>
            <a:off x="4842895" y="3610207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37"/>
            </p:custDataLst>
          </p:nvPr>
        </p:nvSpPr>
        <p:spPr>
          <a:xfrm>
            <a:off x="6705149" y="41231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38"/>
            </p:custDataLst>
          </p:nvPr>
        </p:nvSpPr>
        <p:spPr>
          <a:xfrm>
            <a:off x="7699119" y="465842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39"/>
            </p:custDataLst>
          </p:nvPr>
        </p:nvSpPr>
        <p:spPr>
          <a:xfrm>
            <a:off x="7708759" y="50375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Slide-18 of 20</a:t>
            </a:r>
            <a:endParaRPr lang="en-US" sz="800" dirty="0"/>
          </a:p>
        </p:txBody>
      </p:sp>
      <p:sp>
        <p:nvSpPr>
          <p:cNvPr id="77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711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Agenda: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HRS Introduction</a:t>
            </a:r>
            <a:endParaRPr lang="en-US" sz="1800" dirty="0"/>
          </a:p>
          <a:p>
            <a:pPr lvl="1"/>
            <a:r>
              <a:rPr lang="en-US" sz="1800" dirty="0" smtClean="0"/>
              <a:t>Mile Stone </a:t>
            </a:r>
          </a:p>
          <a:p>
            <a:pPr lvl="1"/>
            <a:r>
              <a:rPr lang="en-US" sz="1800" dirty="0" smtClean="0"/>
              <a:t>Application Storyboard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Introduction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Slide-2 of 10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02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891736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Payment Collection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/>
              <a:t>Room Class Setup</a:t>
            </a:r>
          </a:p>
          <a:p>
            <a:r>
              <a:rPr lang="en-US" sz="1200" dirty="0"/>
              <a:t>Room Entry</a:t>
            </a:r>
          </a:p>
          <a:p>
            <a:r>
              <a:rPr lang="en-US" sz="1200" dirty="0"/>
              <a:t>Room Allocation</a:t>
            </a:r>
          </a:p>
          <a:p>
            <a:r>
              <a:rPr lang="en-US" sz="1200" dirty="0"/>
              <a:t>Payment </a:t>
            </a:r>
            <a:r>
              <a:rPr lang="en-US" sz="1200" dirty="0" smtClean="0"/>
              <a:t>receive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Image Store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3" name="Content"/>
          <p:cNvSpPr txBox="1"/>
          <p:nvPr>
            <p:custDataLst>
              <p:custData r:id="rId6"/>
            </p:custDataLst>
          </p:nvPr>
        </p:nvSpPr>
        <p:spPr>
          <a:xfrm>
            <a:off x="2590800" y="2743200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 Main</a:t>
            </a:r>
          </a:p>
        </p:txBody>
      </p:sp>
      <p:sp>
        <p:nvSpPr>
          <p:cNvPr id="44" name="Content"/>
          <p:cNvSpPr txBox="1"/>
          <p:nvPr>
            <p:custDataLst>
              <p:custData r:id="rId7"/>
            </p:custDataLst>
          </p:nvPr>
        </p:nvSpPr>
        <p:spPr>
          <a:xfrm>
            <a:off x="2651574" y="3264483"/>
            <a:ext cx="7537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Image-2</a:t>
            </a:r>
          </a:p>
        </p:txBody>
      </p: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2695116" y="3804557"/>
            <a:ext cx="7537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Image-3</a:t>
            </a:r>
          </a:p>
        </p:txBody>
      </p:sp>
      <p:sp>
        <p:nvSpPr>
          <p:cNvPr id="63" name="Content"/>
          <p:cNvSpPr txBox="1"/>
          <p:nvPr>
            <p:custDataLst>
              <p:custData r:id="rId9"/>
            </p:custDataLst>
          </p:nvPr>
        </p:nvSpPr>
        <p:spPr>
          <a:xfrm>
            <a:off x="7297674" y="2431912"/>
            <a:ext cx="151958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Clear | Close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2666282" y="40347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11"/>
            </p:custDataLst>
          </p:nvPr>
        </p:nvSpPr>
        <p:spPr>
          <a:xfrm>
            <a:off x="2634954" y="358790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12"/>
            </p:custDataLst>
          </p:nvPr>
        </p:nvSpPr>
        <p:spPr>
          <a:xfrm>
            <a:off x="4000595" y="297403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3"/>
            </p:custDataLst>
          </p:nvPr>
        </p:nvSpPr>
        <p:spPr>
          <a:xfrm>
            <a:off x="2634954" y="29740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4"/>
            </p:custDataLst>
          </p:nvPr>
        </p:nvSpPr>
        <p:spPr>
          <a:xfrm>
            <a:off x="2689434" y="46472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 txBox="1"/>
          <p:nvPr>
            <p:custDataLst>
              <p:custData r:id="rId15"/>
            </p:custDataLst>
          </p:nvPr>
        </p:nvSpPr>
        <p:spPr>
          <a:xfrm>
            <a:off x="2732754" y="4378255"/>
            <a:ext cx="7537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Image-4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6"/>
            </p:custDataLst>
          </p:nvPr>
        </p:nvSpPr>
        <p:spPr>
          <a:xfrm>
            <a:off x="3996438" y="360035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17"/>
            </p:custDataLst>
          </p:nvPr>
        </p:nvSpPr>
        <p:spPr>
          <a:xfrm>
            <a:off x="3991861" y="406683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/>
          <p:nvPr>
            <p:custDataLst>
              <p:custData r:id="rId18"/>
            </p:custDataLst>
          </p:nvPr>
        </p:nvSpPr>
        <p:spPr>
          <a:xfrm>
            <a:off x="4070981" y="46090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Slide-19 of 20</a:t>
            </a:r>
            <a:endParaRPr lang="en-US" sz="800" dirty="0"/>
          </a:p>
        </p:txBody>
      </p:sp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254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Slide-20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32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100" dirty="0" smtClean="0">
                <a:solidFill>
                  <a:srgbClr val="FF0000"/>
                </a:solidFill>
              </a:rPr>
              <a:t>Introduction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It is an online reservation for hotel room. This software has three parts within scopes. </a:t>
            </a:r>
          </a:p>
          <a:p>
            <a:pPr marL="0" lvl="1" indent="0">
              <a:buClr>
                <a:srgbClr val="FC8610"/>
              </a:buClr>
              <a:buSzPct val="135000"/>
              <a:buNone/>
            </a:pPr>
            <a:r>
              <a:rPr lang="en-US" sz="2100" dirty="0">
                <a:solidFill>
                  <a:srgbClr val="FF0000"/>
                </a:solidFill>
              </a:rPr>
              <a:t>	</a:t>
            </a:r>
            <a:r>
              <a:rPr lang="en-US" sz="2100" dirty="0" smtClean="0"/>
              <a:t>1. Administrator Side</a:t>
            </a:r>
          </a:p>
          <a:p>
            <a:pPr marL="0" lvl="1" indent="0">
              <a:buClr>
                <a:srgbClr val="FC8610"/>
              </a:buClr>
              <a:buSzPct val="135000"/>
              <a:buNone/>
            </a:pPr>
            <a:r>
              <a:rPr lang="en-US" sz="2100" dirty="0" smtClean="0"/>
              <a:t>	2. </a:t>
            </a:r>
            <a:r>
              <a:rPr lang="en-US" sz="2100" dirty="0"/>
              <a:t>Customer Side 	</a:t>
            </a:r>
            <a:endParaRPr lang="en-US" sz="2100" dirty="0" smtClean="0"/>
          </a:p>
          <a:p>
            <a:pPr marL="0" lvl="1" indent="0">
              <a:buClr>
                <a:srgbClr val="FC8610"/>
              </a:buClr>
              <a:buSzPct val="135000"/>
              <a:buNone/>
            </a:pPr>
            <a:r>
              <a:rPr lang="en-US" sz="2100" dirty="0" smtClean="0"/>
              <a:t>	3. Hotel Side </a:t>
            </a:r>
            <a:endParaRPr lang="en-US" sz="2100" dirty="0"/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Administrator Side: </a:t>
            </a:r>
            <a:r>
              <a:rPr lang="en-US" sz="2100" dirty="0" smtClean="0"/>
              <a:t>Administrator can entering geo-location map and registered hotels list.</a:t>
            </a: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Customer Side: </a:t>
            </a:r>
            <a:r>
              <a:rPr lang="en-US" sz="2100" dirty="0" smtClean="0"/>
              <a:t>From a common site customer can get geo-location wise desired hotel for reservation</a:t>
            </a:r>
            <a:r>
              <a:rPr lang="en-US" sz="2100" dirty="0"/>
              <a:t> </a:t>
            </a:r>
            <a:r>
              <a:rPr lang="en-US" sz="2100" dirty="0" smtClean="0"/>
              <a:t>with its photo gallery.</a:t>
            </a: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>
              <a:solidFill>
                <a:srgbClr val="FF0000"/>
              </a:solidFill>
            </a:endParaRPr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Hotel </a:t>
            </a:r>
            <a:r>
              <a:rPr lang="en-US" sz="2100" dirty="0">
                <a:solidFill>
                  <a:srgbClr val="FF0000"/>
                </a:solidFill>
              </a:rPr>
              <a:t>Side: </a:t>
            </a:r>
            <a:r>
              <a:rPr lang="en-US" sz="2100" dirty="0" smtClean="0"/>
              <a:t>Hotel user can confirmed customer booking and allocate room for his with payment collection exclude other bills. Also room information and photo gallery.  </a:t>
            </a:r>
            <a:endParaRPr lang="en-US" sz="2100" dirty="0"/>
          </a:p>
          <a:p>
            <a:pPr marL="0" lvl="1" indent="0" algn="just">
              <a:buClr>
                <a:srgbClr val="FC8610"/>
              </a:buClr>
              <a:buSzPct val="135000"/>
              <a:buNone/>
            </a:pPr>
            <a:endParaRPr lang="en-US" sz="21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Slide-3 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92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000" dirty="0" smtClean="0">
                <a:solidFill>
                  <a:srgbClr val="FF0000"/>
                </a:solidFill>
              </a:rPr>
              <a:t>Administrator Side: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Geo-Location Setup</a:t>
            </a:r>
          </a:p>
          <a:p>
            <a:pPr lvl="3"/>
            <a:r>
              <a:rPr lang="en-US" dirty="0" smtClean="0"/>
              <a:t>Division</a:t>
            </a:r>
          </a:p>
          <a:p>
            <a:pPr lvl="3"/>
            <a:r>
              <a:rPr lang="en-US" dirty="0" smtClean="0"/>
              <a:t>District</a:t>
            </a:r>
          </a:p>
          <a:p>
            <a:pPr lvl="3"/>
            <a:r>
              <a:rPr lang="en-US" dirty="0" smtClean="0"/>
              <a:t>Area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Hotel Setup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User Setup (Administrator and Hotel Level)</a:t>
            </a:r>
            <a:endParaRPr lang="en-US" sz="1600" dirty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000" dirty="0" smtClean="0">
                <a:solidFill>
                  <a:srgbClr val="FF0000"/>
                </a:solidFill>
              </a:rPr>
              <a:t>Hotel Side : </a:t>
            </a:r>
            <a:endParaRPr lang="en-US" sz="2000" dirty="0">
              <a:solidFill>
                <a:srgbClr val="FF000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Room Class Setup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Room Entry</a:t>
            </a:r>
            <a:endParaRPr lang="en-US" sz="1600" dirty="0"/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Room Allocation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Payment receive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Photo store</a:t>
            </a:r>
            <a:endParaRPr lang="en-US" sz="1600" dirty="0"/>
          </a:p>
          <a:p>
            <a:pPr marL="0" lvl="1" indent="0">
              <a:buClr>
                <a:srgbClr val="FC8610"/>
              </a:buClr>
              <a:buSzPct val="135000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of 10</a:t>
            </a:r>
            <a:endParaRPr lang="en-US" sz="80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724400" y="1295399"/>
            <a:ext cx="4038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C8610"/>
              </a:buClr>
              <a:buSzPct val="135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2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7922"/>
              </a:buClr>
              <a:buSzPct val="15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7922"/>
              </a:buClr>
              <a:buSzPct val="100000"/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endParaRPr lang="en-US" dirty="0" smtClean="0"/>
          </a:p>
          <a:p>
            <a:pPr marL="342900" lvl="1" indent="-342900">
              <a:buClr>
                <a:srgbClr val="FC8610"/>
              </a:buClr>
              <a:buSzPct val="135000"/>
            </a:pPr>
            <a:r>
              <a:rPr lang="en-US" sz="2000" dirty="0" smtClean="0">
                <a:solidFill>
                  <a:srgbClr val="FF0000"/>
                </a:solidFill>
              </a:rPr>
              <a:t>Customer Side: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Home</a:t>
            </a:r>
            <a:r>
              <a:rPr lang="en-US" dirty="0" smtClean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Gallery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Service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Reservation 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Login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Carrier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Contact us</a:t>
            </a:r>
          </a:p>
          <a:p>
            <a:pPr marL="0" lvl="1" indent="0">
              <a:buClr>
                <a:srgbClr val="FC8610"/>
              </a:buClr>
              <a:buSzPct val="135000"/>
              <a:buNone/>
            </a:pPr>
            <a:endParaRPr lang="en-US" sz="1600" dirty="0" smtClean="0"/>
          </a:p>
          <a:p>
            <a:pPr marL="0" lvl="1" indent="0">
              <a:buClr>
                <a:srgbClr val="FC8610"/>
              </a:buClr>
              <a:buSzPct val="135000"/>
              <a:buFontTx/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07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1081"/>
              <a:ext cx="546945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36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2515" y="1652813"/>
            <a:ext cx="9144000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20237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graphicFrame>
        <p:nvGraphicFramePr>
          <p:cNvPr id="60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4207920252"/>
              </p:ext>
            </p:extLst>
          </p:nvPr>
        </p:nvGraphicFramePr>
        <p:xfrm>
          <a:off x="705506" y="4242860"/>
          <a:ext cx="5771494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4098"/>
                <a:gridCol w="1396217"/>
                <a:gridCol w="1415537"/>
                <a:gridCol w="1545642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Hotel 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Address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Web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Reservation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Ruposi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bangla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Dhaka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www.rb.com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1" name="DropdownBox"/>
          <p:cNvGrpSpPr/>
          <p:nvPr>
            <p:custDataLst>
              <p:custData r:id="rId5"/>
            </p:custDataLst>
          </p:nvPr>
        </p:nvGrpSpPr>
        <p:grpSpPr>
          <a:xfrm>
            <a:off x="1525861" y="3307767"/>
            <a:ext cx="1097652" cy="228600"/>
            <a:chOff x="4016824" y="3329200"/>
            <a:chExt cx="1097652" cy="228600"/>
          </a:xfrm>
        </p:grpSpPr>
        <p:sp>
          <p:nvSpPr>
            <p:cNvPr id="6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3" name="DropdownBox"/>
          <p:cNvGrpSpPr/>
          <p:nvPr>
            <p:custDataLst>
              <p:custData r:id="rId6"/>
            </p:custDataLst>
          </p:nvPr>
        </p:nvGrpSpPr>
        <p:grpSpPr>
          <a:xfrm>
            <a:off x="1525861" y="3608211"/>
            <a:ext cx="1097652" cy="228600"/>
            <a:chOff x="4016824" y="3329200"/>
            <a:chExt cx="1097652" cy="228600"/>
          </a:xfrm>
        </p:grpSpPr>
        <p:sp>
          <p:nvSpPr>
            <p:cNvPr id="9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6" name="Content"/>
          <p:cNvSpPr/>
          <p:nvPr>
            <p:custDataLst>
              <p:custData r:id="rId7"/>
            </p:custDataLst>
          </p:nvPr>
        </p:nvSpPr>
        <p:spPr>
          <a:xfrm>
            <a:off x="5105400" y="443539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8"/>
            </p:custDataLst>
          </p:nvPr>
        </p:nvSpPr>
        <p:spPr>
          <a:xfrm>
            <a:off x="5105400" y="482475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8" name="Content"/>
          <p:cNvSpPr/>
          <p:nvPr>
            <p:custDataLst>
              <p:custData r:id="rId9"/>
            </p:custDataLst>
          </p:nvPr>
        </p:nvSpPr>
        <p:spPr>
          <a:xfrm>
            <a:off x="5105400" y="520018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9" name="Content"/>
          <p:cNvSpPr/>
          <p:nvPr>
            <p:custDataLst>
              <p:custData r:id="rId10"/>
            </p:custDataLst>
          </p:nvPr>
        </p:nvSpPr>
        <p:spPr>
          <a:xfrm>
            <a:off x="5124610" y="557189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Reservation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1"/>
            </p:custDataLst>
          </p:nvPr>
        </p:nvSpPr>
        <p:spPr>
          <a:xfrm>
            <a:off x="583470" y="3292952"/>
            <a:ext cx="7184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</a:t>
            </a:r>
          </a:p>
        </p:txBody>
      </p:sp>
      <p:sp>
        <p:nvSpPr>
          <p:cNvPr id="101" name="Content"/>
          <p:cNvSpPr txBox="1"/>
          <p:nvPr>
            <p:custDataLst>
              <p:custData r:id="rId12"/>
            </p:custDataLst>
          </p:nvPr>
        </p:nvSpPr>
        <p:spPr>
          <a:xfrm>
            <a:off x="592504" y="3607095"/>
            <a:ext cx="4935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</a:p>
        </p:txBody>
      </p:sp>
      <p:sp>
        <p:nvSpPr>
          <p:cNvPr id="102" name="Content"/>
          <p:cNvSpPr txBox="1"/>
          <p:nvPr>
            <p:custDataLst>
              <p:custData r:id="rId13"/>
            </p:custDataLst>
          </p:nvPr>
        </p:nvSpPr>
        <p:spPr>
          <a:xfrm>
            <a:off x="583470" y="3950839"/>
            <a:ext cx="107491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Hotel: 4</a:t>
            </a:r>
          </a:p>
        </p:txBody>
      </p:sp>
      <p:sp>
        <p:nvSpPr>
          <p:cNvPr id="103" name="Content"/>
          <p:cNvSpPr/>
          <p:nvPr>
            <p:custDataLst>
              <p:custData r:id="rId14"/>
            </p:custDataLst>
          </p:nvPr>
        </p:nvSpPr>
        <p:spPr>
          <a:xfrm>
            <a:off x="6802173" y="2456948"/>
            <a:ext cx="2238784" cy="39283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Projoton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area Image with Shot 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5"/>
            </p:custDataLst>
          </p:nvPr>
        </p:nvSpPr>
        <p:spPr>
          <a:xfrm>
            <a:off x="58512" y="2456605"/>
            <a:ext cx="6745520" cy="66759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Shot Description about Hotel reservation System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6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52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Slide-5 of 20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3567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1081"/>
              <a:ext cx="1376402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Reservation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36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2515" y="1652813"/>
            <a:ext cx="9144000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20237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grpSp>
        <p:nvGrpSpPr>
          <p:cNvPr id="61" name="DropdownBox"/>
          <p:cNvGrpSpPr/>
          <p:nvPr>
            <p:custDataLst>
              <p:custData r:id="rId4"/>
            </p:custDataLst>
          </p:nvPr>
        </p:nvGrpSpPr>
        <p:grpSpPr>
          <a:xfrm>
            <a:off x="1525861" y="3307767"/>
            <a:ext cx="1097652" cy="228600"/>
            <a:chOff x="4016824" y="3329200"/>
            <a:chExt cx="1097652" cy="228600"/>
          </a:xfrm>
        </p:grpSpPr>
        <p:sp>
          <p:nvSpPr>
            <p:cNvPr id="6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3" name="DropdownBox"/>
          <p:cNvGrpSpPr/>
          <p:nvPr>
            <p:custDataLst>
              <p:custData r:id="rId5"/>
            </p:custDataLst>
          </p:nvPr>
        </p:nvGrpSpPr>
        <p:grpSpPr>
          <a:xfrm>
            <a:off x="1525861" y="3608211"/>
            <a:ext cx="1097652" cy="228600"/>
            <a:chOff x="4016824" y="3329200"/>
            <a:chExt cx="1097652" cy="228600"/>
          </a:xfrm>
        </p:grpSpPr>
        <p:sp>
          <p:nvSpPr>
            <p:cNvPr id="9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583470" y="3292952"/>
            <a:ext cx="7184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</a:t>
            </a:r>
          </a:p>
        </p:txBody>
      </p:sp>
      <p:sp>
        <p:nvSpPr>
          <p:cNvPr id="101" name="Content"/>
          <p:cNvSpPr txBox="1"/>
          <p:nvPr>
            <p:custDataLst>
              <p:custData r:id="rId7"/>
            </p:custDataLst>
          </p:nvPr>
        </p:nvSpPr>
        <p:spPr>
          <a:xfrm>
            <a:off x="592504" y="3607095"/>
            <a:ext cx="4935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</a:p>
        </p:txBody>
      </p:sp>
      <p:sp>
        <p:nvSpPr>
          <p:cNvPr id="102" name="Content"/>
          <p:cNvSpPr txBox="1"/>
          <p:nvPr>
            <p:custDataLst>
              <p:custData r:id="rId8"/>
            </p:custDataLst>
          </p:nvPr>
        </p:nvSpPr>
        <p:spPr>
          <a:xfrm>
            <a:off x="583470" y="3950839"/>
            <a:ext cx="9721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name</a:t>
            </a:r>
          </a:p>
        </p:txBody>
      </p:sp>
      <p:sp>
        <p:nvSpPr>
          <p:cNvPr id="103" name="Content"/>
          <p:cNvSpPr/>
          <p:nvPr>
            <p:custDataLst>
              <p:custData r:id="rId9"/>
            </p:custDataLst>
          </p:nvPr>
        </p:nvSpPr>
        <p:spPr>
          <a:xfrm>
            <a:off x="6802173" y="2456948"/>
            <a:ext cx="2238784" cy="39283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Projoton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area Image with Shot 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0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grpSp>
        <p:nvGrpSpPr>
          <p:cNvPr id="53" name="DropdownBox"/>
          <p:cNvGrpSpPr/>
          <p:nvPr>
            <p:custDataLst>
              <p:custData r:id="rId11"/>
            </p:custDataLst>
          </p:nvPr>
        </p:nvGrpSpPr>
        <p:grpSpPr>
          <a:xfrm>
            <a:off x="1514150" y="3922442"/>
            <a:ext cx="1097652" cy="228600"/>
            <a:chOff x="4016824" y="3329200"/>
            <a:chExt cx="1097652" cy="228600"/>
          </a:xfrm>
        </p:grpSpPr>
        <p:sp>
          <p:nvSpPr>
            <p:cNvPr id="5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Content"/>
          <p:cNvSpPr txBox="1"/>
          <p:nvPr>
            <p:custDataLst>
              <p:custData r:id="rId12"/>
            </p:custDataLst>
          </p:nvPr>
        </p:nvSpPr>
        <p:spPr>
          <a:xfrm>
            <a:off x="668595" y="4787217"/>
            <a:ext cx="5902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 </a:t>
            </a:r>
          </a:p>
        </p:txBody>
      </p:sp>
      <p:sp>
        <p:nvSpPr>
          <p:cNvPr id="57" name="Content"/>
          <p:cNvSpPr/>
          <p:nvPr>
            <p:custDataLst>
              <p:custData r:id="rId13"/>
            </p:custDataLst>
          </p:nvPr>
        </p:nvSpPr>
        <p:spPr>
          <a:xfrm>
            <a:off x="1397168" y="47710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610957" y="5170262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Cell No</a:t>
            </a:r>
          </a:p>
        </p:txBody>
      </p:sp>
      <p:sp>
        <p:nvSpPr>
          <p:cNvPr id="64" name="Content"/>
          <p:cNvSpPr/>
          <p:nvPr>
            <p:custDataLst>
              <p:custData r:id="rId15"/>
            </p:custDataLst>
          </p:nvPr>
        </p:nvSpPr>
        <p:spPr>
          <a:xfrm>
            <a:off x="1397168" y="517249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636125" y="5592150"/>
            <a:ext cx="729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Address</a:t>
            </a:r>
          </a:p>
        </p:txBody>
      </p:sp>
      <p:sp>
        <p:nvSpPr>
          <p:cNvPr id="66" name="Content"/>
          <p:cNvSpPr/>
          <p:nvPr>
            <p:custDataLst>
              <p:custData r:id="rId17"/>
            </p:custDataLst>
          </p:nvPr>
        </p:nvSpPr>
        <p:spPr>
          <a:xfrm>
            <a:off x="1430622" y="55626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18"/>
            </p:custDataLst>
          </p:nvPr>
        </p:nvSpPr>
        <p:spPr>
          <a:xfrm>
            <a:off x="517086" y="4389677"/>
            <a:ext cx="9673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Room Class</a:t>
            </a:r>
          </a:p>
        </p:txBody>
      </p:sp>
      <p:grpSp>
        <p:nvGrpSpPr>
          <p:cNvPr id="69" name="DropdownBox"/>
          <p:cNvGrpSpPr/>
          <p:nvPr>
            <p:custDataLst>
              <p:custData r:id="rId19"/>
            </p:custDataLst>
          </p:nvPr>
        </p:nvGrpSpPr>
        <p:grpSpPr>
          <a:xfrm>
            <a:off x="1469545" y="4335037"/>
            <a:ext cx="1097652" cy="228600"/>
            <a:chOff x="4016824" y="3329200"/>
            <a:chExt cx="1097652" cy="228600"/>
          </a:xfrm>
        </p:grpSpPr>
        <p:sp>
          <p:nvSpPr>
            <p:cNvPr id="7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2" name="Content"/>
          <p:cNvSpPr txBox="1"/>
          <p:nvPr>
            <p:custDataLst>
              <p:custData r:id="rId20"/>
            </p:custDataLst>
          </p:nvPr>
        </p:nvSpPr>
        <p:spPr>
          <a:xfrm>
            <a:off x="3124200" y="3307767"/>
            <a:ext cx="9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Res. To date</a:t>
            </a:r>
          </a:p>
        </p:txBody>
      </p:sp>
      <p:grpSp>
        <p:nvGrpSpPr>
          <p:cNvPr id="73" name="Calendar"/>
          <p:cNvGrpSpPr/>
          <p:nvPr>
            <p:custDataLst>
              <p:custData r:id="rId21"/>
            </p:custDataLst>
          </p:nvPr>
        </p:nvGrpSpPr>
        <p:grpSpPr>
          <a:xfrm>
            <a:off x="4565117" y="3237742"/>
            <a:ext cx="1482827" cy="624421"/>
            <a:chOff x="3646492" y="2684275"/>
            <a:chExt cx="1851017" cy="1489451"/>
          </a:xfrm>
        </p:grpSpPr>
        <p:sp>
          <p:nvSpPr>
            <p:cNvPr id="74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6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77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47500" lnSpcReduction="2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79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2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Rectangle 12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3" name="Content"/>
          <p:cNvSpPr txBox="1"/>
          <p:nvPr>
            <p:custDataLst>
              <p:custData r:id="rId22"/>
            </p:custDataLst>
          </p:nvPr>
        </p:nvSpPr>
        <p:spPr>
          <a:xfrm>
            <a:off x="3276599" y="4023200"/>
            <a:ext cx="11853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Res. From date</a:t>
            </a:r>
          </a:p>
        </p:txBody>
      </p:sp>
      <p:grpSp>
        <p:nvGrpSpPr>
          <p:cNvPr id="144" name="Calendar"/>
          <p:cNvGrpSpPr/>
          <p:nvPr>
            <p:custDataLst>
              <p:custData r:id="rId23"/>
            </p:custDataLst>
          </p:nvPr>
        </p:nvGrpSpPr>
        <p:grpSpPr>
          <a:xfrm>
            <a:off x="4594515" y="3989649"/>
            <a:ext cx="1482827" cy="624421"/>
            <a:chOff x="3646492" y="2684275"/>
            <a:chExt cx="1851017" cy="1489451"/>
          </a:xfrm>
        </p:grpSpPr>
        <p:sp>
          <p:nvSpPr>
            <p:cNvPr id="145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47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48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47500" lnSpcReduction="2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50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164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66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Rectangle 168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70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176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177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178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179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188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189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190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91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192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193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194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195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196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197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198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2" name="Content"/>
          <p:cNvSpPr/>
          <p:nvPr>
            <p:custDataLst>
              <p:custData r:id="rId24"/>
            </p:custDataLst>
          </p:nvPr>
        </p:nvSpPr>
        <p:spPr>
          <a:xfrm>
            <a:off x="5000011" y="487029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3" name="Content"/>
          <p:cNvSpPr txBox="1"/>
          <p:nvPr>
            <p:custDataLst>
              <p:custData r:id="rId25"/>
            </p:custDataLst>
          </p:nvPr>
        </p:nvSpPr>
        <p:spPr>
          <a:xfrm>
            <a:off x="2930775" y="5406483"/>
            <a:ext cx="33763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Preserve your Generated token no for Check In</a:t>
            </a:r>
          </a:p>
        </p:txBody>
      </p:sp>
    </p:spTree>
    <p:extLst>
      <p:ext uri="{BB962C8B-B14F-4D97-AF65-F5344CB8AC3E}">
        <p14:creationId xmlns:p14="http://schemas.microsoft.com/office/powerpoint/2010/main" val="1660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Slide-4 of 10</a:t>
            </a:r>
            <a:endParaRPr lang="en-US" sz="8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1081"/>
              <a:ext cx="1045223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gallery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36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22515" y="1652813"/>
            <a:ext cx="9144000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20237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grpSp>
        <p:nvGrpSpPr>
          <p:cNvPr id="61" name="DropdownBox"/>
          <p:cNvGrpSpPr/>
          <p:nvPr>
            <p:custDataLst>
              <p:custData r:id="rId4"/>
            </p:custDataLst>
          </p:nvPr>
        </p:nvGrpSpPr>
        <p:grpSpPr>
          <a:xfrm>
            <a:off x="1525861" y="3307767"/>
            <a:ext cx="1097652" cy="228600"/>
            <a:chOff x="4016824" y="3329200"/>
            <a:chExt cx="1097652" cy="228600"/>
          </a:xfrm>
        </p:grpSpPr>
        <p:sp>
          <p:nvSpPr>
            <p:cNvPr id="6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3" name="DropdownBox"/>
          <p:cNvGrpSpPr/>
          <p:nvPr>
            <p:custDataLst>
              <p:custData r:id="rId5"/>
            </p:custDataLst>
          </p:nvPr>
        </p:nvGrpSpPr>
        <p:grpSpPr>
          <a:xfrm>
            <a:off x="1525861" y="3608211"/>
            <a:ext cx="1097652" cy="228600"/>
            <a:chOff x="4016824" y="3329200"/>
            <a:chExt cx="1097652" cy="228600"/>
          </a:xfrm>
        </p:grpSpPr>
        <p:sp>
          <p:nvSpPr>
            <p:cNvPr id="9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0" name="Content"/>
          <p:cNvSpPr txBox="1"/>
          <p:nvPr>
            <p:custDataLst>
              <p:custData r:id="rId6"/>
            </p:custDataLst>
          </p:nvPr>
        </p:nvSpPr>
        <p:spPr>
          <a:xfrm>
            <a:off x="583470" y="3292952"/>
            <a:ext cx="7184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</a:t>
            </a:r>
          </a:p>
        </p:txBody>
      </p:sp>
      <p:sp>
        <p:nvSpPr>
          <p:cNvPr id="101" name="Content"/>
          <p:cNvSpPr txBox="1"/>
          <p:nvPr>
            <p:custDataLst>
              <p:custData r:id="rId7"/>
            </p:custDataLst>
          </p:nvPr>
        </p:nvSpPr>
        <p:spPr>
          <a:xfrm>
            <a:off x="592504" y="3607095"/>
            <a:ext cx="49359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</a:p>
        </p:txBody>
      </p:sp>
      <p:sp>
        <p:nvSpPr>
          <p:cNvPr id="102" name="Content"/>
          <p:cNvSpPr txBox="1"/>
          <p:nvPr>
            <p:custDataLst>
              <p:custData r:id="rId8"/>
            </p:custDataLst>
          </p:nvPr>
        </p:nvSpPr>
        <p:spPr>
          <a:xfrm>
            <a:off x="583470" y="3950839"/>
            <a:ext cx="9721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Hotel name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/>
          <p:nvPr>
            <p:custDataLst>
              <p:custData r:id="rId9"/>
            </p:custDataLst>
          </p:nvPr>
        </p:nvSpPr>
        <p:spPr>
          <a:xfrm>
            <a:off x="6802173" y="2456948"/>
            <a:ext cx="2238784" cy="392837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Projoton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area Image with Shot description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10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grpSp>
        <p:nvGrpSpPr>
          <p:cNvPr id="52" name="StickyNote"/>
          <p:cNvGrpSpPr/>
          <p:nvPr>
            <p:custDataLst>
              <p:custData r:id="rId11"/>
            </p:custDataLst>
          </p:nvPr>
        </p:nvGrpSpPr>
        <p:grpSpPr>
          <a:xfrm>
            <a:off x="808463" y="4431330"/>
            <a:ext cx="1371600" cy="1485673"/>
            <a:chOff x="3886200" y="2629127"/>
            <a:chExt cx="1371600" cy="1485673"/>
          </a:xfrm>
        </p:grpSpPr>
        <p:sp>
          <p:nvSpPr>
            <p:cNvPr id="5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Image-1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5" name="StickyNote"/>
          <p:cNvGrpSpPr/>
          <p:nvPr>
            <p:custDataLst>
              <p:custData r:id="rId12"/>
            </p:custDataLst>
          </p:nvPr>
        </p:nvGrpSpPr>
        <p:grpSpPr>
          <a:xfrm>
            <a:off x="2659566" y="4386724"/>
            <a:ext cx="1371600" cy="1485673"/>
            <a:chOff x="3886200" y="2629127"/>
            <a:chExt cx="1371600" cy="1485673"/>
          </a:xfrm>
        </p:grpSpPr>
        <p:sp>
          <p:nvSpPr>
            <p:cNvPr id="5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Image-2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8" name="StickyNote"/>
          <p:cNvGrpSpPr/>
          <p:nvPr>
            <p:custDataLst>
              <p:custData r:id="rId13"/>
            </p:custDataLst>
          </p:nvPr>
        </p:nvGrpSpPr>
        <p:grpSpPr>
          <a:xfrm>
            <a:off x="4633332" y="4431330"/>
            <a:ext cx="1371600" cy="1485673"/>
            <a:chOff x="3886200" y="2629127"/>
            <a:chExt cx="1371600" cy="1485673"/>
          </a:xfrm>
        </p:grpSpPr>
        <p:sp>
          <p:nvSpPr>
            <p:cNvPr id="59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Image-3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StickyNote"/>
          <p:cNvGrpSpPr/>
          <p:nvPr>
            <p:custDataLst>
              <p:custData r:id="rId14"/>
            </p:custDataLst>
          </p:nvPr>
        </p:nvGrpSpPr>
        <p:grpSpPr>
          <a:xfrm>
            <a:off x="4566424" y="2479866"/>
            <a:ext cx="1371600" cy="1485673"/>
            <a:chOff x="3886200" y="2629127"/>
            <a:chExt cx="1371600" cy="1485673"/>
          </a:xfrm>
        </p:grpSpPr>
        <p:sp>
          <p:nvSpPr>
            <p:cNvPr id="66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Hotel Image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Slide-06 of 20</a:t>
            </a:r>
            <a:endParaRPr lang="en-US" sz="800" dirty="0"/>
          </a:p>
        </p:txBody>
      </p:sp>
      <p:grpSp>
        <p:nvGrpSpPr>
          <p:cNvPr id="68" name="DropdownBox"/>
          <p:cNvGrpSpPr/>
          <p:nvPr>
            <p:custDataLst>
              <p:custData r:id="rId15"/>
            </p:custDataLst>
          </p:nvPr>
        </p:nvGrpSpPr>
        <p:grpSpPr>
          <a:xfrm>
            <a:off x="1511986" y="3989593"/>
            <a:ext cx="1097652" cy="228600"/>
            <a:chOff x="4016824" y="3329200"/>
            <a:chExt cx="1097652" cy="228600"/>
          </a:xfrm>
        </p:grpSpPr>
        <p:sp>
          <p:nvSpPr>
            <p:cNvPr id="6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3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Slide-5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970137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LogIn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Banner-Customer</a:t>
            </a:r>
          </a:p>
        </p:txBody>
      </p:sp>
      <p:sp>
        <p:nvSpPr>
          <p:cNvPr id="39" name="Content"/>
          <p:cNvSpPr txBox="1"/>
          <p:nvPr>
            <p:custDataLst>
              <p:custData r:id="rId3"/>
            </p:custDataLst>
          </p:nvPr>
        </p:nvSpPr>
        <p:spPr>
          <a:xfrm>
            <a:off x="22515" y="2092197"/>
            <a:ext cx="9045285" cy="249299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</a:t>
            </a:r>
            <a:r>
              <a:rPr lang="en-US" sz="1200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dirty="0" smtClean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Gallery | Services | Reservation | Login | Carrier | Contact Us</a:t>
            </a:r>
          </a:p>
        </p:txBody>
      </p:sp>
      <p:sp>
        <p:nvSpPr>
          <p:cNvPr id="40" name="Content"/>
          <p:cNvSpPr txBox="1"/>
          <p:nvPr>
            <p:custDataLst>
              <p:custData r:id="rId4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41" name="Content"/>
          <p:cNvSpPr/>
          <p:nvPr>
            <p:custDataLst>
              <p:custData r:id="rId5"/>
            </p:custDataLst>
          </p:nvPr>
        </p:nvSpPr>
        <p:spPr>
          <a:xfrm>
            <a:off x="2841171" y="2971800"/>
            <a:ext cx="3200400" cy="26670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6"/>
            </p:custDataLst>
          </p:nvPr>
        </p:nvSpPr>
        <p:spPr>
          <a:xfrm>
            <a:off x="3831320" y="344532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7"/>
            </p:custDataLst>
          </p:nvPr>
        </p:nvSpPr>
        <p:spPr>
          <a:xfrm>
            <a:off x="3830825" y="41186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8"/>
            </p:custDataLst>
          </p:nvPr>
        </p:nvSpPr>
        <p:spPr>
          <a:xfrm>
            <a:off x="3831320" y="470806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9"/>
            </p:custDataLst>
          </p:nvPr>
        </p:nvSpPr>
        <p:spPr>
          <a:xfrm>
            <a:off x="4183867" y="3121968"/>
            <a:ext cx="5405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sp>
        <p:nvSpPr>
          <p:cNvPr id="46" name="Content"/>
          <p:cNvSpPr txBox="1"/>
          <p:nvPr>
            <p:custDataLst>
              <p:custData r:id="rId10"/>
            </p:custDataLst>
          </p:nvPr>
        </p:nvSpPr>
        <p:spPr>
          <a:xfrm>
            <a:off x="4069620" y="3836811"/>
            <a:ext cx="74251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Id/email</a:t>
            </a:r>
          </a:p>
        </p:txBody>
      </p:sp>
      <p:sp>
        <p:nvSpPr>
          <p:cNvPr id="47" name="Content"/>
          <p:cNvSpPr txBox="1"/>
          <p:nvPr>
            <p:custDataLst>
              <p:custData r:id="rId11"/>
            </p:custDataLst>
          </p:nvPr>
        </p:nvSpPr>
        <p:spPr>
          <a:xfrm>
            <a:off x="4031792" y="4463002"/>
            <a:ext cx="8735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Credential</a:t>
            </a:r>
          </a:p>
        </p:txBody>
      </p:sp>
      <p:sp>
        <p:nvSpPr>
          <p:cNvPr id="48" name="Content"/>
          <p:cNvSpPr/>
          <p:nvPr>
            <p:custDataLst>
              <p:custData r:id="rId12"/>
            </p:custDataLst>
          </p:nvPr>
        </p:nvSpPr>
        <p:spPr>
          <a:xfrm>
            <a:off x="4856904" y="5295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13"/>
            </p:custDataLst>
          </p:nvPr>
        </p:nvSpPr>
        <p:spPr>
          <a:xfrm>
            <a:off x="2958664" y="5044412"/>
            <a:ext cx="18229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Authentication Message</a:t>
            </a:r>
          </a:p>
        </p:txBody>
      </p:sp>
      <p:sp>
        <p:nvSpPr>
          <p:cNvPr id="50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Slide-7 of 20</a:t>
            </a:r>
            <a:endParaRPr lang="en-US" sz="800" dirty="0"/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934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/>
          </p:cNvSpPr>
          <p:nvPr/>
        </p:nvSpPr>
        <p:spPr>
          <a:xfrm>
            <a:off x="7848600" y="6400800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Slide-6 of 10</a:t>
            </a:r>
            <a:endParaRPr lang="en-US" sz="800" dirty="0"/>
          </a:p>
        </p:txBody>
      </p:sp>
      <p:grpSp>
        <p:nvGrpSpPr>
          <p:cNvPr id="8" name="WebBrowser"/>
          <p:cNvGrpSpPr/>
          <p:nvPr>
            <p:custDataLst>
              <p:custData r:id="rId1"/>
            </p:custDataLst>
          </p:nvPr>
        </p:nvGrpSpPr>
        <p:grpSpPr>
          <a:xfrm>
            <a:off x="-26843" y="941211"/>
            <a:ext cx="9144000" cy="5791200"/>
            <a:chOff x="0" y="0"/>
            <a:chExt cx="9144000" cy="6858000"/>
          </a:xfrm>
        </p:grpSpPr>
        <p:sp>
          <p:nvSpPr>
            <p:cNvPr id="9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0" name="WindowTitle"/>
            <p:cNvSpPr txBox="1"/>
            <p:nvPr/>
          </p:nvSpPr>
          <p:spPr>
            <a:xfrm>
              <a:off x="22515" y="1081"/>
              <a:ext cx="1517147" cy="27335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eHRS</a:t>
              </a:r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Administrator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Left Arrow 35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5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-37729" y="1541561"/>
            <a:ext cx="9078686" cy="7855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Banner-Administrator</a:t>
            </a:r>
          </a:p>
        </p:txBody>
      </p:sp>
      <p:sp>
        <p:nvSpPr>
          <p:cNvPr id="38" name="Content"/>
          <p:cNvSpPr txBox="1"/>
          <p:nvPr>
            <p:custDataLst>
              <p:custData r:id="rId3"/>
            </p:custDataLst>
          </p:nvPr>
        </p:nvSpPr>
        <p:spPr>
          <a:xfrm>
            <a:off x="58512" y="6385322"/>
            <a:ext cx="8982445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Footer Text</a:t>
            </a: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85687" y="2431912"/>
            <a:ext cx="1971713" cy="389268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Session wise Dynamic Menu For Administrator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200" dirty="0" smtClean="0"/>
              <a:t>Geo-Location Setup</a:t>
            </a:r>
          </a:p>
          <a:p>
            <a:r>
              <a:rPr lang="en-US" sz="1200" dirty="0" smtClean="0"/>
              <a:t>Hotel Setup</a:t>
            </a:r>
          </a:p>
          <a:p>
            <a:r>
              <a:rPr lang="en-US" sz="1200" dirty="0" smtClean="0"/>
              <a:t>User Setup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248121" y="1735155"/>
            <a:ext cx="5277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8071393" y="6126954"/>
            <a:ext cx="914400" cy="1976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SzPct val="110000"/>
              <a:buFont typeface="Courier New" pitchFamily="49" charset="0"/>
              <a:buChar char="o"/>
              <a:defRPr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4F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 smtClean="0"/>
              <a:t>Slide-8 of 20</a:t>
            </a:r>
            <a:endParaRPr lang="en-US" sz="800" dirty="0"/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484195" y="177117"/>
            <a:ext cx="7669205" cy="584883"/>
          </a:xfrm>
        </p:spPr>
        <p:txBody>
          <a:bodyPr/>
          <a:lstStyle/>
          <a:p>
            <a:r>
              <a:rPr lang="en-US" dirty="0" err="1" smtClean="0"/>
              <a:t>eHRS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Hotel Reservation System 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703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1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D7C1"/>
        </a:solidFill>
        <a:ln>
          <a:solidFill>
            <a:srgbClr val="E1360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HelveticaNeueLT Std" panose="020B0604020202020204" pitchFamily="34" charset="0"/>
            <a:ea typeface="Verdana" pitchFamily="34" charset="0"/>
            <a:cs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HelveticaNeueLT Std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4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4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46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16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83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9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9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05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51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66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7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8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89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2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30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Calenda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WindowsAppIcons.Page" Revision="1" Stencil="System.Storyboarding.WindowsAppIcon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0C3F15D8-F321-406D-9823-E73BB53A342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20B2337-D367-48C3-BAB2-E073D38AEA0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65DB017-A486-4449-9283-E09AF001B00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0DB9A54-69F0-4214-A3E9-82E2626E1E4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8949A6A-6D08-4C86-A0FE-8A1F2448B22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31A2B58-489B-4CDF-BC14-C5054AC213B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58BCA7D-C0DB-46AA-87E3-AAC6864B4A3F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B4A91DA-4348-44F9-A608-31FB48F14940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6D94247-066E-483F-8A41-4BF8E4DE182F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9BA2A4E-F1F4-4CC4-82E4-E5DB08C1855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E14D364-10E4-4E5A-A284-7A83CD37528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9BF80D5-EEDD-400E-9971-D446C30326C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B0F3075-3E6D-405C-9ABE-49E7C22A5F7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EB82676-560B-476B-9A90-77D5172CA7D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148B4EC-780A-4758-9D47-C32A588D367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98270A9-BD7B-467B-A96C-C48A6DA45BA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1692660A-4EB1-4845-B22B-0BA67FAF6D0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E1409B2-D8D0-4773-B399-240006D3904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CEA3C0A-A6D3-4439-AF3C-83533331CB6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787A5F8-26D1-46EC-BA8F-CD68774BA5B0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DFBB10E-9C89-490B-B532-05C87F5514C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78A0C53-6F7F-451E-87BD-5C223228B53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8C6EF26-A4BB-40F6-B434-F9BB727D15A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1FF174C-87D2-4586-9B28-55D434395A6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BFB44AC-5B97-4899-853A-81DB71131D3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8757E7F-6CAB-4D61-8CB4-E39AEFA029C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15BDE10-418D-4769-B0ED-8C5C585B2F4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FA33BE64-72CC-4B4B-9A44-39105038097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4BDF25D-681C-4AEF-8108-137F7F7D806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B84FDDB2-A0DC-4E3E-9788-761A1AE95A6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EEC7137-9015-4174-BAAC-6A9C14B006D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CF13080-5D2D-49DA-9090-E33568EE5DB2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38D027E-2854-4C52-B393-BF2C4072E2C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53E0263-EEFB-4DB2-B457-6E3B8F68C16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79D57C1-D495-42CE-BF35-9A2C9B998F6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C462C23-74B9-440E-8B8D-3D8E3C25B48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7D52AD4-B764-42C1-8935-921E6B21103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F85D80F4-5274-41B3-AA2E-AFDA4D644D4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911494A-163C-48E5-973C-A26D00AEA75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E756B03-1E21-4157-B257-B231A8CE5316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2A556F8-B2C7-4F11-B7AB-373D6680C43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A9169D8-C20A-4CF2-9E7F-53FEE8ED2E3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90BEF329-71E9-49E7-929A-BF6C7826BF3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26D3E24-F37D-4331-AB39-2A10EF13B8F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172251F-59F5-4128-8F98-21302605443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62D6F5C-8E4C-477A-A216-D495A3E2EF75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81C0A3F-2B3F-49CB-821B-05F989270A4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F0E8591-4A0B-4F42-A2F7-B419370DBB7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301EB74B-198E-49D1-81A5-FD72396B0E20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D1FD05D-CD74-41EC-8FBB-5C52F4B2D6B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A46FB6F-9930-40B6-B86B-1B584F57D020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16C37EE-B0F2-47CF-8844-3B9B3C98DEF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545E52D-7D06-44F5-9238-698BD241575F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7072543-DA6F-42FF-B454-E31897896A4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2008583-CD58-4ED2-9264-013BE784C6C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F08E8725-E272-4255-9375-808698DC3DC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74C632F-35B0-4695-A58A-8A4CE74154C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2A342EE-6202-4D06-A121-4AED982A2AC0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9A9CBE5-D2D7-4492-B1E9-22DD08F9AE1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DFD4527-A3B3-4750-A016-912AF4C576B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171361C-5B47-403B-8530-8CB07989383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3C2E7BC-FBD5-4DDF-BCD6-CB46AE6D6AC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997621C-0FE6-4CA2-9FCC-EBC9A68B024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F27684CF-C8B5-42CB-A5A4-D420DE07454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068D36ED-1B6B-4237-91F6-72CDBEDC40B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2F660869-677F-4DFD-8532-9622385198D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25CAE5D-2A3D-4B39-8063-B2EA2E8545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4C94519-AB63-4B77-8003-7BEE4441F34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E9C33E4-BB54-4360-B499-D7177EE4078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632C939-FF3B-4381-BB37-2EB9CA35766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2AF70CE2-9898-4E97-A9E8-ECA0FC45FAC3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E2CA14A-FF70-46D4-ABB6-03175DFB5AA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574443C-1F70-465B-8B25-A31FFB002B9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64D0778-D6B9-452C-8068-C3147A9DE1F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4F4ADF0-715E-4DFF-A6B4-1DA68182F96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B2A35CD-6B02-4302-87FF-FD2BD73B2E10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26572B1-D765-4CBA-9447-A803F1F51D1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3AF0A83A-FA98-421D-AD8F-1A93E2808A4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12AEE3F-0785-426C-82C5-FFE5D223DB6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E4C91F7-2125-431A-99AE-4FC5BADD3E9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3D07D63-671E-46A5-AB19-D091E5BCA55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FB069FB-E64D-4329-A088-84E01AA49C4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A676774-E96A-4CDA-9158-F49BAB06B93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5523AE16-9161-4746-A041-DA0622D6252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16E6C82-1476-43C2-AD99-0D4635E7D12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6CE2DBE6-BABA-45BA-B0D6-31D607B94E43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8D104D4-3771-460A-9C52-BFC2DF038F18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EAFBCF82-03B6-4B77-9BBE-13C6FF16EE71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12AE221-6704-4EA9-B1C3-1DA8B9795AB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DEA59BD-96EC-4691-AB69-E9F12D7CA75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F9DA0D4-D405-480B-91B6-561A772A1CDB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0B5D6918-E168-4CC4-A09F-D20ECD3843B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F61AD53-8202-4F5A-805D-B311FF71133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E0DF8EC6-E0DA-4C77-BEE4-2E286BA83EA7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418256C-0BE8-459D-8F8F-19CFAD532FC8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3F95254-B9CC-42CF-A362-3332DB2FAFEB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DC127F1-EC09-4F6A-8EAE-7FCFEDEC29E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33407B8A-232D-405C-99F9-D0BE4D2161E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816F3BC9-F6B3-4F60-8AC1-23B4E832644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BFC22BD0-96F8-4DD5-981E-E936ECF643F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75BC4BD-EABC-47D8-B0DF-8FC28FC8C32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51C92075-6711-4B65-9691-C6BF0468C82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B127D0DA-4C7D-4A8B-A54B-D9683EFCA40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9452E029-2F2B-4CBC-8734-6F33D2D2069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29A05D86-E01D-42F1-B27E-76CBF80C888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AA26C5BE-20CE-4484-B9F5-AD3A38F6ED75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0F6CF29-AB77-4D27-BE0B-D64476BF113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8C24CEA-3C10-4ED2-BF50-D3EEB7F4A5E3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17BBF19-9551-4B9F-A07E-7912858DE85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261DFCF3-C8A7-4691-AAE2-23BEFD6D1FF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98B65C0-F1C3-4ABF-ADED-AB0850FC25F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39B332-E00F-4AD0-9331-322CDA8CE36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5B4A080-2ADC-47A9-ABFE-CAFD45AF121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054BF64-9021-4851-8984-377FA2E9C3F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5232CFD7-EC9A-4E80-A44E-19C365A0999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957C7FB-8E1E-42C6-B0A3-91D0F38FE72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37A28A76-40D8-4D7E-AC5E-A3C0F190CF9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91FEE379-1396-4127-BFEA-CE6D2777BC8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8980B79-21C8-4FA7-B3E4-341E8A47237D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047500A-5E87-4E92-995A-AFC615B404F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E68359F-4D04-4EDA-BF57-FE3E69D0F395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E9C1814B-CF26-4B1B-9061-2A7EDDDEC7D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C051840-2B0A-4594-8702-FBC2FDDFDD6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17876B7-25C9-4151-AA04-D78FAD9C787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3A127AB-A99E-433D-9AAB-A1C54E909642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ACBF93D-AC17-4AAA-9057-E1149162C2B5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5B33A1F-ABBB-44AC-AA36-E61F6160A36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09FEC64-1534-4AFF-9016-2AC1410BBBDB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F414CA57-B7AC-456B-9911-2E1C4225329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400D384-B8A1-4AFA-AA7B-EB5CA35976D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0B33AFCC-F0D8-4AA6-AF64-AF112078C52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E89ADA76-605F-4592-BFFF-F506986E7D9E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F02D524-7C04-49E4-B5FB-06B8DF01FACD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216D8FD-013A-481E-882B-57A2997DE77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381A179-F719-4281-BED9-F45E0A0D84D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91C708D-6F8B-475B-8508-4CD5BC919BB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A54978F-A3C7-4C73-A1D5-63292493AEC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7A4E3D22-B87D-4410-BFF4-6AEEA69FD1C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2FE32D84-78A9-4A5E-941E-579500E45656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C732DD5-E00A-47F8-817D-62D75B9BD82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5CE28656-F370-4160-BC99-EF48035A35B8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8144948D-203A-4836-A218-E42FBFE4B8A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C5FAA521-682C-489B-BAF2-02727166CCF5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161AA16D-495E-429A-92A8-CC6990B0552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BE593FF-1418-4094-A992-56B7EDFA4AF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1A2AF69-3E5F-414A-8343-BD49A27CE46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1D803BA4-66E5-4C06-A427-10609F396A8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A3964FE1-E220-46AC-B336-567F3C0B9248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06FC0259-FE37-4709-9527-0716F9792C9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DEDDFCA2-FA1F-4B22-AB69-7041DE044D5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8FE4045-B2E7-49C3-849A-702F5A2E6D8F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44CAA213-AC2E-4B8F-8D7D-1B03E9822B4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3A2A7CB-FA50-42A1-B79B-9AAC158783C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B38778C1-6E86-4FCD-B16B-31CF01536D49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BF459890-3316-4D30-BE82-1BFD96D6C874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8A0540B-0642-43A6-AE31-C00689D6D93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DAC29D1-AEE3-4F3F-BB69-A7048BD8ABCF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69E1EAF-4949-4676-9D89-72CA697C907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86F0205-FDEE-4744-9DF6-A133A75C8EF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FDE4B346-42B0-4DE4-9AAC-9FD868FA13C1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2635F5D2-1CC8-4BBE-A901-7538CD15CFB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5DD6905-4937-41E9-BDE1-2D9026626B7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E8B3C8FE-2B61-4BAB-810B-72DCB506E85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DB162601-7B9A-4984-A5BB-19CBDED95ECA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842C57A5-4CF7-4A75-B371-DC510C2CAFE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6E60628-9BAE-4445-ABBD-59EEEE89F05D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C9B5C271-AB62-4993-ACE0-C79D8D949C5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0E15E62-495D-4E4E-88F6-869EFD6371E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8156EEAF-AF39-4063-8FFE-0305D1C0CCC9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496EB0D-FB34-4E20-ADAE-5B31A2898C03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BAE0272-CCDA-4C67-A542-1189AFD6E015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5E3B0097-81A9-458A-B93E-9FC62FB62F10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488912E-BD13-4D9C-BB0C-414EE80D1554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7BF339C4-E6C7-4A81-8BBB-17798BCE6933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F179EF99-A6AD-4104-AF57-511B45E9F1D1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FF8FA57-CC77-446D-901F-474D379C504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6F4115E3-023E-40B5-82D2-99A808797654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496FB210-428A-4120-89AF-19923CC38EE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0B29C99-EE8B-4CAA-A302-7421F1CAB96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8DA4B6ED-8067-434D-88A5-09AE47BDAB3E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C10E6E4F-C56B-49C3-BC22-C7C846DE666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7FB6382-9578-4C96-AB01-C20DE5A463F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5B763BD-9255-4D38-BA21-281914B859E1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C3FCA2F3-BE64-43BE-B071-23100376CB3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DDD8A985-FB40-42EB-AC21-6C6AD4D5E1C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DEA0DBCF-57F9-453B-8ABF-F4A41D4B61E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BE34CAFC-4DD2-43ED-A4E5-FE48BB66EAA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2314EFDC-8178-4B66-9653-970C6E64D9EE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B826C66-D4BA-4730-BCF2-F445E90BBED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C8A0AE3-F5A4-41EC-967F-F81556E45BB6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AFC0EDA-FD98-4692-9FA1-73B258AE3FCB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9273B0C-3B23-4E3C-A181-C35086C406D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11CB551E-57D8-41AD-AD30-08630CFE61C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92B72568-A7A7-4BE8-A5ED-4298B05E4DC3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57A7D6E6-8DCE-4615-9013-8D8DD986E512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1FE9EBD1-4FEA-41D5-BAB8-F3DBDA25228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3FE851B-54AF-4058-A025-EE1B8748E000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0637B9C1-54F1-4115-AABE-EEC901CA564E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2AEE8D0-9D15-4B01-A149-27F6E70EB86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B8DF257-F62A-40D6-AE89-037DB1AF789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9D44EE2-10AD-4A0D-8FA0-EB49A1E4004F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5716802B-7CCC-4388-9E7A-AAD7358596E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1A0EA06-8FF4-4223-8882-B8A4623DFE9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AB218DA4-39F1-4009-BF52-09109CBDE2F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D445FF1-0209-47BE-94E8-96663746FE43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8328E68-005B-4B94-ADB0-CC38CE35B291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1914AF8-F8A0-4CB6-951C-8896D194B748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16A1361B-E5C3-44DD-8512-154B927AAB96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0820E26C-3725-4965-9B74-0604417157D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6B30C348-7379-4FDC-96FD-DACBEE0D898F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8C22F4A-3D51-472B-9279-F4F3CD89DE6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3D79228-FC86-4FDB-8001-16302BA2087D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0A2944C6-7BC7-41DA-A969-8A1139EC503F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02C01DE5-E0FD-4FB7-8A99-733BB9E683D0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0CA9CDB6-0080-463A-983F-187CDB6FA9EE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115318C3-D358-43F4-81E7-8D73B4E5F83D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3B80464B-8C8D-4C4D-973F-31A5AE890EA7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F365094B-BA92-4779-8707-3F1D2F4F9311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B03D369-F135-4268-A6EF-20903782182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BC2F30CC-A79D-4107-BE68-E199AAF9878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0F22EFB-1B5D-4E1E-80BB-83E352907367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BDFF9AF-A673-469A-8EE6-5EC108D0DAD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360F308-FD2C-49F9-85D8-EEB612D3B4E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2C28F1E-78FC-4AF6-963E-C3FECF096CA5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D8DC72B-A3B2-44F6-ABAC-38142BC5516C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96AE58FD-C6DB-448F-8F42-12735099913D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EE638284-234F-4D99-A9DC-45C8728971A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C53CA98-53BC-4976-8CC4-1D74C3FA2DD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FD11F262-B963-42CE-8801-37B758976FD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3E77D765-61ED-49C2-8DAF-D8757B46F327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E8509C58-B269-49DE-8D03-EBF649658D18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3DB069E1-3744-4A29-933B-BDF6B62FC17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9F7FC99-9E27-48AC-B031-E8640B6DD8E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C95E4C02-00C8-46CF-A3E7-87FA66C4C11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A2AD0C3-4373-4036-BFB2-E3AC01610C9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DE36F40B-BC2A-4F1E-A61F-384ED4E7DE80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1635E10D-C83D-4274-9F91-8DD475F941F5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144AF5F2-8329-4D3B-A4C5-48703A6BC3C2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8DDC8935-F52D-4A4F-8F1B-90E1599F3705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687E9CDA-E6A1-4808-9957-FAC33D57C44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3F48EF82-B7F8-4C82-AFF9-E159088AFD5A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5B6991F0-CBC1-4BC5-ACF8-1B4C55864523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DF752EFB-DAA2-49E2-8508-B681A6610B55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571D8AA-564D-45C0-A6CF-3B347E76335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1B7ED56-34C8-4D99-90E4-DF9BCB0AB3E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FC09E8B-D9D5-4A59-BF8A-32939011D0D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D5ABB6A-283E-4DDE-B695-9FA0AF0D34B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A070564-4D54-4D07-B295-304D9FC9264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596E412-6D56-4888-B00A-D236133147F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35B7915-427B-4DEC-8550-07433FBD4A9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B14F198-2D14-41B9-A519-29C63C4321C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B53209A-0A84-4E5D-A55F-7F0E067832B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C073AA7-C553-4359-B633-6598414DF3B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D01A006-7DA7-4DB0-9AA2-75DB46ABA28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658B9FB-61F8-4B89-9BAF-2F75DE5CEF6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F53189A-24C8-4B9C-AB7D-0563E7B9577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EA15A71-B8EC-460A-B16B-4A121A65BA4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0A14BDF-D66A-4FE9-91A8-3CDC36F4045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8E2AE2B-EED2-461B-8AA1-74656AF5277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A399BA7-7582-4D49-9B89-FC3B7392723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545DE25-AE14-4994-B679-DF24F47AF5B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D291823-681B-4ADD-8ECA-1CB9B3EFD06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FCC9832-4192-44F2-AA8B-48DEC604154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FCB6639-356D-405C-AE24-7F42186F051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6A25C06-6805-4AB9-9C64-C8DF9D54A61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20E25F0-4E52-4C06-AEDF-9B3B8E592C5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BF46ADC-6D74-4BF3-AF89-F29FEC081FB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0C56CD8-8D5B-4E27-B6D1-7E5AA61720A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CDEA8A4-7539-4EB7-B027-A0D8C101A83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1C333BF-E861-4241-8FFB-5733784144C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3B1D3DA-DABA-4FFF-AEEA-F88D0C6026A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C535C24-B1C1-475C-A0C9-B23D5C19A4D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02BA586E-688B-438E-9F38-003B8F4CB8F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151E7AB-5DF7-4349-ADD5-3D2902C063B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F64756B-6CAB-43EB-B4F6-3D9DCC78848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F10F824-D2B6-4D93-8D31-1E90119FFD0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5531F66-2BF8-4EDF-A2AA-D164FDEBA76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D8C77D3-F2C4-4439-9395-8580792C6D8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22BCE95-D12E-4465-8B4A-5F96E7BE9B9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20795C3-A0BC-48B1-89F3-8BED41EB454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0CD3599-41A9-4442-B62C-C55C4E27FCE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7616BE6-53DE-46FC-82AB-1D8EC59B6AA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57DE733-B620-4AED-A11E-516A459982D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EAB2081-6F7B-4BD0-BAB7-2AC55873520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60C097D-2EBE-4234-9C00-811AFAE7EC1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0CA5353-6B05-4DE7-8D9A-4780DAC3A0F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BA938315-3582-400C-B67B-7C1611EC8AC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422651E-AEF8-43E9-A807-A84C61535DD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DDE13B9-25D3-4581-9F7E-2D618A71163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61C19CC-87D1-4839-993F-88579F61CEF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BDAE841-8D01-438D-B7DC-8882F6587CD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2558145-3B8B-467E-9AA0-0B752D0678B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E1FFA171-0B1F-46B0-9442-4A55302B1A7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FD859DA-C1F3-466A-B0AC-4D1FCD64BDE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821DE2D-F877-4AE7-9D47-6275BB01461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F5BC393-BF3C-44B4-9B8E-A16ED7C893D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B1AED22-3E8B-4FAE-8DC2-9BF72F0C068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5C2268A-5135-4F7B-BE56-046C60162EB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9988BA9-33E8-4234-B720-26ADCF6FDF8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AE061D1-32AA-4302-B6CD-E05AD9540A4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06F3F65-6C4A-493A-8E22-A5ABD2BF6BB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0D13ED3-10DF-4178-8099-F9114A71BE4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D3F57DB-8A5A-4472-BE8C-45217DE4BA5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7088BD9-78EA-4863-848E-862B97E8716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0486125-D20C-4526-ABF2-56D647FBA77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408EF16-6646-417D-A375-52117EAF9E1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1D3F86F-8D30-4DA4-AC78-894D64EBD3D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CB907A-CD84-4A1D-BC18-450048057B9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77CF463-7C07-47AE-8DA4-390E19B2D7E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187E7AD-9850-48D5-BC67-273DCCAE32C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05648F6-D8EE-4136-8DC1-49790C9F3B3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C714E0E-3D93-43A6-9217-F5EC682C3DA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776E028-1532-416C-B455-EFDA22FE985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F0CB90E-851A-4B24-A9B3-CFFF9E40315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1D66063-F75B-4A34-9984-68BA9EF1D56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289B617-0D78-494A-AD4A-581DCB58BF4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CA09654-49A9-4E7C-8597-F7F964BD9A2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D7DAFC62-54A4-4974-9748-DCE7E116C18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1281</Words>
  <Application>Microsoft Office PowerPoint</Application>
  <PresentationFormat>On-screen Show (4:3)</PresentationFormat>
  <Paragraphs>721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 1.1</vt:lpstr>
      <vt:lpstr>eHRS-Hotel Reservation System </vt:lpstr>
      <vt:lpstr>eHRS – Hotel Reservation System : Introduction</vt:lpstr>
      <vt:lpstr>eHRS – Hotel Reservation System : Introduction</vt:lpstr>
      <vt:lpstr>eHRS – Hotel Reservation System : Work Breakdown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eHRS – Hotel Reservation System :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H Khondker</dc:creator>
  <cp:lastModifiedBy>user-19</cp:lastModifiedBy>
  <cp:revision>529</cp:revision>
  <cp:lastPrinted>2012-05-15T05:44:20Z</cp:lastPrinted>
  <dcterms:created xsi:type="dcterms:W3CDTF">2012-01-03T18:05:26Z</dcterms:created>
  <dcterms:modified xsi:type="dcterms:W3CDTF">2016-11-30T13:10:22Z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