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307" r:id="rId4"/>
    <p:sldId id="308" r:id="rId5"/>
    <p:sldId id="309" r:id="rId6"/>
    <p:sldId id="310" r:id="rId7"/>
    <p:sldId id="261" r:id="rId8"/>
    <p:sldId id="306" r:id="rId9"/>
    <p:sldId id="30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42" autoAdjust="0"/>
    <p:restoredTop sz="82005" autoAdjust="0"/>
  </p:normalViewPr>
  <p:slideViewPr>
    <p:cSldViewPr>
      <p:cViewPr varScale="1">
        <p:scale>
          <a:sx n="72" d="100"/>
          <a:sy n="72" d="100"/>
        </p:scale>
        <p:origin x="-168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3830"/>
    </p:cViewPr>
  </p:outlineViewPr>
  <p:notesTextViewPr>
    <p:cViewPr>
      <p:scale>
        <a:sx n="75" d="100"/>
        <a:sy n="75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FB91C-5950-4EAD-AA1B-C27B6750D66E}" type="datetimeFigureOut">
              <a:rPr lang="en-IN" smtClean="0"/>
              <a:pPr/>
              <a:t>13-04-2016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1F2F64-BEDC-4E4C-A6E6-8E1B51A47F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8250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F2F64-BEDC-4E4C-A6E6-8E1B51A47F1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143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F2F64-BEDC-4E4C-A6E6-8E1B51A47F13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775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 alarm system is a system designed to detect intrusion – unauthorized entry – into a building or area.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Can</a:t>
            </a:r>
            <a:r>
              <a:rPr lang="en-US" baseline="0" dirty="0" smtClean="0"/>
              <a:t> be used in residential, commercial, industrial and military purposes against burglary or property damage as well as personal protection.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 are car alarms too to protect vehicles and their contents.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be using proximity sensor to detect the presence of any object around the device.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1F2F64-BEDC-4E4C-A6E6-8E1B51A47F1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C5D9DF-D1D6-491A-BB97-E95E9F0663A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2953671/how-to-controlandroid-proximity-sensor" TargetMode="External"/><Relationship Id="rId2" Type="http://schemas.openxmlformats.org/officeDocument/2006/relationships/hyperlink" Target="http://androidbite.blogspot.com/2013/05/android-proximity-sensor-examp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ndroidsrc.net/android-client-server-using-sockets-server-implementation/" TargetMode="External"/><Relationship Id="rId4" Type="http://schemas.openxmlformats.org/officeDocument/2006/relationships/hyperlink" Target="http://androidsrc.net/android-client-server-using-sockets-client-implementatio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 smtClean="0"/>
              <a:t>Alarm System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sz="4000" dirty="0" smtClean="0"/>
              <a:t>using Proximity Sensor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3152792"/>
          </a:xfrm>
        </p:spPr>
        <p:txBody>
          <a:bodyPr>
            <a:normAutofit/>
          </a:bodyPr>
          <a:lstStyle/>
          <a:p>
            <a:pPr algn="r"/>
            <a:r>
              <a:rPr lang="en-IN" dirty="0" smtClean="0"/>
              <a:t>Prepared by:</a:t>
            </a:r>
          </a:p>
          <a:p>
            <a:pPr algn="r"/>
            <a:r>
              <a:rPr lang="en-IN" dirty="0" err="1" smtClean="0"/>
              <a:t>Sneha</a:t>
            </a:r>
            <a:r>
              <a:rPr lang="en-IN" dirty="0" smtClean="0"/>
              <a:t> </a:t>
            </a:r>
            <a:r>
              <a:rPr lang="en-IN" dirty="0" err="1" smtClean="0"/>
              <a:t>Dipankar</a:t>
            </a:r>
            <a:r>
              <a:rPr lang="en-IN" dirty="0" smtClean="0"/>
              <a:t> Roy</a:t>
            </a:r>
          </a:p>
          <a:p>
            <a:pPr algn="r"/>
            <a:r>
              <a:rPr lang="en-IN" dirty="0" smtClean="0"/>
              <a:t>Akash </a:t>
            </a:r>
            <a:r>
              <a:rPr lang="en-IN" dirty="0" err="1" smtClean="0"/>
              <a:t>Rajendra</a:t>
            </a:r>
            <a:r>
              <a:rPr lang="en-IN" dirty="0" smtClean="0"/>
              <a:t> Ventekar</a:t>
            </a:r>
          </a:p>
          <a:p>
            <a:pPr algn="r"/>
            <a:endParaRPr lang="en-IN" dirty="0" smtClean="0"/>
          </a:p>
          <a:p>
            <a:pPr algn="r"/>
            <a:r>
              <a:rPr lang="en-IN" dirty="0" smtClean="0"/>
              <a:t>Prepared for:</a:t>
            </a:r>
          </a:p>
          <a:p>
            <a:pPr algn="r"/>
            <a:r>
              <a:rPr lang="en-IN" dirty="0" smtClean="0"/>
              <a:t>Dr. </a:t>
            </a:r>
            <a:r>
              <a:rPr lang="en-IN" dirty="0" err="1" smtClean="0"/>
              <a:t>Feng</a:t>
            </a:r>
            <a:r>
              <a:rPr lang="en-IN" dirty="0" smtClean="0"/>
              <a:t> Zhu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CS 670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38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6984891" cy="3508977"/>
          </a:xfrm>
        </p:spPr>
        <p:txBody>
          <a:bodyPr>
            <a:normAutofit/>
          </a:bodyPr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Android Client </a:t>
            </a:r>
          </a:p>
          <a:p>
            <a:r>
              <a:rPr lang="en-IN" dirty="0" smtClean="0"/>
              <a:t>Android Server</a:t>
            </a:r>
          </a:p>
          <a:p>
            <a:r>
              <a:rPr lang="en-IN" dirty="0" smtClean="0"/>
              <a:t>Results</a:t>
            </a:r>
            <a:endParaRPr lang="en-IN" dirty="0" smtClean="0"/>
          </a:p>
          <a:p>
            <a:r>
              <a:rPr lang="en-IN" dirty="0" smtClean="0"/>
              <a:t>References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094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Alarm System?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Which sensor?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7" name="Picture 6" descr="stock-vector-security-system-humor-robber-cartoon-vector-illustration-18844579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92080" y="1268760"/>
            <a:ext cx="3124886" cy="3518520"/>
          </a:xfrm>
          <a:prstGeom prst="rect">
            <a:avLst/>
          </a:prstGeom>
        </p:spPr>
      </p:pic>
      <p:pic>
        <p:nvPicPr>
          <p:cNvPr id="1027" name="Picture 3" descr="C:\Users\Akash\Desktop\New folder (4)\Screenshot_2016-04-12-22-36-0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284984"/>
            <a:ext cx="2123728" cy="3199452"/>
          </a:xfrm>
          <a:prstGeom prst="rect">
            <a:avLst/>
          </a:prstGeom>
          <a:noFill/>
        </p:spPr>
      </p:pic>
      <p:pic>
        <p:nvPicPr>
          <p:cNvPr id="1028" name="Picture 4" descr="C:\Users\Akash\Desktop\New folder (4)\Screenshot_2016-04-12-22-46-2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3284984"/>
            <a:ext cx="2304256" cy="32055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764704"/>
            <a:ext cx="2027237" cy="199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C:\Users\Akash\Desktop\New folder (4)\Screenshot_2016-04-12-22-39-1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988840"/>
            <a:ext cx="2551784" cy="4536504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016" y="2708920"/>
            <a:ext cx="6228184" cy="377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3074" name="Picture 2" descr="C:\Users\Akash\Desktop\New folder (4)\Screenshot_2016-04-12-23-23-0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1916832"/>
            <a:ext cx="2592289" cy="4608512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0232" y="188640"/>
            <a:ext cx="1773560" cy="165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916832"/>
            <a:ext cx="618826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4098" name="Picture 2" descr="C:\Users\Akash\Desktop\New folder (4)\Screenshot_2016-04-12-22-39-3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1700808"/>
            <a:ext cx="2632793" cy="4680520"/>
          </a:xfrm>
          <a:prstGeom prst="rect">
            <a:avLst/>
          </a:prstGeom>
          <a:noFill/>
        </p:spPr>
      </p:pic>
      <p:pic>
        <p:nvPicPr>
          <p:cNvPr id="4099" name="Picture 3" descr="C:\Users\Akash\Desktop\New folder (4)\Screenshot_2016-04-12-22-39-41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1700808"/>
            <a:ext cx="2469058" cy="4680520"/>
          </a:xfrm>
          <a:prstGeom prst="rect">
            <a:avLst/>
          </a:prstGeom>
          <a:noFill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988840"/>
            <a:ext cx="3779912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70" y="21378"/>
            <a:ext cx="7024744" cy="1143000"/>
          </a:xfrm>
        </p:spPr>
        <p:txBody>
          <a:bodyPr/>
          <a:lstStyle/>
          <a:p>
            <a:r>
              <a:rPr lang="en-IN" dirty="0" smtClean="0"/>
              <a:t>References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164378"/>
            <a:ext cx="6777317" cy="4668251"/>
          </a:xfrm>
        </p:spPr>
        <p:txBody>
          <a:bodyPr>
            <a:normAutofit/>
          </a:bodyPr>
          <a:lstStyle/>
          <a:p>
            <a:r>
              <a:rPr lang="en-IN" dirty="0" smtClean="0">
                <a:hlinkClick r:id="rId2"/>
              </a:rPr>
              <a:t>http://androidbite.blogspot.com/2013/05/android-proximity-sensor-example.html</a:t>
            </a:r>
            <a:endParaRPr lang="en-IN" dirty="0" smtClean="0"/>
          </a:p>
          <a:p>
            <a:r>
              <a:rPr lang="en-IN" dirty="0" smtClean="0">
                <a:hlinkClick r:id="rId3"/>
              </a:rPr>
              <a:t>http://stackoverflow.com/questions/22953671/how-to-controlandroid-proximity-sensor</a:t>
            </a:r>
            <a:r>
              <a:rPr lang="en-IN" dirty="0" smtClean="0"/>
              <a:t> </a:t>
            </a:r>
          </a:p>
          <a:p>
            <a:r>
              <a:rPr lang="en-IN" dirty="0" smtClean="0">
                <a:hlinkClick r:id="rId4"/>
              </a:rPr>
              <a:t>http://androidsrc.net/android-client-server-using-sockets-client-implementation/</a:t>
            </a:r>
            <a:r>
              <a:rPr lang="en-IN" dirty="0" smtClean="0"/>
              <a:t> </a:t>
            </a:r>
          </a:p>
          <a:p>
            <a:r>
              <a:rPr lang="en-IN" dirty="0" smtClean="0">
                <a:hlinkClick r:id="rId5"/>
              </a:rPr>
              <a:t>http://androidsrc.net/android-client-server-using-sockets-server-implementation/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74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97777" y="2967335"/>
            <a:ext cx="13484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???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775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04/13/2016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 670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5D9DF-D1D6-491A-BB97-E95E9F0663A1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748426" y="2967335"/>
            <a:ext cx="3647152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1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061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2342</TotalTime>
  <Words>168</Words>
  <Application>Microsoft Office PowerPoint</Application>
  <PresentationFormat>On-screen Show (4:3)</PresentationFormat>
  <Paragraphs>61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Alarm System using Proximity Sensor</vt:lpstr>
      <vt:lpstr>Agenda</vt:lpstr>
      <vt:lpstr>Introduction</vt:lpstr>
      <vt:lpstr>Android Client</vt:lpstr>
      <vt:lpstr>Android Server</vt:lpstr>
      <vt:lpstr>Results</vt:lpstr>
      <vt:lpstr>References 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Robustness of Hollow CAPTCHAs</dc:title>
  <dc:creator>Kumarappan</dc:creator>
  <cp:lastModifiedBy>Akash Ventekar</cp:lastModifiedBy>
  <cp:revision>129</cp:revision>
  <dcterms:created xsi:type="dcterms:W3CDTF">2015-09-28T02:14:41Z</dcterms:created>
  <dcterms:modified xsi:type="dcterms:W3CDTF">2016-04-13T19:29:36Z</dcterms:modified>
</cp:coreProperties>
</file>