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8" r:id="rId9"/>
    <p:sldId id="261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4" autoAdjust="0"/>
    <p:restoredTop sz="94660"/>
  </p:normalViewPr>
  <p:slideViewPr>
    <p:cSldViewPr snapToGrid="0">
      <p:cViewPr>
        <p:scale>
          <a:sx n="89" d="100"/>
          <a:sy n="89" d="100"/>
        </p:scale>
        <p:origin x="-427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E5DF3-8558-4969-ABAC-8A35374F281D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59C8-D1EA-45A5-B78B-19930D2E8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614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9C8-D1EA-45A5-B78B-19930D2E86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050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6FCB-7222-44A6-AA20-9C510CFBDF40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59CD-41B3-4F1A-AE03-2AFA491C302D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63D9-29E3-4411-99E9-2BDE0F4C793E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8200-55B0-4D76-ACF7-91C63D70B2F6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4E2-5DDD-4132-8D3C-95DBB9A04905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A27C-03C1-4F48-8CE6-98BCB32AADB7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B526-A9D3-4751-B2A1-418C58E5692F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A0A-A29A-4B6B-92CE-355B240002C6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A59-5DAC-4DFB-84EE-C97E3D20F402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D135-9521-45E3-8F73-611C9B4AF06E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6A0B-7E9E-4166-B3EE-B9E5240B19BD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F8A6-76E8-4077-96E2-82C0B5A52451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3FDF-27CE-4C78-A09A-382FF70F15BB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6E8-BBE7-4B56-A5B8-877F163CD7DD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BC1B-0121-4811-82EA-80ECCBB5378E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559E-58D6-4526-ABAC-E3173E40C22E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E43E-AC7A-4F12-AF5C-C4DF9D161955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7541" y="793630"/>
            <a:ext cx="7617124" cy="1130062"/>
          </a:xfrm>
        </p:spPr>
        <p:txBody>
          <a:bodyPr>
            <a:normAutofit/>
          </a:bodyPr>
          <a:lstStyle/>
          <a:p>
            <a:r>
              <a:rPr lang="en-US" sz="2400" b="1" dirty="0"/>
              <a:t>CS </a:t>
            </a:r>
            <a:r>
              <a:rPr lang="en-US" sz="2400" b="1" dirty="0" smtClean="0"/>
              <a:t>685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smtClean="0"/>
              <a:t>COMPUTER </a:t>
            </a:r>
            <a:r>
              <a:rPr lang="en-US" sz="2400" b="1" smtClean="0"/>
              <a:t>SECURITY PROJECT DEMO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0341" y="4175185"/>
            <a:ext cx="9434272" cy="1728477"/>
          </a:xfrm>
        </p:spPr>
        <p:txBody>
          <a:bodyPr>
            <a:normAutofit/>
          </a:bodyPr>
          <a:lstStyle/>
          <a:p>
            <a:r>
              <a:rPr lang="en-US" b="1" dirty="0"/>
              <a:t>PREPARED BY:</a:t>
            </a:r>
            <a:endParaRPr lang="en-US" dirty="0"/>
          </a:p>
          <a:p>
            <a:r>
              <a:rPr lang="en-US" b="1" dirty="0"/>
              <a:t>Akash </a:t>
            </a:r>
            <a:r>
              <a:rPr lang="en-US" b="1" dirty="0" err="1"/>
              <a:t>Rajendra</a:t>
            </a:r>
            <a:r>
              <a:rPr lang="en-US" b="1" dirty="0"/>
              <a:t> </a:t>
            </a:r>
            <a:r>
              <a:rPr lang="en-US" b="1" dirty="0" err="1"/>
              <a:t>Ventekar</a:t>
            </a:r>
            <a:endParaRPr lang="en-US" dirty="0"/>
          </a:p>
          <a:p>
            <a:r>
              <a:rPr lang="en-US" b="1" dirty="0" err="1"/>
              <a:t>Himanshu</a:t>
            </a:r>
            <a:r>
              <a:rPr lang="en-US" b="1" dirty="0"/>
              <a:t> </a:t>
            </a:r>
            <a:r>
              <a:rPr lang="en-US" b="1" dirty="0" err="1"/>
              <a:t>Koyalkar</a:t>
            </a:r>
            <a:endParaRPr lang="en-US" dirty="0"/>
          </a:p>
          <a:p>
            <a:r>
              <a:rPr lang="en-US" b="1" dirty="0" err="1"/>
              <a:t>Poornimadevi</a:t>
            </a:r>
            <a:r>
              <a:rPr lang="en-US" b="1" dirty="0"/>
              <a:t> </a:t>
            </a:r>
            <a:r>
              <a:rPr lang="en-US" b="1" dirty="0" err="1"/>
              <a:t>Palanisamy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81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08" y="448407"/>
            <a:ext cx="9570304" cy="6295293"/>
          </a:xfrm>
        </p:spPr>
        <p:txBody>
          <a:bodyPr/>
          <a:lstStyle/>
          <a:p>
            <a:r>
              <a:rPr lang="en-US" b="1" dirty="0" smtClean="0"/>
              <a:t>DNS SERVER WITH AES ENCRYPTION</a:t>
            </a:r>
            <a:endParaRPr lang="en-US" dirty="0" smtClean="0"/>
          </a:p>
          <a:p>
            <a:pPr lvl="1"/>
            <a:r>
              <a:rPr lang="en-US" b="1" dirty="0" smtClean="0"/>
              <a:t>Client Implementation: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Server Implementation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2430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803261"/>
            <a:ext cx="41148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1598" y="4121788"/>
            <a:ext cx="38290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958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392" y="204071"/>
            <a:ext cx="9874219" cy="14688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PERFORMANCE EVALUATION:</a:t>
            </a:r>
            <a:endParaRPr lang="en-US" dirty="0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220" y="1777042"/>
            <a:ext cx="9408392" cy="4942935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0956658"/>
              </p:ext>
            </p:extLst>
          </p:nvPr>
        </p:nvGraphicFramePr>
        <p:xfrm>
          <a:off x="2363637" y="1672870"/>
          <a:ext cx="8695427" cy="450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019"/>
                <a:gridCol w="1484770"/>
                <a:gridCol w="1887780"/>
                <a:gridCol w="2173858"/>
              </a:tblGrid>
              <a:tr h="51213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S.No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Generation</a:t>
                      </a:r>
                    </a:p>
                    <a:p>
                      <a:r>
                        <a:rPr lang="en-US" sz="1600" dirty="0" smtClean="0"/>
                        <a:t>(in </a:t>
                      </a:r>
                      <a:r>
                        <a:rPr lang="en-US" sz="1600" dirty="0" err="1" smtClean="0"/>
                        <a:t>ms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Encryption</a:t>
                      </a:r>
                    </a:p>
                    <a:p>
                      <a:r>
                        <a:rPr lang="en-US" sz="1600" dirty="0" smtClean="0"/>
                        <a:t>(in </a:t>
                      </a:r>
                      <a:r>
                        <a:rPr lang="en-US" sz="1600" dirty="0" err="1" smtClean="0"/>
                        <a:t>ms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Decryption</a:t>
                      </a:r>
                    </a:p>
                    <a:p>
                      <a:r>
                        <a:rPr lang="en-US" sz="1600" dirty="0" smtClean="0"/>
                        <a:t>(in </a:t>
                      </a:r>
                      <a:r>
                        <a:rPr lang="en-US" sz="1600" dirty="0" err="1" smtClean="0"/>
                        <a:t>ms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</a:tr>
              <a:tr h="79236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 implementation of RSA generation of public and private key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1540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  <a:tr h="483148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 custom implementation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572875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 Library implementation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441735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RSA custom implementation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512136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implementation for RSA &amp; AES library encryption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51213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Digital</a:t>
                      </a:r>
                      <a:r>
                        <a:rPr lang="en-US" sz="1600" b="1" baseline="0" dirty="0" smtClean="0"/>
                        <a:t> signature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51213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Hash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320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0447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AGENDA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317" y="1152907"/>
            <a:ext cx="9572295" cy="5360035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Implementation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 smtClean="0"/>
              <a:t>AES </a:t>
            </a:r>
            <a:r>
              <a:rPr lang="en-US" dirty="0"/>
              <a:t>in-built implementation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RSA in-built implementation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Custom AES implementation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Custom RSA implementation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Digital Hash Signature 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dirty="0"/>
              <a:t>Hash </a:t>
            </a:r>
            <a:r>
              <a:rPr lang="en-US" dirty="0" smtClean="0"/>
              <a:t>function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Chat application architecture and output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DNS implementation architecture and output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Performance evaluation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23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IMPLEMENTATION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292861"/>
            <a:ext cx="8942567" cy="3969252"/>
          </a:xfrm>
        </p:spPr>
        <p:txBody>
          <a:bodyPr/>
          <a:lstStyle/>
          <a:p>
            <a:r>
              <a:rPr lang="en-US" b="1" dirty="0" smtClean="0"/>
              <a:t>AES Inbuilt Implementation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RSA Inbuilt Implementation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67622" y="34758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7622" y="57999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2021" y="4153212"/>
            <a:ext cx="9048750" cy="164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8418" y="1626772"/>
            <a:ext cx="9105855" cy="210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40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985" y="635239"/>
            <a:ext cx="9082692" cy="1317905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2800" b="1" dirty="0" smtClean="0">
                <a:solidFill>
                  <a:schemeClr val="tx1"/>
                </a:solidFill>
                <a:latin typeface="+mn-lt"/>
              </a:rPr>
              <a:t>IMPLEMENTATION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84" y="1121997"/>
            <a:ext cx="8875128" cy="5152697"/>
          </a:xfrm>
        </p:spPr>
        <p:txBody>
          <a:bodyPr>
            <a:normAutofit/>
          </a:bodyPr>
          <a:lstStyle/>
          <a:p>
            <a:r>
              <a:rPr lang="en-US" b="1" dirty="0"/>
              <a:t>Custom AES I</a:t>
            </a:r>
            <a:r>
              <a:rPr lang="en-US" b="1" dirty="0" smtClean="0"/>
              <a:t>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Custom RSA Implementation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image2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39312" y="3926766"/>
            <a:ext cx="5211724" cy="2132202"/>
          </a:xfrm>
          <a:prstGeom prst="rect">
            <a:avLst/>
          </a:prstGeom>
          <a:ln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7951" y="1448691"/>
            <a:ext cx="5205201" cy="198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729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138" y="360486"/>
            <a:ext cx="9785839" cy="6567852"/>
          </a:xfrm>
        </p:spPr>
        <p:txBody>
          <a:bodyPr>
            <a:normAutofit/>
          </a:bodyPr>
          <a:lstStyle/>
          <a:p>
            <a:pPr marL="685800" lvl="1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685800" lvl="1">
              <a:buFont typeface="Wingdings" panose="05000000000000000000" pitchFamily="2" charset="2"/>
              <a:buChar char="q"/>
            </a:pPr>
            <a:endParaRPr lang="en-US" b="1" dirty="0"/>
          </a:p>
          <a:p>
            <a:pPr marL="400050" lvl="1" indent="0">
              <a:buNone/>
            </a:pPr>
            <a:endParaRPr lang="en-US" b="1" dirty="0" smtClean="0"/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US" b="1" dirty="0" smtClean="0"/>
              <a:t>Digital Signature</a:t>
            </a:r>
            <a:r>
              <a:rPr lang="en-US" dirty="0" smtClean="0"/>
              <a:t> </a:t>
            </a:r>
            <a:endParaRPr lang="en-US" dirty="0"/>
          </a:p>
          <a:p>
            <a:pPr marL="685800"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685800"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685800"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685800"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685800"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685800"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685800"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685800"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99238" y="23981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31885" y="1469253"/>
            <a:ext cx="104201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55011" y="624110"/>
            <a:ext cx="9149601" cy="754885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2800" b="1" dirty="0" smtClean="0">
                <a:solidFill>
                  <a:schemeClr val="tx1"/>
                </a:solidFill>
                <a:latin typeface="+mn-lt"/>
              </a:rPr>
              <a:t>IMPLEMENTATION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1781" y="1914481"/>
            <a:ext cx="8324850" cy="151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813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577" y="589085"/>
            <a:ext cx="9878035" cy="5911847"/>
          </a:xfrm>
        </p:spPr>
        <p:txBody>
          <a:bodyPr/>
          <a:lstStyle/>
          <a:p>
            <a:r>
              <a:rPr lang="en-US" b="1" dirty="0" smtClean="0"/>
              <a:t>HASH FUNCTION:</a:t>
            </a:r>
            <a:endParaRPr lang="en-US" dirty="0" smtClean="0"/>
          </a:p>
          <a:p>
            <a:pPr lvl="1"/>
            <a:r>
              <a:rPr lang="en-US" b="1" dirty="0" smtClean="0"/>
              <a:t>At Client: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At Server: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64449" y="1315548"/>
            <a:ext cx="2976928" cy="1691421"/>
          </a:xfrm>
          <a:prstGeom prst="rect">
            <a:avLst/>
          </a:prstGeom>
          <a:ln/>
        </p:spPr>
      </p:pic>
      <p:pic>
        <p:nvPicPr>
          <p:cNvPr id="7" name="image0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6050" y="3744266"/>
            <a:ext cx="3133725" cy="1837778"/>
          </a:xfrm>
          <a:prstGeom prst="rect">
            <a:avLst/>
          </a:prstGeom>
          <a:ln/>
        </p:spPr>
      </p:pic>
    </p:spTree>
    <p:extLst>
      <p:ext uri="{BB962C8B-B14F-4D97-AF65-F5344CB8AC3E}">
        <p14:creationId xmlns="" xmlns:p14="http://schemas.microsoft.com/office/powerpoint/2010/main" val="17698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162" y="759125"/>
            <a:ext cx="9753449" cy="86264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ARCHITECTURE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0625" y="2061713"/>
            <a:ext cx="9339095" cy="658816"/>
          </a:xfrm>
        </p:spPr>
        <p:txBody>
          <a:bodyPr/>
          <a:lstStyle/>
          <a:p>
            <a:r>
              <a:rPr lang="en-US" b="1" dirty="0" smtClean="0"/>
              <a:t>CHAT APPLICATION</a:t>
            </a:r>
            <a:endParaRPr lang="en-US" b="1" dirty="0"/>
          </a:p>
        </p:txBody>
      </p:sp>
      <p:pic>
        <p:nvPicPr>
          <p:cNvPr id="4" name="image2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70625" y="2484408"/>
            <a:ext cx="7875916" cy="3148205"/>
          </a:xfrm>
          <a:prstGeom prst="rect">
            <a:avLst/>
          </a:prstGeom>
          <a:ln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96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850" y="1526849"/>
            <a:ext cx="8915400" cy="4566302"/>
          </a:xfrm>
        </p:spPr>
        <p:txBody>
          <a:bodyPr/>
          <a:lstStyle/>
          <a:p>
            <a:r>
              <a:rPr lang="en-US" dirty="0" smtClean="0"/>
              <a:t>Client: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046" y="1861291"/>
            <a:ext cx="8223250" cy="159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829" y="3904953"/>
            <a:ext cx="8191500" cy="202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162" y="759125"/>
            <a:ext cx="9753449" cy="86264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ARCHITECTURE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0625" y="2061713"/>
            <a:ext cx="9339095" cy="658816"/>
          </a:xfrm>
        </p:spPr>
        <p:txBody>
          <a:bodyPr/>
          <a:lstStyle/>
          <a:p>
            <a:r>
              <a:rPr lang="en-US" b="1" dirty="0" smtClean="0"/>
              <a:t>DNS APPLICATION</a:t>
            </a:r>
            <a:endParaRPr lang="en-US" b="1" dirty="0"/>
          </a:p>
        </p:txBody>
      </p:sp>
      <p:pic>
        <p:nvPicPr>
          <p:cNvPr id="5" name="image0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16834" y="2456611"/>
            <a:ext cx="7400026" cy="2997200"/>
          </a:xfrm>
          <a:prstGeom prst="rect">
            <a:avLst/>
          </a:prstGeom>
          <a:ln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CS685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9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194</Words>
  <Application>Microsoft Office PowerPoint</Application>
  <PresentationFormat>Custom</PresentationFormat>
  <Paragraphs>162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CS 685   COMPUTER SECURITY PROJECT DEMO </vt:lpstr>
      <vt:lpstr>AGENDA </vt:lpstr>
      <vt:lpstr>IMPLEMENTATION</vt:lpstr>
      <vt:lpstr>IMPLEMENTATION</vt:lpstr>
      <vt:lpstr>IMPLEMENTATION</vt:lpstr>
      <vt:lpstr>Slide 6</vt:lpstr>
      <vt:lpstr>ARCHITECTURE</vt:lpstr>
      <vt:lpstr>Chat Application</vt:lpstr>
      <vt:lpstr>ARCHITECTURE</vt:lpstr>
      <vt:lpstr>Slide 10</vt:lpstr>
      <vt:lpstr>PERFORMANCE EVALUATION: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685   COMPUTER SECURITY</dc:title>
  <dc:creator>pd</dc:creator>
  <cp:lastModifiedBy>Akash Ventekar</cp:lastModifiedBy>
  <cp:revision>24</cp:revision>
  <dcterms:created xsi:type="dcterms:W3CDTF">2016-04-19T07:35:01Z</dcterms:created>
  <dcterms:modified xsi:type="dcterms:W3CDTF">2016-04-19T19:24:36Z</dcterms:modified>
</cp:coreProperties>
</file>