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95935"/>
  </p:normalViewPr>
  <p:slideViewPr>
    <p:cSldViewPr snapToGrid="0">
      <p:cViewPr>
        <p:scale>
          <a:sx n="114" d="100"/>
          <a:sy n="114" d="100"/>
        </p:scale>
        <p:origin x="376" y="3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A380-5624-DE41-B5A0-ED9F3790AD4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F2D73-5FD5-1F4E-83AE-89905C64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HAND GESTURE RECOGNITION FOR HUMAN COMPUTER INTERACTION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D9E7-8B11-45D0-9D1E-0B71FA088722}" type="datetimeFigureOut">
              <a:rPr lang="en-IN" smtClean="0"/>
              <a:t>03/10/18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A776D-68EC-4849-85B7-8C27ED860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8452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984451-5070-488B-9990-D00B65A93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02BCC4A-2C16-4ACF-B432-552CFE70F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30189A-D2D8-47C8-A7D2-3DB1D110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EB79-24CB-9142-87A4-5EC04D56D0CD}" type="datetime1">
              <a:rPr lang="en-IN" smtClean="0"/>
              <a:t>03/10/18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156240-56F1-470E-ABB2-610BBE57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4C7A17-CF97-4B9F-A533-73751EBE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40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0A1D38-E6C6-41F4-86FB-53561D6B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79794E3-70A7-4EF9-8EBB-E23E5105C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588871-AAE6-4B31-BDDF-E4D8D00A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9CB1-054C-F447-AAF0-DB09365FA9C0}" type="datetime1">
              <a:rPr lang="en-IN" smtClean="0"/>
              <a:t>03/10/18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7217D9-DFD7-4A45-9FB9-EE505CC3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1FAD9B-74AC-4E3D-B4C1-AAC82C1F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0B2E8D3-8A70-4CC2-823A-41E86B13F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2EEE543-6E12-4599-9405-37B818F7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4BBFD3-6798-49F9-8500-D121D98A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7C81-F2C3-424D-9623-240743E63E57}" type="datetime1">
              <a:rPr lang="en-IN" smtClean="0"/>
              <a:t>03/10/18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F6BDFB-5126-4EB2-848D-5D2FBCFB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71CA3C-84D2-4288-8D35-0560B7F4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1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BA0880-B3D9-4DA1-A53D-FC1B5992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F6CB2B-1B1B-41AA-828D-B0D6F22B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1460E2-C612-40BB-BDAD-11B037A8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C033-FF12-F947-BE09-19C2B0FD125F}" type="datetime1">
              <a:rPr lang="en-IN" smtClean="0"/>
              <a:t>03/10/18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6F0D76-EBCB-4AC6-A28A-F348F610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B97A42-83ED-4AE1-A226-F1A47DFE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7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CEE51E-4F0C-4A4A-8D0E-F3518ECB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236B268-D38C-4912-B2B8-DEEF5E71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EEE9CC-FB63-485B-9361-165C1CD8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1027-2C74-6F4D-BA02-6C1BD0ADEB71}" type="datetime1">
              <a:rPr lang="en-IN" smtClean="0"/>
              <a:t>03/10/18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56579B-0A7B-47B5-9398-86273566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12B403-0365-424E-84C6-34BE5DAC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43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51E396-5945-480C-9360-D2493854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30F394-765C-4EA9-A8A2-56A391840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8F9ED9C-86B1-4FEF-BDEB-13A75FAE9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4F38D0-C722-4CC4-BBC9-56210CC1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0E0C-D1E5-3640-B9CA-6A25CE16C06F}" type="datetime1">
              <a:rPr lang="en-IN" smtClean="0"/>
              <a:t>03/10/18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E4D9454-4931-4E27-8489-34082097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1A39938-A211-4579-8F60-3BC74CFA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9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CABFE1-B269-4F51-B842-5364A6B1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4A244F-9AD8-485F-9D1C-F80763BE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4F987ED-7824-46F6-8EBF-53457B3C7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6038B6-0351-4D8F-8FBE-B9DED4455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3ABBFE6-0AB3-4BD4-957A-A95C745BC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B0BEA2F-290E-4CB5-A20E-4837076D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3A5B-880F-C143-9D37-C7DDE3DB99E9}" type="datetime1">
              <a:rPr lang="en-IN" smtClean="0"/>
              <a:t>03/10/18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5BA4384-290E-47CE-8CF1-33598FE0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A9D68FC-8401-4D48-9CC0-A0E652A1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4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387A2C-57C4-4AF9-9314-60649854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8607DEE-25B1-4B39-8C92-4D1D08BE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97F-9655-DE48-AD36-1F581088AFCB}" type="datetime1">
              <a:rPr lang="en-IN" smtClean="0"/>
              <a:t>03/10/18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2D8DF7-5A10-4945-97BF-D1210082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1DA1A12-815E-4292-A2FC-74C92AC2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5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D94CCC5-669E-4E54-946C-4290207A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A67-6E4D-774E-A75F-B0A2B13AAA79}" type="datetime1">
              <a:rPr lang="en-IN" smtClean="0"/>
              <a:t>03/10/18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FE9FA4-7835-44DD-93C5-58157F2B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0369A7-F867-4AD3-8C7F-947DF82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61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A648E5-E350-4676-A98B-284B89CC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F3BD36-AA39-45FC-A8DD-CDAB71A7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D429DCC-0931-43F5-A1AA-32711B88C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8D93D3-F41B-467C-8D77-C3F17C8E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7236-A0F8-C649-8F5D-C0D367BA12C0}" type="datetime1">
              <a:rPr lang="en-IN" smtClean="0"/>
              <a:t>03/10/18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E603DE9-A99B-40AC-964E-99CF9F69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CDEEA-367F-4AB5-964E-DDAF7B59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68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D55CC5-F6D3-4553-8F5F-DDBE6B0D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19BA7F4-A441-402B-AE55-0E35CB155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3F0FED9-5F68-4126-A3F7-325C19EDB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5BAAA3-4F6B-4ECE-ACF7-EAAE982D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1B6-582A-734F-B41C-C3339FD39351}" type="datetime1">
              <a:rPr lang="en-IN" smtClean="0"/>
              <a:t>03/10/18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E11B57A-8299-486E-A1FF-F28F7899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94F728-81F6-4FA1-AF0F-E2870496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5A0C117-904F-4F0A-A041-C16EF280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9C9540-9729-4723-AE62-8796AB4F2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1875EE-920C-41F4-8038-D6F6E045B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722D9-D376-8C4A-A64D-AFD51A0FDBDB}" type="datetime1">
              <a:rPr lang="en-IN" smtClean="0"/>
              <a:t>03/10/18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CA236F-788C-4A3F-9918-771C4AB6F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A0E6C6-B2CA-4370-8B92-43A62FF26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E1BE0-3CC8-4F57-9315-5E310FE78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00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F8F2A3-3EB0-4FDE-9CF3-07D8CA34F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499"/>
            <a:ext cx="9144000" cy="238760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BMS INSTITUTE OF TECHNOLOGY &amp; MANAGEMENT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Yelahanka, Bangalore – 560 064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90C264-47A5-449C-818A-155B31658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013635" y="4486523"/>
            <a:ext cx="18553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6" name="Picture 5" descr="BMSIT-logo-new.png">
            <a:extLst>
              <a:ext uri="{FF2B5EF4-FFF2-40B4-BE49-F238E27FC236}">
                <a16:creationId xmlns="" xmlns:a16="http://schemas.microsoft.com/office/drawing/2014/main" id="{19EAA84C-6FEA-4DE0-9255-D4D168E602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5311" y="2182606"/>
            <a:ext cx="1941057" cy="14617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DF23A7-A67F-4200-83F5-A4383C4E0B77}"/>
              </a:ext>
            </a:extLst>
          </p:cNvPr>
          <p:cNvSpPr/>
          <p:nvPr/>
        </p:nvSpPr>
        <p:spPr>
          <a:xfrm>
            <a:off x="1623390" y="4015409"/>
            <a:ext cx="8945217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ON </a:t>
            </a:r>
          </a:p>
          <a:p>
            <a:pPr algn="ctr"/>
            <a:r>
              <a:rPr lang="en-IN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 SYSTEM</a:t>
            </a:r>
          </a:p>
          <a:p>
            <a:pPr algn="ctr"/>
            <a:r>
              <a:rPr lang="en-IN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algn="ctr"/>
            <a:r>
              <a:rPr lang="en-IN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HUMAN COMPUTER INTERACTION</a:t>
            </a:r>
            <a:endParaRPr lang="en-IN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0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B5AF05-4C18-4C3A-A418-6044E2BB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E184EF-2585-445C-8B98-AB93AEF5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3543300" lvl="7" indent="-34290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–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1BY15CS005</a:t>
            </a:r>
          </a:p>
          <a:p>
            <a:pPr marL="3543300" lvl="7" indent="-342900">
              <a:buFont typeface="+mj-lt"/>
              <a:buAutoNum type="arabicPeriod"/>
            </a:pP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Kanya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Krishi –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1BY15CS035</a:t>
            </a:r>
          </a:p>
          <a:p>
            <a:pPr marL="3543300" lvl="7" indent="-342900">
              <a:buFont typeface="+mj-lt"/>
              <a:buAutoNum type="arabicPeriod"/>
            </a:pP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Meghana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–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1BY15CS049</a:t>
            </a:r>
          </a:p>
          <a:p>
            <a:pPr marL="3543300" lvl="7" indent="-34290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Daaniyaal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1BY15CS051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:-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Anupama H S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(Associate Professor, Dept. of CSE)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pic>
        <p:nvPicPr>
          <p:cNvPr id="5" name="Picture 4" descr="BMSIT-logo-new.png">
            <a:extLst>
              <a:ext uri="{FF2B5EF4-FFF2-40B4-BE49-F238E27FC236}">
                <a16:creationId xmlns="" xmlns:a16="http://schemas.microsoft.com/office/drawing/2014/main" id="{19EAA84C-6FEA-4DE0-9255-D4D168E602C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445" y="230188"/>
            <a:ext cx="795269" cy="58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9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ECF2E6-B9DC-42E4-95DC-BCB4932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51" y="18256"/>
            <a:ext cx="11074649" cy="113998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F910E9-8611-4D16-BDE9-7AFD35171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864"/>
            <a:ext cx="10515600" cy="571215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gesture is a form of non verbal communication in which visible body actions communicate particular messages, in place of speech, during an interaction.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 for human computer interaction is an area of active research in computer vision and machine learning.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gesture recognition is to create a system, which can identify specific human gestures and use them to convey information or for device control.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design a real-time human computer interaction system based on hand gesture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system consists of three components: hand detection, gesture recognition and human-computer interaction (HCI) based on recognition.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BMSIT-logo-new.png">
            <a:extLst>
              <a:ext uri="{FF2B5EF4-FFF2-40B4-BE49-F238E27FC236}">
                <a16:creationId xmlns="" xmlns:a16="http://schemas.microsoft.com/office/drawing/2014/main" id="{19EAA84C-6FEA-4DE0-9255-D4D168E602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565" y="358410"/>
            <a:ext cx="795269" cy="58345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34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79D365-9523-4A7C-BBF8-6B4309B4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3472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6C1561-7C9B-44CC-B901-A52A87EB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85372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hand gesture recognition system was developed to capture the hand gesture being performed by the user and to control a computer system by that incoming information.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of such systems in literature have strict constraints like wearing special gloves, having uniform background, long-sleeved user arm, being in certain lightning conditions, etc.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eliminates some of the above constraints by just detecting the natural movement of the hand using a web camera and enabling the system to correctly determine the gesture that is being made and to perform the desired action.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scenario that will be used in this project will be the reading of a book and performing certain actions such as switching of pages, scrolling in a page, zooming in or zooming out of pages by recognizing hand gestures.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pic>
        <p:nvPicPr>
          <p:cNvPr id="5" name="Picture 4" descr="BMSIT-logo-new.png">
            <a:extLst>
              <a:ext uri="{FF2B5EF4-FFF2-40B4-BE49-F238E27FC236}">
                <a16:creationId xmlns="" xmlns:a16="http://schemas.microsoft.com/office/drawing/2014/main" id="{19EAA84C-6FEA-4DE0-9255-D4D168E602C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151" y="188333"/>
            <a:ext cx="795269" cy="58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0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8A2884-58F4-42EB-84F0-9715DE70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452"/>
            <a:ext cx="11353800" cy="94317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2662BF-D246-4BF2-AB8D-721AF6EE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 enables humans to communicate with the machine and interact naturally without any mechanical devices.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 system provides us a novel, natural, innovative user friendly way of communication with the computers.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would provide a tool for the deaf and dumb whose sign language would be used to determine certain actions required to be performed and is developed to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for such people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control computers and machines like a virtual mouse for the </a:t>
            </a:r>
            <a:r>
              <a:rPr lang="en-I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handicapped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pic>
        <p:nvPicPr>
          <p:cNvPr id="6" name="Picture 5" descr="BMSIT-logo-new.png">
            <a:extLst>
              <a:ext uri="{FF2B5EF4-FFF2-40B4-BE49-F238E27FC236}">
                <a16:creationId xmlns="" xmlns:a16="http://schemas.microsoft.com/office/drawing/2014/main" id="{19EAA84C-6FEA-4DE0-9255-D4D168E602C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565" y="389310"/>
            <a:ext cx="795269" cy="58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4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Proposed Methodology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215"/>
            <a:ext cx="10515600" cy="5128748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system  captures the hand gesture in real time through a web camera.</a:t>
            </a:r>
          </a:p>
          <a:p>
            <a:pPr algn="just">
              <a:buFont typeface="Wingdings" charset="2"/>
              <a:buChar char="Ø"/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HAND GESTURE RECOGNITION SYSTEM FOR HUMAN COMPUTER INTERACTION</a:t>
            </a:r>
            <a:endParaRPr lang="en-IN"/>
          </a:p>
        </p:txBody>
      </p:sp>
      <p:pic>
        <p:nvPicPr>
          <p:cNvPr id="5" name="Picture 4" descr="BMSIT-logo-new.png">
            <a:extLst>
              <a:ext uri="{FF2B5EF4-FFF2-40B4-BE49-F238E27FC236}">
                <a16:creationId xmlns="" xmlns:a16="http://schemas.microsoft.com/office/drawing/2014/main" id="{19EAA84C-6FEA-4DE0-9255-D4D168E602C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994" y="371054"/>
            <a:ext cx="795269" cy="58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4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</TotalTime>
  <Words>449</Words>
  <Application>Microsoft Macintosh PowerPoint</Application>
  <PresentationFormat>Widescreen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Times New Roman</vt:lpstr>
      <vt:lpstr>Wingdings</vt:lpstr>
      <vt:lpstr>Arial</vt:lpstr>
      <vt:lpstr>Office Theme</vt:lpstr>
      <vt:lpstr>BMS INSTITUTE OF TECHNOLOGY &amp; MANAGEMENT Yelahanka, Bangalore – 560 064 Department of Computer Science &amp; Engineering </vt:lpstr>
      <vt:lpstr>Team :-</vt:lpstr>
      <vt:lpstr>Introduction</vt:lpstr>
      <vt:lpstr>Problem Statement</vt:lpstr>
      <vt:lpstr>Scope of Project</vt:lpstr>
      <vt:lpstr>Proposed Methodology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Bhaskar</dc:creator>
  <cp:lastModifiedBy>Microsoft Office User</cp:lastModifiedBy>
  <cp:revision>20</cp:revision>
  <dcterms:created xsi:type="dcterms:W3CDTF">2018-10-03T09:53:12Z</dcterms:created>
  <dcterms:modified xsi:type="dcterms:W3CDTF">2018-10-03T13:48:08Z</dcterms:modified>
</cp:coreProperties>
</file>