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BADF-2D9E-4957-B0CD-4CC95D3A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323D3-A400-4410-9DA8-D00AC99B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2AF2-AC2E-4788-A06A-96FB7215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9D65-D98D-4B11-8601-B84FE349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FA78-8BFB-4910-BA1B-FB94745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1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09F-35D0-46A4-8AB6-5B183BC8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CB9D-B50B-4337-934B-E24A7EE9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0526-7FEB-4DFA-ADF9-AC670FDE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6E2E-34CF-45CA-915D-263E6694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4D781-2709-4F21-8A96-8F102928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C6B3B-5150-4B05-8639-78B9CF1D9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27ABF-2739-4079-811A-031E50D7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E9DF-000D-459F-AF71-D87A0139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0B1B-8530-4B7B-A8A4-54D2FD34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8194-AA96-4D46-B435-03D7FAC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4FE2-90AE-4204-8EB2-44B828DF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67AF-4B33-4BCB-B656-2F196B73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9A83-0C79-4C60-BBB8-2FD375D7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C49C-2B35-4BB6-93E9-7048CFEF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5A52-FCBD-47D6-9FD2-09DAB7CD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A0A-B9A4-430B-ABBC-83ED339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F366-7144-47B5-9A6F-A3161AFD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04E6-8317-4E68-ABA4-9C511480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96A5-082F-4AC4-A40C-A8213CC5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B850-C036-4924-B3E2-C151C72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1254-3EA1-4B67-B58E-9D7310C7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CEEA-530C-4689-BC1C-9B11A6614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578F5-7B27-41EC-BECA-2638E8EF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8C36-18E0-4764-AC62-BE47DF3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FE21-DAE8-4F12-8D6C-E265657C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5E8D-2E7F-4012-B90B-F4DAA062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0F45-8EBB-4AB2-A1B9-CA84A6D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5A70-1B37-459D-8E33-52365AC7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E446-194D-4D3C-81F0-8CD76C9D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D5F9-558E-4833-AC0B-7BE43C560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AE16-8B45-4DCC-8236-4CBF6C2C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4327E-5517-4A4F-8B47-E38C6481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B40A-D324-48C3-A7CF-990276C3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67529-B3E6-467A-9E40-DD4E8A0E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959-8CE4-4ED0-B706-FD3C64E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083F-BDDF-412F-B0DE-71C78FA2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02D00-2512-462C-B2EE-91172435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CE6C2-9EDF-4346-A9CC-94428AEC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635F-7202-447B-96F5-769001FE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A0FDF-E29A-4F90-9E6E-3BCEA75A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4826-F322-41F2-AF9B-E656D0D8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E44C-A75E-44F4-90B4-6CF5662E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D775-A998-47A9-A4DB-CBB98C86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5BD2-2AC9-4EBD-89C0-B314CAD3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9F53-B3DA-44DF-A348-C951DB7B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E5CD-9CF2-4379-AF61-C4BB67C0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AB-F9B4-4870-9212-139E679A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0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945E-A6D5-4CD3-8893-2400E57D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8C6CC-630C-49F2-8039-F45E2FE74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02B8-97C8-4F3C-8B71-C0178E8E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0FEE8-91E0-4F9D-A996-9FC0EEE9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391E-E84C-4B14-BFC9-DB3FCBC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9155-DABB-4FFE-A4AF-B890A86C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A1E6E-15FF-4212-BAEA-72C2BAEF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4799-45A1-4402-9D3D-5F59E99A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45F8-B8AD-4817-A413-A9FF1D07F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C42D-B836-4D3F-A934-73CBD654016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723E-3053-4D9F-B708-E04120986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F46D-EF89-4D4A-B2D2-F03CAD607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346D-0F46-4BC3-ABB3-491C79F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5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0923-B6FB-463C-94BA-812CCCB42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501"/>
            <a:ext cx="9144000" cy="1327637"/>
          </a:xfrm>
        </p:spPr>
        <p:txBody>
          <a:bodyPr/>
          <a:lstStyle/>
          <a:p>
            <a:r>
              <a:rPr lang="en-US" dirty="0"/>
              <a:t>Supplement sales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1540-0B0C-417E-9AF6-E06D642B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931" y="3429000"/>
            <a:ext cx="9144000" cy="1655762"/>
          </a:xfrm>
        </p:spPr>
        <p:txBody>
          <a:bodyPr/>
          <a:lstStyle/>
          <a:p>
            <a:r>
              <a:rPr lang="en-US" dirty="0"/>
              <a:t>Approach of solving this problem</a:t>
            </a:r>
          </a:p>
          <a:p>
            <a:endParaRPr lang="en-US" dirty="0"/>
          </a:p>
          <a:p>
            <a:r>
              <a:rPr lang="en-US" dirty="0"/>
              <a:t>Name – Akash Sanjay </a:t>
            </a:r>
            <a:r>
              <a:rPr lang="en-US" dirty="0" err="1"/>
              <a:t>Wagh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9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ADAC-E5A3-4B48-AA8E-5C1DEF1E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Build Random forest regressor Model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EF9A3-7F68-42D2-B02B-19BE681F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654"/>
            <a:ext cx="10515600" cy="4242840"/>
          </a:xfrm>
        </p:spPr>
      </p:pic>
    </p:spTree>
    <p:extLst>
      <p:ext uri="{BB962C8B-B14F-4D97-AF65-F5344CB8AC3E}">
        <p14:creationId xmlns:p14="http://schemas.microsoft.com/office/powerpoint/2010/main" val="23327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7947-7371-4933-91C0-4FB2B0A4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 7.final model look like</a:t>
            </a:r>
            <a:br>
              <a:rPr lang="en-IN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</a:br>
            <a:r>
              <a:rPr lang="en-IN" sz="1800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this model giving best accuracy that’s why, select for final model for this dataset.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8AC65-2DBA-4654-A070-18D7E7030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969"/>
            <a:ext cx="10515600" cy="3857122"/>
          </a:xfrm>
        </p:spPr>
      </p:pic>
    </p:spTree>
    <p:extLst>
      <p:ext uri="{BB962C8B-B14F-4D97-AF65-F5344CB8AC3E}">
        <p14:creationId xmlns:p14="http://schemas.microsoft.com/office/powerpoint/2010/main" val="12789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86D3-8735-4355-B579-8D281F3F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6449-E8DF-4C46-976C-BCBC529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Conclusion - In this Supplement sales prediction problem with help of Random forest Regressor we got 57%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85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B477-9F6C-4158-B0CB-E049A56A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731"/>
            <a:ext cx="10515600" cy="782515"/>
          </a:xfrm>
        </p:spPr>
        <p:txBody>
          <a:bodyPr/>
          <a:lstStyle/>
          <a:p>
            <a:r>
              <a:rPr lang="en-US" dirty="0"/>
              <a:t>1.Understand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F29-8183-4DB4-8D5A-7A5E8FB9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/>
          <a:lstStyle/>
          <a:p>
            <a:r>
              <a:rPr lang="en-US" dirty="0"/>
              <a:t>In this problem we can data is continuous.</a:t>
            </a:r>
          </a:p>
          <a:p>
            <a:r>
              <a:rPr lang="en-US" dirty="0"/>
              <a:t>For this problem we need to use regression model.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7EB3A-71E7-4BE9-A46C-4E3BEDDF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38" y="3518755"/>
            <a:ext cx="9820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6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FED8-075A-4B44-A3C4-A45E0BD2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737"/>
          </a:xfrm>
        </p:spPr>
        <p:txBody>
          <a:bodyPr/>
          <a:lstStyle/>
          <a:p>
            <a:r>
              <a:rPr lang="en-US" dirty="0"/>
              <a:t>2.plotting scatter plot of store id vs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BEC72-0C63-489F-80ED-038194A3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82" y="1834417"/>
            <a:ext cx="8709682" cy="4351338"/>
          </a:xfrm>
        </p:spPr>
      </p:pic>
    </p:spTree>
    <p:extLst>
      <p:ext uri="{BB962C8B-B14F-4D97-AF65-F5344CB8AC3E}">
        <p14:creationId xmlns:p14="http://schemas.microsoft.com/office/powerpoint/2010/main" val="24700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798F-ED98-4729-9B70-6E7D450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3. line plot of date vs sales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700" b="1" i="0" dirty="0">
                <a:solidFill>
                  <a:srgbClr val="000000"/>
                </a:solidFill>
                <a:effectLst/>
                <a:latin typeface="Helvetica Neue"/>
              </a:rPr>
              <a:t>above plot we can see in 2019-5-5 there was maximum sales near about 250000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363D84-A786-4C23-826A-CC879ED66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85" y="2506662"/>
            <a:ext cx="9642875" cy="4351338"/>
          </a:xfrm>
        </p:spPr>
      </p:pic>
    </p:spTree>
    <p:extLst>
      <p:ext uri="{BB962C8B-B14F-4D97-AF65-F5344CB8AC3E}">
        <p14:creationId xmlns:p14="http://schemas.microsoft.com/office/powerpoint/2010/main" val="38013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5DDA-5A4E-44BF-99BC-85D44698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4.Function for converting Store Type, Location Type into numerical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82D-F561-46D2-A227-0BD5B729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know that model does not understand string so by using this function we are going to convert string into integer.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5E29C-7677-4EA6-8E27-4D3BD790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2736044"/>
            <a:ext cx="10937631" cy="38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3E47-FCE6-4431-BFA8-FED200BF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7"/>
            <a:ext cx="10515600" cy="1262917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visulaising</a:t>
            </a:r>
            <a:r>
              <a:rPr lang="en-US" dirty="0"/>
              <a:t> using correlation matrix – Discover relation</a:t>
            </a:r>
            <a:br>
              <a:rPr lang="en-US" dirty="0"/>
            </a:br>
            <a:br>
              <a:rPr lang="en-US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from above graph we can see that for sales (store type )affect more which is +0.49 it means if store type better then sales also increases similarly Discount +0.32, location type -0.28,Region code -0.12,holiday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Helvetica Neue"/>
              </a:rPr>
              <a:t>-0.15</a:t>
            </a:r>
            <a:br>
              <a:rPr lang="en-US" sz="13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D909-D1D3-40CB-A9B1-FF756214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33043-782F-4959-8041-929B8A7C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791"/>
            <a:ext cx="9460523" cy="44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CA85-5595-4D00-8E6E-A9E00E2A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A4A4A"/>
                </a:solidFill>
                <a:effectLst/>
                <a:latin typeface="Roboto" panose="020B0604020202020204" pitchFamily="2" charset="0"/>
              </a:rPr>
              <a:t>6.data-preprocessing /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768C-9E1B-4F8A-99D6-14539415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column which don’t have any relation.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DF058-4F45-45D4-9EE2-F30990A7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5" y="3140075"/>
            <a:ext cx="88106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563C-B86A-4BF0-846A-7DBCD374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706"/>
          </a:xfrm>
        </p:spPr>
        <p:txBody>
          <a:bodyPr>
            <a:normAutofit/>
          </a:bodyPr>
          <a:lstStyle/>
          <a:p>
            <a:r>
              <a:rPr lang="en-US" dirty="0"/>
              <a:t>Decision tree regressor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2257C-8A15-46C4-AC65-94382ED74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3002"/>
            <a:ext cx="10515600" cy="4312933"/>
          </a:xfrm>
        </p:spPr>
      </p:pic>
    </p:spTree>
    <p:extLst>
      <p:ext uri="{BB962C8B-B14F-4D97-AF65-F5344CB8AC3E}">
        <p14:creationId xmlns:p14="http://schemas.microsoft.com/office/powerpoint/2010/main" val="62919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78A7-5321-482D-839E-53DDD33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best model for this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F309-5960-4220-B78D-4A79D6BC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 is suitable 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situations when we have a large dataset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 case of random forest, it ensembles multiple decision trees into its final decision.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 can be used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regression task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(predict continuous outputs, such as price)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4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Helvetica Neue</vt:lpstr>
      <vt:lpstr>Roboto</vt:lpstr>
      <vt:lpstr>Office Theme</vt:lpstr>
      <vt:lpstr>Supplement sales prediction</vt:lpstr>
      <vt:lpstr>1.Understand data</vt:lpstr>
      <vt:lpstr>2.plotting scatter plot of store id vs sales</vt:lpstr>
      <vt:lpstr> 3. line plot of date vs sales  above plot we can see in 2019-5-5 there was maximum sales near about 250000 </vt:lpstr>
      <vt:lpstr>4.Function for converting Store Type, Location Type into numerical data</vt:lpstr>
      <vt:lpstr>5. visulaising using correlation matrix – Discover relation  from above graph we can see that for sales (store type )affect more which is +0.49 it means if store type better then sales also increases similarly Discount +0.32, location type -0.28,Region code -0.12,holiday -0.15 </vt:lpstr>
      <vt:lpstr>6.data-preprocessing / feature engineering</vt:lpstr>
      <vt:lpstr>Decision tree regressor</vt:lpstr>
      <vt:lpstr>Selection of best model for this dataset</vt:lpstr>
      <vt:lpstr>Build Random forest regressor Model </vt:lpstr>
      <vt:lpstr> 7.final model look like  this model giving best accuracy that’s why, select for final model for this dataset.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prediction</dc:title>
  <dc:creator>AKASH</dc:creator>
  <cp:lastModifiedBy>AKASH</cp:lastModifiedBy>
  <cp:revision>1</cp:revision>
  <dcterms:created xsi:type="dcterms:W3CDTF">2021-09-19T15:00:29Z</dcterms:created>
  <dcterms:modified xsi:type="dcterms:W3CDTF">2021-09-19T15:13:33Z</dcterms:modified>
</cp:coreProperties>
</file>