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9402b3807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9402b3807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9402b3807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9402b3807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9402b3807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9402b3807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9402b3807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9402b3807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9402b3807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9402b3807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-172847" y="19181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532992" y="2944850"/>
            <a:ext cx="63315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575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enhance the customer service experience by leveraging generative AI technologies to provide personalized, efficient, and proactive support across multiple channels.</a:t>
            </a:r>
            <a:endParaRPr sz="2400"/>
          </a:p>
        </p:txBody>
      </p:sp>
      <p:pic>
        <p:nvPicPr>
          <p:cNvPr id="130" name="Google Shape;130;p13"/>
          <p:cNvPicPr preferRelativeResize="0"/>
          <p:nvPr/>
        </p:nvPicPr>
        <p:blipFill rotWithShape="1">
          <a:blip r:embed="rId3">
            <a:alphaModFix/>
          </a:blip>
          <a:srcRect b="0" l="-3909" r="3910" t="0"/>
          <a:stretch/>
        </p:blipFill>
        <p:spPr>
          <a:xfrm>
            <a:off x="-125262" y="539450"/>
            <a:ext cx="8713425" cy="187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which i we want to solve :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Let me tell what we already know about bob .There are about 4  Overseas subsidiaries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Bank of Baroda (Uganda) Ltd. Bank of Baroda (Guyana) Inc. Bank of Baroda (New Zealand) Ltd. Bank of Baroda (Tanzania) Ltd.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There are about 120 million user of bob…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736950" y="845600"/>
            <a:ext cx="7505700" cy="37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Now let me give a small calculation about the data that bob uses on its website 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Assume the are about 10m user used the website used in an year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 data required by the website is about 200 - 262 mb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On an average 200*10m =2000 million mb =&gt; 2 million gb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1 gb cost about 10.9 rs in india  =&gt; 20 million rs on an average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After making it into a search bar like website 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75 -125mb almost 100% reduction in memory usage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Thus can save upto 10 million rs per year on an average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Make the entire bob website interface in the format of static search webpage , using generative ai make a static website of the results searched by the user to be made available to the user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1}This increases the cohesive and make the overall website respond faster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2}Make </a:t>
            </a:r>
            <a:r>
              <a:rPr lang="en" sz="1600"/>
              <a:t>interaction with the user more convenient and organised 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rough scheme is shared in the below link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Link to the structure: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https://excalidraw.com/#json=xBiO_LzBgWAlsuYnD2Ggm,nMG0YxCteMY3Hv5K0AMwiA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r>
              <a:rPr lang="en"/>
              <a:t> and future scope of the project :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72520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It make the overall user experience and interaction easy and </a:t>
            </a:r>
            <a:r>
              <a:rPr lang="en" sz="1500"/>
              <a:t>convenient</a:t>
            </a:r>
            <a:r>
              <a:rPr lang="en" sz="1500"/>
              <a:t> because the website structure is more similar to the google </a:t>
            </a:r>
            <a:r>
              <a:rPr lang="en" sz="1500"/>
              <a:t>search</a:t>
            </a:r>
            <a:r>
              <a:rPr lang="en" sz="1500"/>
              <a:t> bar which is easy to use and making it that way gives a </a:t>
            </a:r>
            <a:r>
              <a:rPr lang="en" sz="1500"/>
              <a:t>competitive</a:t>
            </a:r>
            <a:r>
              <a:rPr lang="en" sz="1500"/>
              <a:t> edge on the by user nature of using google search bar for about more than a decade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Future 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The gen AI can be modified to a better version where it and even detect and analysis the user , and give out a user comfortable webpage which they can interact with… feature like px adjustment ,color co-ordination , </a:t>
            </a:r>
            <a:r>
              <a:rPr lang="en" sz="1500"/>
              <a:t>customer suggestion at advanced level etc…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