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2d49803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2d49803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2d49803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2d49803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d2d49803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d2d49803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827" y="531100"/>
            <a:ext cx="3272225" cy="33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784050" y="3001950"/>
            <a:ext cx="28299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E68079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 sz="1800" u="sng">
                <a:solidFill>
                  <a:srgbClr val="E68079"/>
                </a:solidFill>
                <a:latin typeface="Montserrat"/>
                <a:ea typeface="Montserrat"/>
                <a:cs typeface="Montserrat"/>
                <a:sym typeface="Montserrat"/>
              </a:rPr>
              <a:t>HackSC Project 2020</a:t>
            </a:r>
            <a:endParaRPr sz="1800" u="sng">
              <a:solidFill>
                <a:srgbClr val="E680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E680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8079"/>
                </a:solidFill>
                <a:latin typeface="Montserrat"/>
                <a:ea typeface="Montserrat"/>
                <a:cs typeface="Montserrat"/>
                <a:sym typeface="Montserrat"/>
              </a:rPr>
              <a:t>William Chang</a:t>
            </a:r>
            <a:endParaRPr sz="1800">
              <a:solidFill>
                <a:srgbClr val="E680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8079"/>
                </a:solidFill>
                <a:latin typeface="Montserrat"/>
                <a:ea typeface="Montserrat"/>
                <a:cs typeface="Montserrat"/>
                <a:sym typeface="Montserrat"/>
              </a:rPr>
              <a:t>Ryan Li</a:t>
            </a:r>
            <a:endParaRPr sz="1800">
              <a:solidFill>
                <a:srgbClr val="E680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8079"/>
                </a:solidFill>
                <a:latin typeface="Montserrat"/>
                <a:ea typeface="Montserrat"/>
                <a:cs typeface="Montserrat"/>
                <a:sym typeface="Montserrat"/>
              </a:rPr>
              <a:t>Justin Nakama</a:t>
            </a:r>
            <a:endParaRPr sz="1800">
              <a:solidFill>
                <a:srgbClr val="E680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8079"/>
                </a:solidFill>
                <a:latin typeface="Montserrat"/>
                <a:ea typeface="Montserrat"/>
                <a:cs typeface="Montserrat"/>
                <a:sym typeface="Montserrat"/>
              </a:rPr>
              <a:t>Akash Sareen</a:t>
            </a:r>
            <a:endParaRPr sz="1800">
              <a:solidFill>
                <a:srgbClr val="E680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248" y="238375"/>
            <a:ext cx="6633501" cy="4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3583"/>
            <a:ext cx="9144000" cy="5170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9750"/>
            <a:ext cx="8839203" cy="378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827" y="531100"/>
            <a:ext cx="3272225" cy="33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5784050" y="3001950"/>
            <a:ext cx="28299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EA918A"/>
                </a:solidFill>
                <a:latin typeface="Montserrat"/>
                <a:ea typeface="Montserrat"/>
                <a:cs typeface="Montserrat"/>
                <a:sym typeface="Montserrat"/>
              </a:rPr>
              <a:t>A HackSC Project 2020</a:t>
            </a:r>
            <a:endParaRPr sz="1800" u="sng">
              <a:solidFill>
                <a:srgbClr val="EA91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EA91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918A"/>
                </a:solidFill>
                <a:latin typeface="Montserrat"/>
                <a:ea typeface="Montserrat"/>
                <a:cs typeface="Montserrat"/>
                <a:sym typeface="Montserrat"/>
              </a:rPr>
              <a:t>William Chang</a:t>
            </a:r>
            <a:endParaRPr sz="1800">
              <a:solidFill>
                <a:srgbClr val="EA91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918A"/>
                </a:solidFill>
                <a:latin typeface="Montserrat"/>
                <a:ea typeface="Montserrat"/>
                <a:cs typeface="Montserrat"/>
                <a:sym typeface="Montserrat"/>
              </a:rPr>
              <a:t>Ryan Li</a:t>
            </a:r>
            <a:endParaRPr sz="1800">
              <a:solidFill>
                <a:srgbClr val="EA91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918A"/>
                </a:solidFill>
                <a:latin typeface="Montserrat"/>
                <a:ea typeface="Montserrat"/>
                <a:cs typeface="Montserrat"/>
                <a:sym typeface="Montserrat"/>
              </a:rPr>
              <a:t>Justin Nakama</a:t>
            </a:r>
            <a:endParaRPr sz="1800">
              <a:solidFill>
                <a:srgbClr val="EA91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918A"/>
                </a:solidFill>
                <a:latin typeface="Montserrat"/>
                <a:ea typeface="Montserrat"/>
                <a:cs typeface="Montserrat"/>
                <a:sym typeface="Montserrat"/>
              </a:rPr>
              <a:t>Akash Sareen</a:t>
            </a:r>
            <a:endParaRPr sz="1800">
              <a:solidFill>
                <a:srgbClr val="EA918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