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147468394" r:id="rId2"/>
    <p:sldId id="2147468401" r:id="rId3"/>
    <p:sldId id="2147468413" r:id="rId4"/>
    <p:sldId id="2147468405" r:id="rId5"/>
    <p:sldId id="2147468406" r:id="rId6"/>
    <p:sldId id="2147468407" r:id="rId7"/>
    <p:sldId id="2147468408" r:id="rId8"/>
    <p:sldId id="2147468409" r:id="rId9"/>
    <p:sldId id="2147468416" r:id="rId10"/>
    <p:sldId id="2147468415" r:id="rId11"/>
    <p:sldId id="2147468414" r:id="rId12"/>
    <p:sldId id="2147468395" r:id="rId13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BE745A-5EB1-45BE-A51D-1E2BFBE22B0C}">
          <p14:sldIdLst>
            <p14:sldId id="2147468394"/>
            <p14:sldId id="2147468401"/>
            <p14:sldId id="2147468413"/>
            <p14:sldId id="2147468405"/>
            <p14:sldId id="2147468406"/>
            <p14:sldId id="2147468407"/>
            <p14:sldId id="2147468408"/>
            <p14:sldId id="2147468409"/>
            <p14:sldId id="2147468416"/>
            <p14:sldId id="2147468415"/>
            <p14:sldId id="2147468414"/>
            <p14:sldId id="2147468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249E"/>
    <a:srgbClr val="F9F048"/>
    <a:srgbClr val="1870B9"/>
    <a:srgbClr val="330072"/>
    <a:srgbClr val="969696"/>
    <a:srgbClr val="63666A"/>
    <a:srgbClr val="FFCD00"/>
    <a:srgbClr val="D9DF23"/>
    <a:srgbClr val="66666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15" autoAdjust="0"/>
  </p:normalViewPr>
  <p:slideViewPr>
    <p:cSldViewPr snapToGrid="0" snapToObjects="1" showGuides="1">
      <p:cViewPr>
        <p:scale>
          <a:sx n="66" d="100"/>
          <a:sy n="66" d="100"/>
        </p:scale>
        <p:origin x="749" y="0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120"/>
    </p:cViewPr>
  </p:sorterViewPr>
  <p:notesViewPr>
    <p:cSldViewPr snapToGrid="0" snapToObjects="1" showGuides="1">
      <p:cViewPr varScale="1">
        <p:scale>
          <a:sx n="110" d="100"/>
          <a:sy n="110" d="100"/>
        </p:scale>
        <p:origin x="6648" y="114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02-Sep-22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59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2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7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40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2,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332" y="625450"/>
            <a:ext cx="13163932" cy="493776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31328" y="1121088"/>
            <a:ext cx="1316393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80" baseline="0"/>
            </a:lvl1pPr>
            <a:lvl2pPr marL="0" indent="0">
              <a:spcBef>
                <a:spcPts val="0"/>
              </a:spcBef>
              <a:buNone/>
              <a:defRPr sz="2880"/>
            </a:lvl2pPr>
            <a:lvl3pPr marL="0" indent="0">
              <a:spcBef>
                <a:spcPts val="0"/>
              </a:spcBef>
              <a:buNone/>
              <a:defRPr sz="2880"/>
            </a:lvl3pPr>
            <a:lvl4pPr marL="0" indent="0">
              <a:spcBef>
                <a:spcPts val="0"/>
              </a:spcBef>
              <a:buNone/>
              <a:defRPr sz="2880"/>
            </a:lvl4pPr>
            <a:lvl5pPr marL="0" indent="0">
              <a:spcBef>
                <a:spcPts val="0"/>
              </a:spcBef>
              <a:buNone/>
              <a:defRPr sz="2880"/>
            </a:lvl5pPr>
            <a:lvl6pPr marL="0" indent="0">
              <a:spcBef>
                <a:spcPts val="0"/>
              </a:spcBef>
              <a:buNone/>
              <a:defRPr sz="2880"/>
            </a:lvl6pPr>
            <a:lvl7pPr marL="0" indent="0">
              <a:spcBef>
                <a:spcPts val="0"/>
              </a:spcBef>
              <a:buNone/>
              <a:defRPr sz="2880"/>
            </a:lvl7pPr>
            <a:lvl8pPr marL="0" indent="0">
              <a:spcBef>
                <a:spcPts val="0"/>
              </a:spcBef>
              <a:buNone/>
              <a:defRPr sz="2880"/>
            </a:lvl8pPr>
            <a:lvl9pPr marL="0" indent="0">
              <a:spcBef>
                <a:spcPts val="0"/>
              </a:spcBef>
              <a:buNone/>
              <a:defRPr sz="288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17854" y="7711325"/>
            <a:ext cx="1194694" cy="252374"/>
          </a:xfrm>
          <a:prstGeom prst="rect">
            <a:avLst/>
          </a:prstGeom>
        </p:spPr>
        <p:txBody>
          <a:bodyPr/>
          <a:lstStyle/>
          <a:p>
            <a:pPr defTabSz="1097192"/>
            <a:fld id="{684E3265-88A3-4C30-AE11-BFDF645909E9}" type="datetime4">
              <a:rPr lang="en-US" smtClean="0">
                <a:solidFill>
                  <a:srgbClr val="000000"/>
                </a:solidFill>
              </a:rPr>
              <a:pPr defTabSz="1097192"/>
              <a:t>September 2,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21040" y="7711325"/>
            <a:ext cx="4830238" cy="252374"/>
          </a:xfrm>
          <a:prstGeom prst="rect">
            <a:avLst/>
          </a:prstGeom>
        </p:spPr>
        <p:txBody>
          <a:bodyPr/>
          <a:lstStyle/>
          <a:p>
            <a:pPr defTabSz="1097192"/>
            <a:r>
              <a:rPr lang="en-US">
                <a:solidFill>
                  <a:srgbClr val="000000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258803" y="7717042"/>
            <a:ext cx="640079" cy="278576"/>
          </a:xfrm>
          <a:prstGeom prst="rect">
            <a:avLst/>
          </a:prstGeom>
        </p:spPr>
        <p:txBody>
          <a:bodyPr/>
          <a:lstStyle/>
          <a:p>
            <a:pPr defTabSz="1097192"/>
            <a:fld id="{B016F8AB-BCEA-4347-8BA6-BE776009BC89}" type="slidenum">
              <a:rPr lang="en-GB" smtClean="0">
                <a:solidFill>
                  <a:srgbClr val="000000"/>
                </a:solidFill>
              </a:rPr>
              <a:pPr defTabSz="1097192"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  <p:sldLayoutId id="214748384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862AD-B39C-4D93-B1DE-3FE47229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489" y="3126073"/>
            <a:ext cx="5785292" cy="25450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DevOps &amp; CI/CD Pipeline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33FA8-BFB8-470E-9DF8-F840BBC0EF7A}"/>
              </a:ext>
            </a:extLst>
          </p:cNvPr>
          <p:cNvSpPr txBox="1"/>
          <p:nvPr/>
        </p:nvSpPr>
        <p:spPr>
          <a:xfrm>
            <a:off x="1033489" y="5742972"/>
            <a:ext cx="4195169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Vaibhav Jain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Aakash Sarwade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Raju Kumaresan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Subhashree Swain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30</a:t>
            </a:r>
            <a:r>
              <a:rPr lang="en-IN" sz="2000" b="1" baseline="30000" dirty="0">
                <a:solidFill>
                  <a:schemeClr val="bg1"/>
                </a:solidFill>
              </a:rPr>
              <a:t>th</a:t>
            </a:r>
            <a:r>
              <a:rPr lang="en-IN" sz="2000" b="1" dirty="0">
                <a:solidFill>
                  <a:schemeClr val="bg1"/>
                </a:solidFill>
              </a:rPr>
              <a:t> Aug 2022</a:t>
            </a:r>
          </a:p>
        </p:txBody>
      </p:sp>
    </p:spTree>
    <p:extLst>
      <p:ext uri="{BB962C8B-B14F-4D97-AF65-F5344CB8AC3E}">
        <p14:creationId xmlns:p14="http://schemas.microsoft.com/office/powerpoint/2010/main" val="10142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4121B0-DB14-4ACD-980D-1F335923A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1935-B5A5-4F45-B3F6-01F2188C7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E8BDC-987F-492F-A2C6-80B36F4CEE9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718E3F-3308-4B07-B859-0FD78B29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1278D-3F25-4B66-8310-0BDF417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1898"/>
            <a:ext cx="13258800" cy="1417635"/>
          </a:xfrm>
        </p:spPr>
        <p:txBody>
          <a:bodyPr/>
          <a:lstStyle/>
          <a:p>
            <a:r>
              <a:rPr lang="en-IN" dirty="0"/>
              <a:t>MDM CI/CD Implementation</a:t>
            </a:r>
            <a:br>
              <a:rPr lang="en-IN" dirty="0"/>
            </a:b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3D6C65D-973B-4F23-99AC-6A3E85A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53149" y="-274693"/>
            <a:ext cx="24070304" cy="84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Content Placeholder 30" descr="Table&#10;&#10;Description automatically generated">
            <a:extLst>
              <a:ext uri="{FF2B5EF4-FFF2-40B4-BE49-F238E27FC236}">
                <a16:creationId xmlns:a16="http://schemas.microsoft.com/office/drawing/2014/main" id="{B41919C0-F60C-4005-A4C2-7DCA3A1A1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656" y="1210715"/>
            <a:ext cx="13419944" cy="5224071"/>
          </a:xfrm>
        </p:spPr>
      </p:pic>
    </p:spTree>
    <p:extLst>
      <p:ext uri="{BB962C8B-B14F-4D97-AF65-F5344CB8AC3E}">
        <p14:creationId xmlns:p14="http://schemas.microsoft.com/office/powerpoint/2010/main" val="206924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DevOps?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774700" y="1663698"/>
            <a:ext cx="1278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DevOps is the combination of two words, one is Development and other is Operations. It is a culture to promote the development and operation process collectively.</a:t>
            </a:r>
          </a:p>
          <a:p>
            <a:pPr marL="0" lvl="1"/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DevOps is a software development approach which involves Continuous Development, Continuous testing, Continuous Integration, Continuous Deployment and Continuous Monitoring through its development lifecycle.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6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Lifecycle</a:t>
            </a:r>
            <a:br>
              <a:rPr lang="en-IN" dirty="0"/>
            </a:br>
            <a:r>
              <a:rPr lang="en-IN" dirty="0"/>
              <a:t>	highlight opensource Tools 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774700" y="1663698"/>
            <a:ext cx="1278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B36D430-9CC1-4EE7-9320-2A755A187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71" y="2182321"/>
            <a:ext cx="9705903" cy="41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CI/CD?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685800" y="1363360"/>
            <a:ext cx="12788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Continuous Integration: Continuous Integration (a.k.a. Cl) is a software engineering process. It can be defined as running an automated test suite on every commit to a software project and notifying on success and failure.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Continuous Deployment: At a high level, Continuous Deployment (a.k.a. CD) extends Continuous Integration to include automated deployment.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////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0" lvl="1"/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6EEB2-EB25-4CB9-9733-9C1964FE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503" y="4114800"/>
            <a:ext cx="930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CI/CD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20750" y="1348580"/>
            <a:ext cx="12788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Jenkins is a Contiguous integration tool used to build(compile, test) code and deploy it to the production.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Jenkins provides hundreds of plugins to support building, deploying and automating any project.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It is a server-based system that runs in servlet containers such as Apache Tomcat etc. It supports version control tools like SVN, Git, to automate build</a:t>
            </a:r>
            <a:br>
              <a:rPr lang="en-US" sz="2400" dirty="0">
                <a:solidFill>
                  <a:srgbClr val="242424"/>
                </a:solidFill>
              </a:rPr>
            </a:br>
            <a:r>
              <a:rPr lang="en-US" sz="2400" dirty="0">
                <a:solidFill>
                  <a:srgbClr val="242424"/>
                </a:solidFill>
              </a:rPr>
              <a:t>divide into two parts Jenkins and CICD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write the details about Gitlab Repo---- Action Items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824B915-1CD7-4402-BF42-88ED029D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48" y="4751881"/>
            <a:ext cx="5216577" cy="1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2"/>
            <a:ext cx="13258800" cy="1417635"/>
          </a:xfrm>
        </p:spPr>
        <p:txBody>
          <a:bodyPr/>
          <a:lstStyle/>
          <a:p>
            <a:r>
              <a:rPr lang="en-IN" dirty="0"/>
              <a:t>Problem Before Continuous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20750" y="1348580"/>
            <a:ext cx="1278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br>
              <a:rPr lang="en-US" sz="2400" dirty="0">
                <a:solidFill>
                  <a:srgbClr val="242424"/>
                </a:solidFill>
              </a:rPr>
            </a:br>
            <a:r>
              <a:rPr lang="en-US" sz="2400" dirty="0">
                <a:solidFill>
                  <a:srgbClr val="242424"/>
                </a:solidFill>
              </a:rPr>
              <a:t>Current State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-Drawbacks</a:t>
            </a: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5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2"/>
            <a:ext cx="13258800" cy="1417635"/>
          </a:xfrm>
        </p:spPr>
        <p:txBody>
          <a:bodyPr/>
          <a:lstStyle/>
          <a:p>
            <a:r>
              <a:rPr lang="en-IN" dirty="0"/>
              <a:t>Continuous Integration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20750" y="1348580"/>
            <a:ext cx="1278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				Future state and </a:t>
            </a:r>
            <a:r>
              <a:rPr lang="en-US" sz="2400" dirty="0" err="1"/>
              <a:t>Benifits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0CDD2-7068-4DF6-84BD-AA5500E6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1724405"/>
            <a:ext cx="2848488" cy="51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2"/>
            <a:ext cx="13258800" cy="1417635"/>
          </a:xfrm>
        </p:spPr>
        <p:txBody>
          <a:bodyPr/>
          <a:lstStyle/>
          <a:p>
            <a:r>
              <a:rPr lang="en-IN" dirty="0"/>
              <a:t>CI/CD Pipeline Architecture</a:t>
            </a:r>
            <a:br>
              <a:rPr lang="en-IN" dirty="0"/>
            </a:br>
            <a:r>
              <a:rPr lang="en-IN" dirty="0"/>
              <a:t>Proposed Archi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5353334" y="1348580"/>
            <a:ext cx="8356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solidFill>
                  <a:srgbClr val="242424"/>
                </a:solidFill>
              </a:rPr>
              <a:t>Highlight with </a:t>
            </a:r>
            <a:r>
              <a:rPr lang="en-US" sz="2400" dirty="0" err="1">
                <a:solidFill>
                  <a:srgbClr val="242424"/>
                </a:solidFill>
              </a:rPr>
              <a:t>colours</a:t>
            </a:r>
            <a:br>
              <a:rPr lang="en-US" sz="2400" dirty="0">
                <a:solidFill>
                  <a:srgbClr val="242424"/>
                </a:solidFill>
              </a:rPr>
            </a:br>
            <a:r>
              <a:rPr lang="en-US" sz="2400" dirty="0">
                <a:solidFill>
                  <a:srgbClr val="242424"/>
                </a:solidFill>
              </a:rPr>
              <a:t>	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Benefits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educe Deployment Time.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Efficient Software Delivery.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Easier rollback of code changes.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Improved Product Quality.</a:t>
            </a:r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				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179A4-CBC6-4BF3-B83D-AFB76A9E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76" y="1443037"/>
            <a:ext cx="3220982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2"/>
            <a:ext cx="13258800" cy="1417635"/>
          </a:xfrm>
        </p:spPr>
        <p:txBody>
          <a:bodyPr/>
          <a:lstStyle/>
          <a:p>
            <a:r>
              <a:rPr lang="en-IN" dirty="0"/>
              <a:t>CI/CD Proposed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5353334" y="1348580"/>
            <a:ext cx="8356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				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179A4-CBC6-4BF3-B83D-AFB76A9E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75" y="1834922"/>
            <a:ext cx="1136349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 (2)</Template>
  <TotalTime>22459</TotalTime>
  <Words>340</Words>
  <Application>Microsoft Office PowerPoint</Application>
  <PresentationFormat>Custom</PresentationFormat>
  <Paragraphs>61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DXC</vt:lpstr>
      <vt:lpstr> DevOps &amp; CI/CD Pipeline </vt:lpstr>
      <vt:lpstr>What is DevOps?</vt:lpstr>
      <vt:lpstr>DevOps Lifecycle  highlight opensource Tools  </vt:lpstr>
      <vt:lpstr>What is CI/CD?</vt:lpstr>
      <vt:lpstr>Jenkins CI/CD Tool</vt:lpstr>
      <vt:lpstr>Problem Before Continuous Integration</vt:lpstr>
      <vt:lpstr>Continuous Integration Workflow</vt:lpstr>
      <vt:lpstr>CI/CD Pipeline Architecture Proposed Archi</vt:lpstr>
      <vt:lpstr>CI/CD Proposed Architecture</vt:lpstr>
      <vt:lpstr>PowerPoint Presentation</vt:lpstr>
      <vt:lpstr>MDM CI/CD Implementation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44pt,  up to three lines</dc:title>
  <dc:subject/>
  <dc:creator>Nadkarni, Srinath Venkatesh</dc:creator>
  <cp:keywords/>
  <dc:description/>
  <cp:lastModifiedBy>Sarwade, Akash</cp:lastModifiedBy>
  <cp:revision>284</cp:revision>
  <dcterms:created xsi:type="dcterms:W3CDTF">2021-09-01T10:22:59Z</dcterms:created>
  <dcterms:modified xsi:type="dcterms:W3CDTF">2022-09-02T11:14:27Z</dcterms:modified>
  <cp:category/>
</cp:coreProperties>
</file>