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E773-731B-B893-E918-6DDFEFC4A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C7C39-1446-98EF-3CA8-C3AE5E342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CC2F-5AE4-26D1-FB54-519BDD81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AB32-0FBB-F919-7102-6F5B5AAB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E476-72A2-8950-D6C8-D9310B38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2E91-427E-C31F-7304-CDC75230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C3B9-8003-178C-224F-7587552A1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26A1-ADCD-5CD6-1463-A05DC061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F40B-5D21-3917-1090-B1CA5C32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0B05-F292-EB37-D3C1-8559D30C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010A-0080-D27F-1D67-BFCD2D89C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CE60B-5400-6925-05BC-F03677A45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5E35-0761-3403-4EE8-8E56613B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4E1D1-FD49-CA0C-261B-80978923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B142-C217-6050-DB3B-D462F60D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2075-4E02-E4BD-0E12-6992F92B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BDCF-8876-50F6-1649-E60EA5F6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8313-E4FB-6A38-0EC9-15103B0F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2A65-05B9-7775-AB08-7BFEC97A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CFDD-A3B3-ADE4-E7F3-CABEB487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4A3E-3080-26E1-109B-768D9A21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6066-77FA-97AA-F890-D9682B4B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BB56-8CE1-D996-4F1F-A4E21E6B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106EB-EDDF-0EF7-A127-33741767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775D-CCBB-BB2C-8FA3-3B249001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6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3CDA-E45E-96A7-EAFF-E9579D96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6457-04E8-5AE5-8C60-E3C8C9B9A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FA824-F511-CDF8-837E-DE2BDB36E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8C0F-9A63-E04D-8E1B-8A8A7D89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221A-7597-C424-05D5-5BDD5AD4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7867F-6996-2A0C-DC3A-F90AC816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4BBC-B040-0753-38B6-562FA2A2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57EC2-431B-9534-988B-0979E47D1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9EF7-3052-8E91-DB7F-28097376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195C-EA17-9E8F-F70F-0CC91543B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FD9C7-2543-F9FE-EA20-CE4FFB4C2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1C60F-18A4-69A5-FA16-8AD6F880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46895-2A84-E608-A3D2-DAC9CA8E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AD6D7-C239-C95D-3E31-B3D0C574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3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5E85-ED93-5C97-E2DD-9528764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B9F2E-8C37-3117-3678-3B0F5EF9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8C962-395A-50A6-DDDB-8FFBAAAD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2389C-BE12-993E-925C-8EDCA5E7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03A69-F5B0-778E-7275-0BE1E690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C631B-C570-5AD6-3615-A0C8236C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99D4-5595-43C5-6BFA-B5F1298C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4162-52D8-08E0-6C38-0FA3613B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8DC4-A5B4-5A2F-31C0-B9B120F6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32371-87AC-1B67-7D3C-8DE20D4A0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6A7BD-2BF0-4063-D176-F74266C4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8D540-3FC5-B711-4A4C-391400A4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C6F47-C4C2-50F8-F6CC-AFBEE66A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2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195C-CBF5-06A3-AD20-BA92A31C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9941C-5CAD-A8E1-1DDF-7D40495C4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5A5F9-F62F-52E6-A24E-D8CBB932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FDE9-E6AC-07A0-D7F8-3C2E1D1D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206BD-77A0-839E-C8FD-8A180A37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BEB24-EB0E-E75F-B6A4-D6BA2733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5E947-301D-1509-F226-695EA211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AECB-027E-7EE3-B885-ECD2315C1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C073-F3BB-C680-4545-DBA945B25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3DFC-5C77-4951-A1F6-691A9B3F5422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F249-CE85-4345-7806-CD0D795C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F7F5-D253-C0DD-15B7-D4626796F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76DF-AD1D-492E-9375-F04388DB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9E97-EE2A-C7C7-F800-D8071AC29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126"/>
            <a:ext cx="9144000" cy="933449"/>
          </a:xfrm>
        </p:spPr>
        <p:txBody>
          <a:bodyPr>
            <a:normAutofit/>
          </a:bodyPr>
          <a:lstStyle/>
          <a:p>
            <a:r>
              <a:rPr lang="en-US" dirty="0"/>
              <a:t>What is Spring MCV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92162-69CD-C7D6-627F-02B6B3DF2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1650"/>
            <a:ext cx="9144000" cy="348615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A spring MCV is a sub framework of  spring framework which is used to build a </a:t>
            </a:r>
            <a:r>
              <a:rPr lang="en-US" dirty="0">
                <a:solidFill>
                  <a:srgbClr val="FF0000"/>
                </a:solidFill>
              </a:rPr>
              <a:t>web application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It is built on a top of  </a:t>
            </a:r>
            <a:r>
              <a:rPr lang="en-US" dirty="0">
                <a:solidFill>
                  <a:srgbClr val="FF0000"/>
                </a:solidFill>
              </a:rPr>
              <a:t>Servlet API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It follows </a:t>
            </a:r>
            <a:r>
              <a:rPr lang="en-US" dirty="0">
                <a:solidFill>
                  <a:srgbClr val="FF0000"/>
                </a:solidFill>
              </a:rPr>
              <a:t>Model-View-Controller</a:t>
            </a:r>
            <a:r>
              <a:rPr lang="en-US" dirty="0"/>
              <a:t> Design Pattern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It implement the all the basic features of core spring framework like inversion of control, dependency injection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FD80-BD73-8638-9762-48FEE405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 MVC?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6C4-BE73-4C87-5B9F-98BCEA11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each role model, view, controller etc.</a:t>
            </a:r>
          </a:p>
          <a:p>
            <a:r>
              <a:rPr lang="en-US" dirty="0"/>
              <a:t>Powerful configuration.</a:t>
            </a:r>
          </a:p>
          <a:p>
            <a:r>
              <a:rPr lang="en-US" dirty="0"/>
              <a:t>It is sub framework of spring framework. Use of spring core features loke IOC etc.</a:t>
            </a:r>
          </a:p>
          <a:p>
            <a:r>
              <a:rPr lang="en-US" dirty="0"/>
              <a:t>Rapid application development.</a:t>
            </a:r>
          </a:p>
          <a:p>
            <a:r>
              <a:rPr lang="en-US" dirty="0"/>
              <a:t>Spring MVC is flexible, easy to test and much features.</a:t>
            </a:r>
          </a:p>
        </p:txBody>
      </p:sp>
    </p:spTree>
    <p:extLst>
      <p:ext uri="{BB962C8B-B14F-4D97-AF65-F5344CB8AC3E}">
        <p14:creationId xmlns:p14="http://schemas.microsoft.com/office/powerpoint/2010/main" val="21731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105C3-28A5-E7FC-DCC5-FA88C5E7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MVC Design Pattern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2E63-3B1E-261A-DEA4-96C6B5C3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b="1"/>
              <a:t>Model-</a:t>
            </a:r>
            <a:r>
              <a:rPr lang="en-US"/>
              <a:t> data</a:t>
            </a:r>
          </a:p>
          <a:p>
            <a:r>
              <a:rPr lang="en-US" b="1"/>
              <a:t>View- </a:t>
            </a:r>
            <a:r>
              <a:rPr lang="en-US"/>
              <a:t> present data to user</a:t>
            </a:r>
          </a:p>
          <a:p>
            <a:r>
              <a:rPr lang="en-US" b="1"/>
              <a:t>Controller- </a:t>
            </a:r>
            <a:r>
              <a:rPr lang="en-US"/>
              <a:t>interface b/w model and view</a:t>
            </a:r>
          </a:p>
          <a:p>
            <a:r>
              <a:rPr lang="en-US"/>
              <a:t>Way to organize the code in our application</a:t>
            </a:r>
          </a:p>
          <a:p>
            <a:r>
              <a:rPr lang="en-US"/>
              <a:t>Html use for static web pages</a:t>
            </a:r>
          </a:p>
          <a:p>
            <a:r>
              <a:rPr lang="en-US"/>
              <a:t>JSP used for dynamic web pages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5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A364C7C-4DE7-7DF9-3B81-5743FF537CE8}"/>
              </a:ext>
            </a:extLst>
          </p:cNvPr>
          <p:cNvSpPr/>
          <p:nvPr/>
        </p:nvSpPr>
        <p:spPr>
          <a:xfrm>
            <a:off x="2734322" y="2396971"/>
            <a:ext cx="7048870" cy="40959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FCF1B-9C3C-E9B5-5C6D-9FCB5985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25881"/>
            <a:ext cx="10515600" cy="720676"/>
          </a:xfrm>
        </p:spPr>
        <p:txBody>
          <a:bodyPr/>
          <a:lstStyle/>
          <a:p>
            <a:r>
              <a:rPr lang="en-US" dirty="0"/>
              <a:t>Working of 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24ED-32BB-2853-C5A3-6AB87FC3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6557"/>
            <a:ext cx="10515600" cy="5430406"/>
          </a:xfrm>
        </p:spPr>
        <p:txBody>
          <a:bodyPr/>
          <a:lstStyle/>
          <a:p>
            <a:r>
              <a:rPr lang="en-US" dirty="0"/>
              <a:t>Spring MVC is work on client-server architecture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92B42742-640F-3B95-AA17-38A332D4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51" y="2705470"/>
            <a:ext cx="914400" cy="914400"/>
          </a:xfrm>
          <a:prstGeom prst="rect">
            <a:avLst/>
          </a:prstGeom>
        </p:spPr>
      </p:pic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A314B13F-B8A9-0194-77FA-663F9E486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2179" y="2606227"/>
            <a:ext cx="914400" cy="914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1DB4149-F8A1-6F4C-47D7-5C2F8309F3FE}"/>
              </a:ext>
            </a:extLst>
          </p:cNvPr>
          <p:cNvSpPr/>
          <p:nvPr/>
        </p:nvSpPr>
        <p:spPr>
          <a:xfrm>
            <a:off x="7375206" y="2585621"/>
            <a:ext cx="179329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B9548-91DF-0A42-171E-6F33EB1853DE}"/>
              </a:ext>
            </a:extLst>
          </p:cNvPr>
          <p:cNvSpPr/>
          <p:nvPr/>
        </p:nvSpPr>
        <p:spPr>
          <a:xfrm>
            <a:off x="4816795" y="3022774"/>
            <a:ext cx="1441962" cy="51149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0FDED-6883-7387-191D-50F9292C62CB}"/>
              </a:ext>
            </a:extLst>
          </p:cNvPr>
          <p:cNvSpPr/>
          <p:nvPr/>
        </p:nvSpPr>
        <p:spPr>
          <a:xfrm rot="2332094">
            <a:off x="3356416" y="4414097"/>
            <a:ext cx="1713390" cy="7723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5B4400-2421-51A5-B126-19D5F74BC64C}"/>
              </a:ext>
            </a:extLst>
          </p:cNvPr>
          <p:cNvSpPr/>
          <p:nvPr/>
        </p:nvSpPr>
        <p:spPr>
          <a:xfrm>
            <a:off x="5782273" y="5539543"/>
            <a:ext cx="2148397" cy="7723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B05A68-F90D-8911-C57C-BD93E1388B4C}"/>
              </a:ext>
            </a:extLst>
          </p:cNvPr>
          <p:cNvCxnSpPr>
            <a:cxnSpLocks/>
          </p:cNvCxnSpPr>
          <p:nvPr/>
        </p:nvCxnSpPr>
        <p:spPr>
          <a:xfrm flipV="1">
            <a:off x="3894340" y="2896003"/>
            <a:ext cx="3403105" cy="14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B7CA21-0229-00D8-42EC-B761F906E278}"/>
              </a:ext>
            </a:extLst>
          </p:cNvPr>
          <p:cNvSpPr txBox="1"/>
          <p:nvPr/>
        </p:nvSpPr>
        <p:spPr>
          <a:xfrm>
            <a:off x="577051" y="37302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EA1474-EFFB-BBC9-A108-2F5F848E8B94}"/>
              </a:ext>
            </a:extLst>
          </p:cNvPr>
          <p:cNvSpPr txBox="1"/>
          <p:nvPr/>
        </p:nvSpPr>
        <p:spPr>
          <a:xfrm>
            <a:off x="4605291" y="2514068"/>
            <a:ext cx="29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 the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853AD-DBB5-693D-7A64-8A3A11673AE2}"/>
              </a:ext>
            </a:extLst>
          </p:cNvPr>
          <p:cNvSpPr txBox="1"/>
          <p:nvPr/>
        </p:nvSpPr>
        <p:spPr>
          <a:xfrm>
            <a:off x="4448133" y="3618807"/>
            <a:ext cx="31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Delegate rendering of 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DAAEC0-B78D-93E0-C078-9CB484C8297F}"/>
              </a:ext>
            </a:extLst>
          </p:cNvPr>
          <p:cNvCxnSpPr/>
          <p:nvPr/>
        </p:nvCxnSpPr>
        <p:spPr>
          <a:xfrm flipH="1">
            <a:off x="3816579" y="3278521"/>
            <a:ext cx="34098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C70559-A263-79A6-5CEB-D309E8183B34}"/>
              </a:ext>
            </a:extLst>
          </p:cNvPr>
          <p:cNvSpPr/>
          <p:nvPr/>
        </p:nvSpPr>
        <p:spPr>
          <a:xfrm>
            <a:off x="1526592" y="2838188"/>
            <a:ext cx="1500326" cy="90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30A5556-EFFE-E4B5-50F1-484F9FD944D1}"/>
              </a:ext>
            </a:extLst>
          </p:cNvPr>
          <p:cNvSpPr/>
          <p:nvPr/>
        </p:nvSpPr>
        <p:spPr>
          <a:xfrm>
            <a:off x="1608750" y="3223581"/>
            <a:ext cx="1265725" cy="909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8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3671-7357-83A4-13FD-DE497AAD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configure Tomcat with Eclipse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0878-1110-8A62-AAC1-909A88B7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project created</a:t>
            </a:r>
          </a:p>
          <a:p>
            <a:r>
              <a:rPr lang="en-US" dirty="0"/>
              <a:t>Configured Server</a:t>
            </a:r>
          </a:p>
          <a:p>
            <a:r>
              <a:rPr lang="en-US" dirty="0"/>
              <a:t>Dependency added</a:t>
            </a:r>
          </a:p>
          <a:p>
            <a:r>
              <a:rPr lang="en-US" dirty="0"/>
              <a:t>Run project on server and its working</a:t>
            </a:r>
          </a:p>
        </p:txBody>
      </p:sp>
    </p:spTree>
    <p:extLst>
      <p:ext uri="{BB962C8B-B14F-4D97-AF65-F5344CB8AC3E}">
        <p14:creationId xmlns:p14="http://schemas.microsoft.com/office/powerpoint/2010/main" val="267446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84F8-903A-9328-4E8B-51487CA2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Configuring and code our spring </a:t>
            </a:r>
            <a:r>
              <a:rPr lang="en-US" sz="3600" dirty="0" err="1"/>
              <a:t>mvc</a:t>
            </a:r>
            <a:r>
              <a:rPr lang="en-US" sz="3600" dirty="0"/>
              <a:t> project in 5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9F69-932E-7437-A545-D9DCC9EC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dispatcher servlet in web.xml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spring configuration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view Resolver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view to show (page)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8F3C-0AD4-9D79-52E5-1755FB19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from controller to 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3FA8D0-F677-8372-A5E2-C14FF9054CDA}"/>
              </a:ext>
            </a:extLst>
          </p:cNvPr>
          <p:cNvSpPr/>
          <p:nvPr/>
        </p:nvSpPr>
        <p:spPr>
          <a:xfrm>
            <a:off x="1349405" y="2308195"/>
            <a:ext cx="1757779" cy="7546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0C6DE-FF2B-CF5F-B7D2-8709FF8CBBA2}"/>
              </a:ext>
            </a:extLst>
          </p:cNvPr>
          <p:cNvSpPr/>
          <p:nvPr/>
        </p:nvSpPr>
        <p:spPr>
          <a:xfrm>
            <a:off x="1164453" y="4247019"/>
            <a:ext cx="1757779" cy="7546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ModelAndView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8E51E-0ED4-1650-4DD5-ACD08BF2B628}"/>
              </a:ext>
            </a:extLst>
          </p:cNvPr>
          <p:cNvSpPr txBox="1"/>
          <p:nvPr/>
        </p:nvSpPr>
        <p:spPr>
          <a:xfrm>
            <a:off x="1216979" y="3244334"/>
            <a:ext cx="37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addAttribute(String key, Object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C1687-CD88-4F1C-DC78-A58652D43620}"/>
              </a:ext>
            </a:extLst>
          </p:cNvPr>
          <p:cNvSpPr txBox="1"/>
          <p:nvPr/>
        </p:nvSpPr>
        <p:spPr>
          <a:xfrm>
            <a:off x="1316853" y="5505635"/>
            <a:ext cx="378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addObject</a:t>
            </a:r>
            <a:r>
              <a:rPr lang="en-US" dirty="0"/>
              <a:t>(String key, Object value)</a:t>
            </a:r>
          </a:p>
        </p:txBody>
      </p:sp>
    </p:spTree>
    <p:extLst>
      <p:ext uri="{BB962C8B-B14F-4D97-AF65-F5344CB8AC3E}">
        <p14:creationId xmlns:p14="http://schemas.microsoft.com/office/powerpoint/2010/main" val="31411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246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Spring MCV</vt:lpstr>
      <vt:lpstr>Why Spring MVC?   </vt:lpstr>
      <vt:lpstr>MVC Design Pattern</vt:lpstr>
      <vt:lpstr>Working of Spring MVC</vt:lpstr>
      <vt:lpstr>Download and configure Tomcat with Eclipse </vt:lpstr>
      <vt:lpstr>Configuring and code our spring mvc project in 5 steps</vt:lpstr>
      <vt:lpstr>Sending data from controller to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Spring MCV</dc:title>
  <dc:creator>Sarwade, Akash</dc:creator>
  <cp:lastModifiedBy>Sarwade, Akash</cp:lastModifiedBy>
  <cp:revision>3</cp:revision>
  <dcterms:created xsi:type="dcterms:W3CDTF">2023-02-15T11:28:01Z</dcterms:created>
  <dcterms:modified xsi:type="dcterms:W3CDTF">2023-02-28T17:48:25Z</dcterms:modified>
</cp:coreProperties>
</file>