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2658c2ac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f2658c2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2658c2ac_0_1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2658c2a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2658c2ac_0_1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2658c2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f2658c2ac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f2658c2a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f2658c2a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f2658c2a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fbe210fb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fbe210f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fbe210fb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fbe210f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f2658c2ac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f2658c2a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2658c2ac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2658c2a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f2658c2ac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f2658c2a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2658c2ac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2658c2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f2658c2ac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f2658c2a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f2658c2a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f2658c2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f2658c2ac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f2658c2a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f2658c2ac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f2658c2a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 amt="50000"/>
          </a:blip>
          <a:srcRect b="14791" l="1475" r="1484" t="330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Retail Analytics Trends</a:t>
            </a:r>
            <a:endParaRPr b="1" sz="37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Processing and Application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100" y="3743000"/>
            <a:ext cx="40863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Shakib Ibna Shameem </a:t>
            </a:r>
            <a:r>
              <a:rPr lang="en" sz="1400"/>
              <a:t>(2307673)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Akash Sinha Bappy (2307938)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 H M Burhan Uddin (2307264)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Mitun Paul (2307325) 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Sales  by Category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575" y="1017800"/>
            <a:ext cx="5684262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 vs other brands sell across super markets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017800"/>
            <a:ext cx="558439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 by Super Market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825" y="1017800"/>
            <a:ext cx="5935152" cy="379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Categories by Super Market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75" y="1082025"/>
            <a:ext cx="5529543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</a:t>
            </a:r>
            <a:r>
              <a:rPr lang="en"/>
              <a:t> Data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188" name="Google Shape;188;p27"/>
          <p:cNvSpPr txBox="1"/>
          <p:nvPr>
            <p:ph idx="4294967295" type="body"/>
          </p:nvPr>
        </p:nvSpPr>
        <p:spPr>
          <a:xfrm>
            <a:off x="432350" y="1017800"/>
            <a:ext cx="24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Aggregation </a:t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75" y="1403475"/>
            <a:ext cx="4202976" cy="16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75" y="3306550"/>
            <a:ext cx="6969676" cy="1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Processing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367400" y="1168350"/>
            <a:ext cx="3189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Label Encoding &amp; Features Vectors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00" y="1682550"/>
            <a:ext cx="4028524" cy="144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8574" y="3123725"/>
            <a:ext cx="4658276" cy="178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29"/>
          <p:cNvSpPr txBox="1"/>
          <p:nvPr>
            <p:ph idx="4294967295" type="body"/>
          </p:nvPr>
        </p:nvSpPr>
        <p:spPr>
          <a:xfrm>
            <a:off x="432350" y="1304875"/>
            <a:ext cx="24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525" y="1017800"/>
            <a:ext cx="4770775" cy="3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0675"/>
            <a:ext cx="3468176" cy="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2" name="Google Shape;212;p3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3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3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3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3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3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3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3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3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3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2" name="Google Shape;222;p3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224" name="Google Shape;224;p3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25" name="Google Shape;225;p3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26" name="Google Shape;226;p3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3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35" name="Google Shape;235;p3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6" name="Google Shape;236;p3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Big Data in Retail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Big Data in Retail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11700" y="2070575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Huge records generated everyday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Massive volume of structured and unstructured data from various sources.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3548475" y="1451575"/>
            <a:ext cx="20448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Importance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2904000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Essential for analyzing trends, customer behavior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Enhancing operational efficiency.</a:t>
            </a:r>
            <a:r>
              <a:rPr lang="en" sz="1400"/>
              <a:t> </a:t>
            </a:r>
            <a:endParaRPr sz="1400"/>
          </a:p>
        </p:txBody>
      </p:sp>
      <p:sp>
        <p:nvSpPr>
          <p:cNvPr id="100" name="Google Shape;100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6452201" y="1451575"/>
            <a:ext cx="2059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Big Data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5948500" y="2070575"/>
            <a:ext cx="2777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Parallel processing of multiple sources of data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Process as stream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432350" y="1451575"/>
            <a:ext cx="24693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Apply Big Data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11700" y="2070575"/>
            <a:ext cx="2592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Using pySpark for parallel processing </a:t>
            </a:r>
            <a:b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MLib for 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predictive</a:t>
            </a: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 analysis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Descriptive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3047250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Exploring patterns and trends in historic data</a:t>
            </a:r>
            <a:b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Setting future objectives </a:t>
            </a:r>
            <a:b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Performance measurements</a:t>
            </a: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Predictive</a:t>
            </a:r>
            <a:r>
              <a:rPr lang="en">
                <a:solidFill>
                  <a:schemeClr val="lt1"/>
                </a:solidFill>
              </a:rPr>
              <a:t>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5948500" y="2070575"/>
            <a:ext cx="27774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Inventory stock prediction </a:t>
            </a:r>
            <a:b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●"/>
            </a:pPr>
            <a:r>
              <a:rPr lang="en" sz="1400">
                <a:solidFill>
                  <a:srgbClr val="0D0D0D"/>
                </a:solidFill>
                <a:highlight>
                  <a:srgbClr val="FFFFFF"/>
                </a:highlight>
              </a:rPr>
              <a:t>Sales forecasting 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432350" y="1017800"/>
            <a:ext cx="80043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</a:t>
            </a:r>
            <a:r>
              <a:rPr lang="en"/>
              <a:t>rovides a comprehensive view of supermarket prices, enabling analysis of pricing trends, unit costs, and brand presence across various categories.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432350" y="4499200"/>
            <a:ext cx="90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https://www.kaggle.com/datasets/willianoliveiragibin/retail-analytics-trends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475" y="2195025"/>
            <a:ext cx="5821224" cy="18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Supermarket</a:t>
            </a:r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261" y="1231400"/>
            <a:ext cx="5316289" cy="352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by Month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675" y="1153600"/>
            <a:ext cx="5758258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Distribution by Product Category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750" y="1133475"/>
            <a:ext cx="4735303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Sales</a:t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876" y="1017800"/>
            <a:ext cx="5725499" cy="37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