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269DBB9-0E02-4A55-AA39-2DAF61D0CCB0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FD49B21-179A-4603-BAF0-7E79937242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SKETCH ART 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Interaction of artist to the end </a:t>
            </a:r>
            <a:r>
              <a:rPr lang="en-US" sz="2000" dirty="0" smtClean="0"/>
              <a:t>users.</a:t>
            </a:r>
            <a:endParaRPr lang="en-US" sz="2000" dirty="0" smtClean="0"/>
          </a:p>
          <a:p>
            <a:r>
              <a:rPr lang="en-US" sz="2000" dirty="0" smtClean="0"/>
              <a:t>Gain more </a:t>
            </a:r>
            <a:r>
              <a:rPr lang="en-US" sz="2000" dirty="0" smtClean="0"/>
              <a:t>registration.</a:t>
            </a:r>
            <a:endParaRPr lang="en-US" sz="2000" dirty="0" smtClean="0"/>
          </a:p>
          <a:p>
            <a:r>
              <a:rPr lang="en-US" sz="2000" dirty="0" smtClean="0"/>
              <a:t>Comes to know by the artist whether this is good for them or not.</a:t>
            </a:r>
          </a:p>
          <a:p>
            <a:r>
              <a:rPr lang="en-US" sz="2000" dirty="0" smtClean="0"/>
              <a:t>Database.</a:t>
            </a:r>
          </a:p>
          <a:p>
            <a:r>
              <a:rPr lang="en-US" sz="2000" dirty="0" smtClean="0"/>
              <a:t>Gallery Images of each artist of each art type.</a:t>
            </a:r>
          </a:p>
          <a:p>
            <a:r>
              <a:rPr lang="en-US" sz="2000" dirty="0" smtClean="0"/>
              <a:t>Recursive recurring modal</a:t>
            </a:r>
            <a:r>
              <a:rPr lang="en-US" sz="2000" dirty="0" smtClean="0"/>
              <a:t>!!!.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3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Home page: slideshow/showcase, recent sketches, all time favorite sketches, client feedback, slick slider of different art types, boxes of different art type</a:t>
            </a:r>
          </a:p>
          <a:p>
            <a:pPr algn="just"/>
            <a:r>
              <a:rPr lang="en-US" sz="2000" dirty="0" smtClean="0"/>
              <a:t>About me: Journey of the artist as an artist</a:t>
            </a:r>
          </a:p>
          <a:p>
            <a:pPr algn="just"/>
            <a:r>
              <a:rPr lang="en-US" sz="2000" dirty="0" smtClean="0"/>
              <a:t>Contact me: Email, Name, Contact info</a:t>
            </a:r>
          </a:p>
          <a:p>
            <a:pPr algn="just"/>
            <a:r>
              <a:rPr lang="en-US" sz="2000" dirty="0" smtClean="0"/>
              <a:t>Gallery: different art types wise sketch</a:t>
            </a:r>
          </a:p>
          <a:p>
            <a:pPr algn="just"/>
            <a:r>
              <a:rPr lang="en-US" sz="2000" dirty="0" smtClean="0"/>
              <a:t>Order now: form(Name, email, and photo(to be sketch)) for ordering sketch, deadline, follow up through Email</a:t>
            </a:r>
          </a:p>
          <a:p>
            <a:pPr algn="just"/>
            <a:r>
              <a:rPr lang="en-US" sz="2000" dirty="0" smtClean="0"/>
              <a:t>Utilities: call to action, header and footer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3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Uniqueness and main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Attract more artist for registration on the page.</a:t>
            </a:r>
          </a:p>
          <a:p>
            <a:r>
              <a:rPr lang="en-US" sz="2000" dirty="0" smtClean="0"/>
              <a:t>Dynamic page to be created by UI.</a:t>
            </a:r>
          </a:p>
          <a:p>
            <a:r>
              <a:rPr lang="en-US" sz="2000" dirty="0" smtClean="0"/>
              <a:t>Providing different methods to the artist to gain more traffic to his page.</a:t>
            </a:r>
          </a:p>
          <a:p>
            <a:r>
              <a:rPr lang="en-US" sz="2000" dirty="0" smtClean="0"/>
              <a:t>Attracting more end-user on the page.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9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of the best artist from the artist collection table</a:t>
            </a:r>
          </a:p>
          <a:p>
            <a:r>
              <a:rPr lang="en-US" sz="2000" dirty="0" smtClean="0"/>
              <a:t>Some great sketches with the name of artist who made that sketch</a:t>
            </a:r>
          </a:p>
          <a:p>
            <a:r>
              <a:rPr lang="en-US" sz="2000" dirty="0" smtClean="0"/>
              <a:t>Artist: we will show all the registered artist on the artist page.</a:t>
            </a:r>
          </a:p>
          <a:p>
            <a:r>
              <a:rPr lang="en-US" sz="2000" dirty="0" smtClean="0"/>
              <a:t>Artist Info: The page made by the artist. </a:t>
            </a:r>
          </a:p>
          <a:p>
            <a:r>
              <a:rPr lang="en-US" sz="2000" dirty="0" smtClean="0"/>
              <a:t>Gallery: different art types, sketches</a:t>
            </a:r>
          </a:p>
          <a:p>
            <a:r>
              <a:rPr lang="en-US" sz="2000" dirty="0" smtClean="0"/>
              <a:t>About: OUR team journey</a:t>
            </a:r>
          </a:p>
          <a:p>
            <a:r>
              <a:rPr lang="en-US" sz="2000" dirty="0" smtClean="0"/>
              <a:t>Contact us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0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Core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Dynamic page creation by artist through UI</a:t>
            </a:r>
          </a:p>
          <a:p>
            <a:r>
              <a:rPr lang="en-US" sz="2000" dirty="0" smtClean="0"/>
              <a:t>Can add images and description(optional)</a:t>
            </a:r>
          </a:p>
          <a:p>
            <a:r>
              <a:rPr lang="en-US" sz="2000" dirty="0" smtClean="0"/>
              <a:t>There must be different ID to be use in light box gallery.</a:t>
            </a:r>
          </a:p>
          <a:p>
            <a:r>
              <a:rPr lang="en-US" sz="2000" dirty="0" smtClean="0"/>
              <a:t>Different login panel for end-users and artist</a:t>
            </a:r>
          </a:p>
          <a:p>
            <a:r>
              <a:rPr lang="en-US" sz="2000" dirty="0" smtClean="0"/>
              <a:t>After login artist should be redirected to his/her art panel and user will be redirected to his basic panel.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Artist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Art type</a:t>
            </a:r>
          </a:p>
          <a:p>
            <a:r>
              <a:rPr lang="en-US" sz="2000" dirty="0" smtClean="0"/>
              <a:t>Recently sketch made</a:t>
            </a:r>
          </a:p>
          <a:p>
            <a:r>
              <a:rPr lang="en-US" sz="2000" dirty="0" smtClean="0"/>
              <a:t>History</a:t>
            </a:r>
          </a:p>
          <a:p>
            <a:r>
              <a:rPr lang="en-US" sz="2000" dirty="0" smtClean="0"/>
              <a:t>CRUD operation on Image gallery</a:t>
            </a:r>
          </a:p>
          <a:p>
            <a:r>
              <a:rPr lang="en-US" sz="2000" dirty="0" smtClean="0"/>
              <a:t>Write his journey on about me section. </a:t>
            </a:r>
          </a:p>
          <a:p>
            <a:r>
              <a:rPr lang="en-US" sz="2000" dirty="0" smtClean="0"/>
              <a:t>Can select the images from list of all images to be displayed on his landing </a:t>
            </a:r>
            <a:r>
              <a:rPr lang="en-US" sz="2000" dirty="0" smtClean="0"/>
              <a:t>page.</a:t>
            </a:r>
            <a:endParaRPr lang="en-US" sz="2000" dirty="0" smtClean="0"/>
          </a:p>
          <a:p>
            <a:r>
              <a:rPr lang="en-US" sz="2000" dirty="0" smtClean="0"/>
              <a:t>Able to place his own price and default deadline.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31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of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Name, Email, username, password</a:t>
            </a:r>
          </a:p>
          <a:p>
            <a:r>
              <a:rPr lang="en-US" sz="2000" dirty="0" smtClean="0"/>
              <a:t>Age, Address, Experience(optional)</a:t>
            </a:r>
          </a:p>
          <a:p>
            <a:r>
              <a:rPr lang="en-US" sz="2000" dirty="0" smtClean="0"/>
              <a:t>Art type</a:t>
            </a:r>
          </a:p>
        </p:txBody>
      </p:sp>
    </p:spTree>
    <p:extLst>
      <p:ext uri="{BB962C8B-B14F-4D97-AF65-F5344CB8AC3E}">
        <p14:creationId xmlns:p14="http://schemas.microsoft.com/office/powerpoint/2010/main" val="1664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Table with users collection (</a:t>
            </a:r>
            <a:r>
              <a:rPr lang="en-US" sz="2000" dirty="0" err="1" smtClean="0"/>
              <a:t>user_type</a:t>
            </a:r>
            <a:r>
              <a:rPr lang="en-US" sz="2000" dirty="0" smtClean="0"/>
              <a:t> is important)</a:t>
            </a:r>
          </a:p>
          <a:p>
            <a:r>
              <a:rPr lang="en-US" sz="2000" dirty="0" smtClean="0"/>
              <a:t>Table for order now(name, email, </a:t>
            </a:r>
            <a:r>
              <a:rPr lang="en-US" sz="2000" dirty="0" err="1" smtClean="0"/>
              <a:t>image_location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Table for artist: (all the details of artist)</a:t>
            </a:r>
          </a:p>
          <a:p>
            <a:r>
              <a:rPr lang="en-US" sz="2000" dirty="0" smtClean="0"/>
              <a:t>Table for gallery: (reference to the artist table and </a:t>
            </a:r>
            <a:r>
              <a:rPr lang="en-US" sz="2000" dirty="0" err="1" smtClean="0"/>
              <a:t>image_url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Folder inside our main folder with the name of artist and each artist have folder of </a:t>
            </a:r>
            <a:r>
              <a:rPr lang="en-US" sz="2000" dirty="0" smtClean="0"/>
              <a:t>gallery.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109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Marketing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98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543</TotalTime>
  <Words>421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SKETCH ART HUB</vt:lpstr>
      <vt:lpstr>Basic Design</vt:lpstr>
      <vt:lpstr>Uniqueness and main target</vt:lpstr>
      <vt:lpstr>Our site</vt:lpstr>
      <vt:lpstr>Core concept</vt:lpstr>
      <vt:lpstr>Artist Panel</vt:lpstr>
      <vt:lpstr>Data of artist</vt:lpstr>
      <vt:lpstr>Database</vt:lpstr>
      <vt:lpstr>Marketing 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 ART HUB</dc:title>
  <dc:creator>Windows User</dc:creator>
  <cp:lastModifiedBy>Windows User</cp:lastModifiedBy>
  <cp:revision>19</cp:revision>
  <dcterms:created xsi:type="dcterms:W3CDTF">2020-08-20T10:03:45Z</dcterms:created>
  <dcterms:modified xsi:type="dcterms:W3CDTF">2020-08-23T20:56:46Z</dcterms:modified>
</cp:coreProperties>
</file>