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6/25/2015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57166"/>
            <a:ext cx="8229600" cy="4214842"/>
          </a:xfrm>
        </p:spPr>
        <p:txBody>
          <a:bodyPr>
            <a:noAutofit/>
          </a:bodyPr>
          <a:lstStyle/>
          <a:p>
            <a:r>
              <a:rPr lang="en-IN" sz="8000" dirty="0" smtClean="0"/>
              <a:t>IARC Maze solving </a:t>
            </a:r>
            <a:r>
              <a:rPr lang="en-IN" sz="8000" dirty="0" err="1" smtClean="0"/>
              <a:t>bot</a:t>
            </a:r>
            <a:endParaRPr lang="en-IN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TO BE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WRITING A MORE EFFICIENT CODE FOR PID.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WALL FOLLOWING.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AKSHAY SHARMA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AKASH SINGH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RISHABH YADAV</a:t>
            </a:r>
          </a:p>
          <a:p>
            <a:r>
              <a:rPr lang="en-IN" smtClean="0">
                <a:solidFill>
                  <a:schemeClr val="bg1"/>
                </a:solidFill>
              </a:rPr>
              <a:t>AAYUSH DVIWEDI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ALOK KUMAR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97172"/>
          </a:xfrm>
        </p:spPr>
        <p:txBody>
          <a:bodyPr>
            <a:noAutofit/>
          </a:bodyPr>
          <a:lstStyle/>
          <a:p>
            <a:r>
              <a:rPr lang="en-IN" sz="5400" dirty="0" smtClean="0"/>
              <a:t>COMPONENTS OF THE BOT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2643206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357562"/>
            <a:ext cx="8143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ARDUINO UNO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6 LED IR SENSOR ARRAY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CASTOR WHEEL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MOTOR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MOTOR DRIVER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/>
              <a:t>OBJECTIVE OF THE BOT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The objective of the </a:t>
            </a:r>
            <a:r>
              <a:rPr lang="en-IN" sz="3200" dirty="0" err="1" smtClean="0">
                <a:solidFill>
                  <a:schemeClr val="bg1"/>
                </a:solidFill>
              </a:rPr>
              <a:t>bot</a:t>
            </a:r>
            <a:r>
              <a:rPr lang="en-IN" sz="3200" dirty="0" smtClean="0">
                <a:solidFill>
                  <a:schemeClr val="bg1"/>
                </a:solidFill>
              </a:rPr>
              <a:t> is to solve a maze and then return to its starting point in the least possible time.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THE BOT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The basic functioning of the robot can be described in the following way:-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The IR sensor array detects the line and sends required information to the </a:t>
            </a:r>
            <a:r>
              <a:rPr lang="en-IN" dirty="0" err="1" smtClean="0">
                <a:solidFill>
                  <a:schemeClr val="bg1"/>
                </a:solidFill>
              </a:rPr>
              <a:t>arduino</a:t>
            </a:r>
            <a:r>
              <a:rPr lang="en-IN" dirty="0" smtClean="0">
                <a:solidFill>
                  <a:schemeClr val="bg1"/>
                </a:solidFill>
              </a:rPr>
              <a:t> which then in turn instructs the motor driver to move accordingly.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 OF EACH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ARDUINO UNO - </a:t>
            </a:r>
            <a:r>
              <a:rPr lang="en-IN" dirty="0" smtClean="0"/>
              <a:t>These systems provide sets of digital and </a:t>
            </a:r>
            <a:r>
              <a:rPr lang="en-IN" dirty="0" err="1" smtClean="0"/>
              <a:t>analog</a:t>
            </a:r>
            <a:r>
              <a:rPr lang="en-IN" dirty="0" smtClean="0"/>
              <a:t> I/O pins that can be interfaced to various expansion boards (so-called shields) and other </a:t>
            </a:r>
            <a:r>
              <a:rPr lang="en-IN" dirty="0" err="1" smtClean="0"/>
              <a:t>circuits.It</a:t>
            </a:r>
            <a:r>
              <a:rPr lang="en-IN" dirty="0" smtClean="0"/>
              <a:t> get its information from the IR sensor array and hence directs the motor driver to function accordingly.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IR SENSOR ARRAY-  This array consists of a series of emitting and receiving LEDs. The emitter diodes emit IR rays which are received by the receiving ones. The intensity of the received signals leads to the different </a:t>
            </a:r>
            <a:r>
              <a:rPr lang="en-IN" dirty="0" err="1" smtClean="0">
                <a:solidFill>
                  <a:schemeClr val="bg1"/>
                </a:solidFill>
              </a:rPr>
              <a:t>outputs.This</a:t>
            </a:r>
            <a:r>
              <a:rPr lang="en-IN" dirty="0" smtClean="0">
                <a:solidFill>
                  <a:schemeClr val="bg1"/>
                </a:solidFill>
              </a:rPr>
              <a:t> helps the robot to find its path through the maze.</a:t>
            </a:r>
          </a:p>
          <a:p>
            <a:endParaRPr lang="en-I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54"/>
          </a:xfrm>
        </p:spPr>
        <p:txBody>
          <a:bodyPr/>
          <a:lstStyle/>
          <a:p>
            <a:r>
              <a:rPr lang="en-IN" sz="6000" dirty="0" smtClean="0"/>
              <a:t>PID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6661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A </a:t>
            </a:r>
            <a:r>
              <a:rPr lang="en-IN" b="1" dirty="0" smtClean="0"/>
              <a:t>proportional-integral-derivative controller</a:t>
            </a:r>
            <a:r>
              <a:rPr lang="en-IN" dirty="0" smtClean="0"/>
              <a:t> (</a:t>
            </a:r>
            <a:r>
              <a:rPr lang="en-IN" b="1" dirty="0" smtClean="0"/>
              <a:t>PID controller</a:t>
            </a:r>
            <a:r>
              <a:rPr lang="en-IN" dirty="0" smtClean="0"/>
              <a:t>) is a control loop mechanism (controller) widely used in industrial control systems. A PID controller calculates an </a:t>
            </a:r>
            <a:r>
              <a:rPr lang="en-IN" i="1" dirty="0" smtClean="0"/>
              <a:t>error</a:t>
            </a:r>
            <a:r>
              <a:rPr lang="en-IN" dirty="0" smtClean="0"/>
              <a:t> value as the difference between a measured process variable and a desired setpoint. The controller attempts to minimize the </a:t>
            </a:r>
            <a:r>
              <a:rPr lang="en-IN" i="1" dirty="0" smtClean="0"/>
              <a:t>error</a:t>
            </a:r>
            <a:r>
              <a:rPr lang="en-IN" dirty="0" smtClean="0"/>
              <a:t> by adjusting the process through use of a manipulated variable.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</a:t>
            </a:r>
            <a:r>
              <a:rPr lang="en-IN" dirty="0"/>
              <a:t>RO</a:t>
            </a:r>
            <a:r>
              <a:rPr lang="en-IN" dirty="0" smtClean="0"/>
              <a:t>BLEMS FACED WHILE MAKING THE 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CONFUSION IN DECIDING THE DESIGN.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SELECTING A MOTOR WITH SUFFICIENT TORQUE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RPM OF THE TWO MOTORS NOT BEING THE SAME.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PROBLEM IN DECIDING THE COMBINATION OF DELAYS AND LEAP TIMES.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PROBLEM IN WRITING THE CODE FOR PID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1488975"/>
            <a:ext cx="5450077" cy="3096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65" y="1628800"/>
            <a:ext cx="5256035" cy="2956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69" y="3717032"/>
            <a:ext cx="6468533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60648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DESIGN OF THE BOT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1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</TotalTime>
  <Words>332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IARC Maze solving bot</vt:lpstr>
      <vt:lpstr>COMPONENTS OF THE BOT</vt:lpstr>
      <vt:lpstr>OBJECTIVE OF THE BOT</vt:lpstr>
      <vt:lpstr>HOW DOES THE BOT WORK</vt:lpstr>
      <vt:lpstr>ROLE OF EACH COMPONENT</vt:lpstr>
      <vt:lpstr>PowerPoint Presentation</vt:lpstr>
      <vt:lpstr>PID</vt:lpstr>
      <vt:lpstr>PROBLEMS FACED WHILE MAKING THE BOT</vt:lpstr>
      <vt:lpstr>PowerPoint Presentation</vt:lpstr>
      <vt:lpstr>THINGS TO BE DONE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IARC Maze solving bot</dc:title>
  <dc:creator>US</dc:creator>
  <cp:lastModifiedBy>akshay hp</cp:lastModifiedBy>
  <cp:revision>14</cp:revision>
  <dcterms:created xsi:type="dcterms:W3CDTF">2015-06-23T21:15:16Z</dcterms:created>
  <dcterms:modified xsi:type="dcterms:W3CDTF">2015-06-25T02:21:01Z</dcterms:modified>
</cp:coreProperties>
</file>