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28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044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852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25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64400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8793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5981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22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87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2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81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2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825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56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17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03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61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126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3180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u="sng" dirty="0"/>
              <a:t>Minesweeper</a:t>
            </a:r>
            <a:r>
              <a:rPr dirty="0"/>
              <a:t> </a:t>
            </a:r>
            <a:r>
              <a:rPr u="sng" dirty="0"/>
              <a:t>Project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2200"/>
            </a:pPr>
            <a:r>
              <a:rPr dirty="0"/>
              <a:t>By: </a:t>
            </a:r>
            <a:r>
              <a:rPr lang="en-US" dirty="0"/>
              <a:t>Akash Singh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rPr u="sng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Minesweeper is a classic puzzle game.</a:t>
            </a:r>
          </a:p>
          <a:p>
            <a:pPr>
              <a:defRPr sz="2000"/>
            </a:pPr>
            <a:r>
              <a:t>Objective: Reveal all safe cells without hitting mines.</a:t>
            </a:r>
          </a:p>
          <a:p>
            <a:pPr>
              <a:defRPr sz="2000"/>
            </a:pPr>
            <a:r>
              <a:t>Popular example of logic and problem-solving in games.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4710" y="843699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/>
            </a:pPr>
            <a:r>
              <a:rPr dirty="0"/>
              <a:t>Grid-based board with random mine placement.</a:t>
            </a:r>
          </a:p>
          <a:p>
            <a:pPr>
              <a:defRPr sz="2000"/>
            </a:pPr>
            <a:r>
              <a:rPr dirty="0"/>
              <a:t>Left-click to reveal cells.</a:t>
            </a:r>
          </a:p>
          <a:p>
            <a:pPr>
              <a:defRPr sz="2000"/>
            </a:pPr>
            <a:r>
              <a:rPr dirty="0"/>
              <a:t>Right-click to place flags.</a:t>
            </a:r>
          </a:p>
          <a:p>
            <a:pPr>
              <a:defRPr sz="2000"/>
            </a:pPr>
            <a:r>
              <a:rPr dirty="0"/>
              <a:t>Flood-fill algorithm for empty cells.</a:t>
            </a:r>
          </a:p>
          <a:p>
            <a:pPr>
              <a:defRPr sz="2000"/>
            </a:pPr>
            <a:r>
              <a:rPr dirty="0"/>
              <a:t>Win/Loss detection with game over state.</a:t>
            </a:r>
          </a:p>
        </p:txBody>
      </p:sp>
      <p:pic>
        <p:nvPicPr>
          <p:cNvPr id="4" name="Picture 3" descr="minesweeper_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0601" y="3035431"/>
            <a:ext cx="321991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Language: Python</a:t>
            </a:r>
          </a:p>
          <a:p>
            <a:pPr>
              <a:defRPr sz="2000"/>
            </a:pPr>
            <a:r>
              <a:t>Library: Pygame</a:t>
            </a:r>
          </a:p>
          <a:p>
            <a:pPr>
              <a:defRPr sz="2000"/>
            </a:pPr>
            <a:r>
              <a:t>Core Logic:</a:t>
            </a:r>
          </a:p>
          <a:p>
            <a:pPr>
              <a:defRPr sz="2000"/>
            </a:pPr>
            <a:r>
              <a:t>- Random mine placement</a:t>
            </a:r>
          </a:p>
          <a:p>
            <a:pPr>
              <a:defRPr sz="2000"/>
            </a:pPr>
            <a:r>
              <a:t>- Neighbor count calculation</a:t>
            </a:r>
          </a:p>
          <a:p>
            <a:pPr>
              <a:defRPr sz="2000"/>
            </a:pPr>
            <a:r>
              <a:t>- Recursive reveal for empty cells</a:t>
            </a:r>
          </a:p>
          <a:p>
            <a:pPr>
              <a:defRPr sz="2000"/>
            </a:pPr>
            <a:r>
              <a:t>- Event handling for clicks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Gameplay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200"/>
            </a:pPr>
            <a:r>
              <a:t>Sample Minesweeper board:</a:t>
            </a:r>
          </a:p>
        </p:txBody>
      </p:sp>
      <p:pic>
        <p:nvPicPr>
          <p:cNvPr id="4" name="Picture 3" descr="minesweeper_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87" y="2356701"/>
            <a:ext cx="321991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CA9F-AFB1-CCA4-DC2A-F3E20A9C1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Improvement Required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535CE1-4539-831A-4FB9-9479782FA517}"/>
              </a:ext>
            </a:extLst>
          </p:cNvPr>
          <p:cNvSpPr txBox="1"/>
          <p:nvPr/>
        </p:nvSpPr>
        <p:spPr>
          <a:xfrm>
            <a:off x="669303" y="1853248"/>
            <a:ext cx="69852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errors are still present such as :-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As we click on Mine it does not show game over.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It needs better graphics.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365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2000"/>
            </a:pPr>
            <a:r>
              <a:t>Learned about event handling and grid-based logic.</a:t>
            </a:r>
          </a:p>
          <a:p>
            <a:pPr>
              <a:defRPr sz="2000"/>
            </a:pPr>
            <a:r>
              <a:t>Minesweeper is a great example of algorithmic thinking.</a:t>
            </a:r>
          </a:p>
          <a:p>
            <a:pPr>
              <a:defRPr sz="2000"/>
            </a:pPr>
            <a:r>
              <a:t>Future Work: Difficulty levels, animations, and restart option.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158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Century Gothic</vt:lpstr>
      <vt:lpstr>Wingdings</vt:lpstr>
      <vt:lpstr>Wingdings 3</vt:lpstr>
      <vt:lpstr>Ion</vt:lpstr>
      <vt:lpstr>Minesweeper Project</vt:lpstr>
      <vt:lpstr>Introduction</vt:lpstr>
      <vt:lpstr>Features</vt:lpstr>
      <vt:lpstr>Implementation</vt:lpstr>
      <vt:lpstr>Gameplay Demo</vt:lpstr>
      <vt:lpstr>Improvement Required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Prakash Singh</cp:lastModifiedBy>
  <cp:revision>4</cp:revision>
  <dcterms:created xsi:type="dcterms:W3CDTF">2013-01-27T09:14:16Z</dcterms:created>
  <dcterms:modified xsi:type="dcterms:W3CDTF">2025-08-31T05:58:49Z</dcterms:modified>
  <cp:category/>
</cp:coreProperties>
</file>