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85" r:id="rId5"/>
    <p:sldId id="286" r:id="rId6"/>
    <p:sldId id="262" r:id="rId7"/>
    <p:sldId id="287" r:id="rId8"/>
    <p:sldId id="288" r:id="rId9"/>
    <p:sldId id="289" r:id="rId10"/>
    <p:sldId id="290" r:id="rId11"/>
    <p:sldId id="291" r:id="rId12"/>
    <p:sldId id="297" r:id="rId13"/>
    <p:sldId id="275" r:id="rId14"/>
    <p:sldId id="292" r:id="rId15"/>
    <p:sldId id="293" r:id="rId16"/>
    <p:sldId id="294"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2"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showGuides="1">
      <p:cViewPr varScale="1">
        <p:scale>
          <a:sx n="73" d="100"/>
          <a:sy n="73" d="100"/>
        </p:scale>
        <p:origin x="-420" y="-102"/>
      </p:cViewPr>
      <p:guideLst>
        <p:guide orient="horz" pos="2182"/>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74CC4C1-AAD8-4BD7-851D-4E8B330A8A0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E383BD-D717-4165-9F4C-143E4E233FF6}"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674CC4C1-AAD8-4BD7-851D-4E8B330A8A0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E383BD-D717-4165-9F4C-143E4E233FF6}"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674CC4C1-AAD8-4BD7-851D-4E8B330A8A0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E383BD-D717-4165-9F4C-143E4E233FF6}" type="slidenum">
              <a:rPr lang="en-US" smtClean="0"/>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674CC4C1-AAD8-4BD7-851D-4E8B330A8A0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E383BD-D717-4165-9F4C-143E4E233FF6}" type="slidenum">
              <a:rPr lang="en-US" smtClean="0"/>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674CC4C1-AAD8-4BD7-851D-4E8B330A8A0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E383BD-D717-4165-9F4C-143E4E233FF6}" type="slidenum">
              <a:rPr lang="en-US" smtClean="0"/>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674CC4C1-AAD8-4BD7-851D-4E8B330A8A0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E383BD-D717-4165-9F4C-143E4E233FF6}" type="slidenum">
              <a:rPr lang="en-US" smtClean="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674CC4C1-AAD8-4BD7-851D-4E8B330A8A0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E383BD-D717-4165-9F4C-143E4E233FF6}"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674CC4C1-AAD8-4BD7-851D-4E8B330A8A0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E383BD-D717-4165-9F4C-143E4E233FF6}"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674CC4C1-AAD8-4BD7-851D-4E8B330A8A0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E383BD-D717-4165-9F4C-143E4E233FF6}"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674CC4C1-AAD8-4BD7-851D-4E8B330A8A0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E383BD-D717-4165-9F4C-143E4E233FF6}"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674CC4C1-AAD8-4BD7-851D-4E8B330A8A0F}"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E383BD-D717-4165-9F4C-143E4E233FF6}"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674CC4C1-AAD8-4BD7-851D-4E8B330A8A0F}"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E383BD-D717-4165-9F4C-143E4E233FF6}"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4CC4C1-AAD8-4BD7-851D-4E8B330A8A0F}"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E383BD-D717-4165-9F4C-143E4E233FF6}"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4CC4C1-AAD8-4BD7-851D-4E8B330A8A0F}"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EE383BD-D717-4165-9F4C-143E4E233FF6}"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674CC4C1-AAD8-4BD7-851D-4E8B330A8A0F}"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E383BD-D717-4165-9F4C-143E4E233FF6}"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E383BD-D717-4165-9F4C-143E4E233FF6}" type="slidenum">
              <a:rPr lang="en-US" smtClean="0"/>
            </a:fld>
            <a:endParaRPr lang="en-US"/>
          </a:p>
        </p:txBody>
      </p:sp>
      <p:sp>
        <p:nvSpPr>
          <p:cNvPr id="5" name="Date Placeholder 4"/>
          <p:cNvSpPr>
            <a:spLocks noGrp="1"/>
          </p:cNvSpPr>
          <p:nvPr>
            <p:ph type="dt" sz="half" idx="10"/>
          </p:nvPr>
        </p:nvSpPr>
        <p:spPr/>
        <p:txBody>
          <a:bodyPr/>
          <a:lstStyle/>
          <a:p>
            <a:fld id="{674CC4C1-AAD8-4BD7-851D-4E8B330A8A0F}" type="datetimeFigureOut">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74CC4C1-AAD8-4BD7-851D-4E8B330A8A0F}" type="datetimeFigureOut">
              <a:rPr lang="en-US" smtClean="0"/>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EE383BD-D717-4165-9F4C-143E4E233FF6}"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jpe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926557" y="809897"/>
            <a:ext cx="8520544" cy="1854926"/>
          </a:xfrm>
        </p:spPr>
        <p:txBody>
          <a:bodyPr/>
          <a:lstStyle/>
          <a:p>
            <a:pPr algn="just"/>
            <a:r>
              <a:rPr lang="en-IN" sz="4000" b="1" dirty="0">
                <a:solidFill>
                  <a:schemeClr val="accent2">
                    <a:lumMod val="50000"/>
                  </a:schemeClr>
                </a:solidFill>
                <a:latin typeface="Times New Roman" panose="02020603050405020304" pitchFamily="18" charset="0"/>
                <a:cs typeface="Times New Roman" panose="02020603050405020304" pitchFamily="18" charset="0"/>
              </a:rPr>
              <a:t>Money Matters : A personal Finance Management App Using </a:t>
            </a:r>
            <a:r>
              <a:rPr lang="en-IN" sz="4000" b="1" dirty="0" err="1">
                <a:solidFill>
                  <a:schemeClr val="accent2">
                    <a:lumMod val="50000"/>
                  </a:schemeClr>
                </a:solidFill>
                <a:latin typeface="Times New Roman" panose="02020603050405020304" pitchFamily="18" charset="0"/>
                <a:cs typeface="Times New Roman" panose="02020603050405020304" pitchFamily="18" charset="0"/>
              </a:rPr>
              <a:t>Kotlin</a:t>
            </a:r>
            <a:endParaRPr lang="en-US" sz="4000" b="1"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10" name="TextBox 9"/>
          <p:cNvSpPr txBox="1"/>
          <p:nvPr/>
        </p:nvSpPr>
        <p:spPr>
          <a:xfrm>
            <a:off x="5506704" y="3443209"/>
            <a:ext cx="4408005" cy="2000548"/>
          </a:xfrm>
          <a:prstGeom prst="rect">
            <a:avLst/>
          </a:prstGeom>
          <a:noFill/>
        </p:spPr>
        <p:txBody>
          <a:bodyPr wrap="square">
            <a:spAutoFit/>
          </a:bodyPr>
          <a:lstStyle/>
          <a:p>
            <a:r>
              <a:rPr lang="en-US" sz="2800" b="1" dirty="0">
                <a:latin typeface="Times New Roman" panose="02020603050405020304" pitchFamily="18" charset="0"/>
                <a:cs typeface="Times New Roman" panose="02020603050405020304" pitchFamily="18" charset="0"/>
              </a:rPr>
              <a:t>         </a:t>
            </a:r>
            <a:r>
              <a:rPr lang="en-US" sz="2800" b="1" dirty="0">
                <a:solidFill>
                  <a:schemeClr val="accent1">
                    <a:lumMod val="50000"/>
                  </a:schemeClr>
                </a:solidFill>
                <a:latin typeface="Times New Roman" panose="02020603050405020304" pitchFamily="18" charset="0"/>
                <a:cs typeface="Times New Roman" panose="02020603050405020304" pitchFamily="18" charset="0"/>
              </a:rPr>
              <a:t>Submitted </a:t>
            </a:r>
            <a:r>
              <a:rPr lang="en-IN" sz="2800" b="1" dirty="0">
                <a:solidFill>
                  <a:schemeClr val="accent1">
                    <a:lumMod val="50000"/>
                  </a:schemeClr>
                </a:solidFill>
                <a:latin typeface="Times New Roman" panose="02020603050405020304" pitchFamily="18" charset="0"/>
                <a:cs typeface="Times New Roman" panose="02020603050405020304" pitchFamily="18" charset="0"/>
              </a:rPr>
              <a:t>by:</a:t>
            </a:r>
            <a:endParaRPr lang="en-IN" sz="2800" b="1" dirty="0">
              <a:solidFill>
                <a:schemeClr val="accent1">
                  <a:lumMod val="50000"/>
                </a:schemeClr>
              </a:solidFill>
              <a:latin typeface="Times New Roman" panose="02020603050405020304" pitchFamily="18" charset="0"/>
              <a:cs typeface="Times New Roman" panose="02020603050405020304" pitchFamily="18" charset="0"/>
            </a:endParaRPr>
          </a:p>
          <a:p>
            <a:r>
              <a:rPr lang="en-IN" sz="2400" b="1" dirty="0">
                <a:solidFill>
                  <a:schemeClr val="accent1">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1">
                    <a:lumMod val="50000"/>
                  </a:schemeClr>
                </a:solidFill>
                <a:latin typeface="Times New Roman" panose="02020603050405020304" pitchFamily="18" charset="0"/>
                <a:cs typeface="Times New Roman" panose="02020603050405020304" pitchFamily="18" charset="0"/>
              </a:rPr>
              <a:t>S.Akash</a:t>
            </a:r>
            <a:endParaRPr lang="en-IN" sz="2400" dirty="0">
              <a:solidFill>
                <a:schemeClr val="accent1">
                  <a:lumMod val="50000"/>
                </a:schemeClr>
              </a:solidFill>
              <a:latin typeface="Times New Roman" panose="02020603050405020304" pitchFamily="18" charset="0"/>
              <a:cs typeface="Times New Roman" panose="02020603050405020304" pitchFamily="18" charset="0"/>
            </a:endParaRPr>
          </a:p>
          <a:p>
            <a:r>
              <a:rPr lang="en-IN" sz="2400" dirty="0">
                <a:solidFill>
                  <a:schemeClr val="accent1">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1">
                    <a:lumMod val="50000"/>
                  </a:schemeClr>
                </a:solidFill>
                <a:latin typeface="Times New Roman" panose="02020603050405020304" pitchFamily="18" charset="0"/>
                <a:cs typeface="Times New Roman" panose="02020603050405020304" pitchFamily="18" charset="0"/>
              </a:rPr>
              <a:t>A.Gunavathy</a:t>
            </a:r>
            <a:endParaRPr lang="en-IN" sz="2400" dirty="0">
              <a:solidFill>
                <a:schemeClr val="accent1">
                  <a:lumMod val="50000"/>
                </a:schemeClr>
              </a:solidFill>
              <a:latin typeface="Times New Roman" panose="02020603050405020304" pitchFamily="18" charset="0"/>
              <a:cs typeface="Times New Roman" panose="02020603050405020304" pitchFamily="18" charset="0"/>
            </a:endParaRPr>
          </a:p>
          <a:p>
            <a:r>
              <a:rPr lang="en-IN" sz="2400" dirty="0">
                <a:solidFill>
                  <a:schemeClr val="accent1">
                    <a:lumMod val="50000"/>
                  </a:schemeClr>
                </a:solidFill>
                <a:latin typeface="Times New Roman" panose="02020603050405020304" pitchFamily="18" charset="0"/>
                <a:cs typeface="Times New Roman" panose="02020603050405020304" pitchFamily="18" charset="0"/>
              </a:rPr>
              <a:t>                </a:t>
            </a:r>
            <a:r>
              <a:rPr lang="en-IN" sz="2400" dirty="0" err="1">
                <a:solidFill>
                  <a:schemeClr val="accent1">
                    <a:lumMod val="50000"/>
                  </a:schemeClr>
                </a:solidFill>
                <a:latin typeface="Times New Roman" panose="02020603050405020304" pitchFamily="18" charset="0"/>
                <a:cs typeface="Times New Roman" panose="02020603050405020304" pitchFamily="18" charset="0"/>
              </a:rPr>
              <a:t>V.Harinath</a:t>
            </a:r>
            <a:endParaRPr lang="en-IN" sz="2400" dirty="0">
              <a:solidFill>
                <a:schemeClr val="accent1">
                  <a:lumMod val="50000"/>
                </a:schemeClr>
              </a:solidFill>
              <a:latin typeface="Times New Roman" panose="02020603050405020304" pitchFamily="18" charset="0"/>
              <a:cs typeface="Times New Roman" panose="02020603050405020304" pitchFamily="18" charset="0"/>
            </a:endParaRPr>
          </a:p>
          <a:p>
            <a:r>
              <a:rPr lang="en-IN" sz="2400" dirty="0">
                <a:solidFill>
                  <a:schemeClr val="accent1">
                    <a:lumMod val="50000"/>
                  </a:schemeClr>
                </a:solidFill>
                <a:latin typeface="Times New Roman" panose="02020603050405020304" pitchFamily="18" charset="0"/>
                <a:cs typeface="Times New Roman" panose="02020603050405020304" pitchFamily="18" charset="0"/>
              </a:rPr>
              <a:t>                </a:t>
            </a:r>
            <a:r>
              <a:rPr lang="en-IN" sz="2400" dirty="0" err="1">
                <a:solidFill>
                  <a:schemeClr val="accent1">
                    <a:lumMod val="50000"/>
                  </a:schemeClr>
                </a:solidFill>
                <a:latin typeface="Times New Roman" panose="02020603050405020304" pitchFamily="18" charset="0"/>
                <a:cs typeface="Times New Roman" panose="02020603050405020304" pitchFamily="18" charset="0"/>
              </a:rPr>
              <a:t>A.Irfan</a:t>
            </a:r>
            <a:r>
              <a:rPr lang="en-IN" sz="2400" dirty="0">
                <a:solidFill>
                  <a:schemeClr val="accent1">
                    <a:lumMod val="50000"/>
                  </a:schemeClr>
                </a:solidFill>
                <a:latin typeface="Times New Roman" panose="02020603050405020304" pitchFamily="18" charset="0"/>
                <a:cs typeface="Times New Roman" panose="02020603050405020304" pitchFamily="18" charset="0"/>
              </a:rPr>
              <a:t> </a:t>
            </a:r>
            <a:r>
              <a:rPr lang="en-IN" sz="2400" dirty="0" err="1">
                <a:solidFill>
                  <a:schemeClr val="accent1">
                    <a:lumMod val="50000"/>
                  </a:schemeClr>
                </a:solidFill>
                <a:latin typeface="Times New Roman" panose="02020603050405020304" pitchFamily="18" charset="0"/>
                <a:cs typeface="Times New Roman" panose="02020603050405020304" pitchFamily="18" charset="0"/>
              </a:rPr>
              <a:t>Ahamed</a:t>
            </a:r>
            <a:endParaRPr lang="en-US" sz="2400" dirty="0">
              <a:solidFill>
                <a:schemeClr val="accent1">
                  <a:lumMod val="50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0175" y="635"/>
            <a:ext cx="12061825" cy="6761480"/>
          </a:xfrm>
        </p:spPr>
        <p:txBody>
          <a:bodyPr>
            <a:normAutofit fontScale="25000"/>
          </a:bodyPr>
          <a:lstStyle/>
          <a:p>
            <a:pPr marL="0" indent="0">
              <a:buNone/>
            </a:pPr>
            <a:r>
              <a:rPr lang="en-US" dirty="0">
                <a:latin typeface="Times New Roman" panose="02020603050405020304" pitchFamily="18" charset="0"/>
                <a:cs typeface="Times New Roman" panose="02020603050405020304" pitchFamily="18" charset="0"/>
                <a:sym typeface="+mn-ea"/>
              </a:rPr>
              <a:t> label = { Text(text = "Item Name") })</a:t>
            </a:r>
            <a:endParaRPr lang="en-US" dirty="0">
              <a:latin typeface="Times New Roman" panose="02020603050405020304" pitchFamily="18" charset="0"/>
              <a:cs typeface="Times New Roman" panose="02020603050405020304" pitchFamily="18" charset="0"/>
            </a:endParaRPr>
          </a:p>
          <a:p>
            <a:pPr marL="0" indent="0">
              <a:buNone/>
            </a:pPr>
            <a:endParaRPr lang="en-US" sz="4800" dirty="0">
              <a:latin typeface="Times New Roman" panose="02020603050405020304" pitchFamily="18" charset="0"/>
              <a:cs typeface="Times New Roman" panose="02020603050405020304" pitchFamily="18" charset="0"/>
            </a:endParaRPr>
          </a:p>
          <a:p>
            <a:pPr marL="0" indent="0">
              <a:buNone/>
            </a:pPr>
            <a:r>
              <a:rPr lang="en-US" sz="4800" dirty="0">
                <a:latin typeface="Times New Roman" panose="02020603050405020304" pitchFamily="18" charset="0"/>
                <a:cs typeface="Times New Roman" panose="02020603050405020304" pitchFamily="18" charset="0"/>
                <a:sym typeface="+mn-ea"/>
              </a:rPr>
              <a:t>        Spacer(modifier = Modifier.height(20.dp))</a:t>
            </a:r>
            <a:endParaRPr lang="en-US" sz="4800" dirty="0">
              <a:latin typeface="Times New Roman" panose="02020603050405020304" pitchFamily="18" charset="0"/>
              <a:cs typeface="Times New Roman" panose="02020603050405020304" pitchFamily="18" charset="0"/>
            </a:endParaRPr>
          </a:p>
          <a:p>
            <a:pPr marL="0" indent="0">
              <a:buNone/>
            </a:pPr>
            <a:endParaRPr lang="en-US" sz="4800" dirty="0">
              <a:latin typeface="Times New Roman" panose="02020603050405020304" pitchFamily="18" charset="0"/>
              <a:cs typeface="Times New Roman" panose="02020603050405020304" pitchFamily="18" charset="0"/>
            </a:endParaRPr>
          </a:p>
          <a:p>
            <a:pPr marL="0" indent="0">
              <a:buNone/>
            </a:pPr>
            <a:r>
              <a:rPr lang="en-US" sz="4800" dirty="0">
                <a:latin typeface="Times New Roman" panose="02020603050405020304" pitchFamily="18" charset="0"/>
                <a:cs typeface="Times New Roman" panose="02020603050405020304" pitchFamily="18" charset="0"/>
                <a:sym typeface="+mn-ea"/>
              </a:rPr>
              <a:t>        Text(text = "Quantity of item", fontWeight = FontWeight.Bold, fontSize = 20.sp)</a:t>
            </a:r>
            <a:endParaRPr lang="en-US" sz="4800" dirty="0">
              <a:latin typeface="Times New Roman" panose="02020603050405020304" pitchFamily="18" charset="0"/>
              <a:cs typeface="Times New Roman" panose="02020603050405020304" pitchFamily="18" charset="0"/>
            </a:endParaRPr>
          </a:p>
          <a:p>
            <a:pPr marL="0" indent="0">
              <a:buNone/>
            </a:pPr>
            <a:r>
              <a:rPr lang="en-US" sz="4800" dirty="0">
                <a:latin typeface="Times New Roman" panose="02020603050405020304" pitchFamily="18" charset="0"/>
                <a:cs typeface="Times New Roman" panose="02020603050405020304" pitchFamily="18" charset="0"/>
                <a:sym typeface="+mn-ea"/>
              </a:rPr>
              <a:t>        Spacer(modifier = Modifier.height(10.dp))</a:t>
            </a:r>
            <a:endParaRPr lang="en-US" sz="4800" dirty="0">
              <a:latin typeface="Times New Roman" panose="02020603050405020304" pitchFamily="18" charset="0"/>
              <a:cs typeface="Times New Roman" panose="02020603050405020304" pitchFamily="18" charset="0"/>
            </a:endParaRPr>
          </a:p>
          <a:p>
            <a:pPr marL="0" indent="0">
              <a:buNone/>
            </a:pPr>
            <a:r>
              <a:rPr lang="en-US" sz="4800" dirty="0">
                <a:latin typeface="Times New Roman" panose="02020603050405020304" pitchFamily="18" charset="0"/>
                <a:cs typeface="Times New Roman" panose="02020603050405020304" pitchFamily="18" charset="0"/>
                <a:sym typeface="+mn-ea"/>
              </a:rPr>
              <a:t>        TextField(value = quantity, onValueChange = { quantity = it },</a:t>
            </a:r>
            <a:endParaRPr lang="en-US" sz="4800" dirty="0">
              <a:latin typeface="Times New Roman" panose="02020603050405020304" pitchFamily="18" charset="0"/>
              <a:cs typeface="Times New Roman" panose="02020603050405020304" pitchFamily="18" charset="0"/>
            </a:endParaRPr>
          </a:p>
          <a:p>
            <a:pPr marL="0" indent="0">
              <a:buNone/>
            </a:pPr>
            <a:r>
              <a:rPr lang="en-US" sz="4800" dirty="0">
                <a:latin typeface="Times New Roman" panose="02020603050405020304" pitchFamily="18" charset="0"/>
                <a:cs typeface="Times New Roman" panose="02020603050405020304" pitchFamily="18" charset="0"/>
                <a:sym typeface="+mn-ea"/>
              </a:rPr>
              <a:t>            label = { Text(text = "Quantity") })</a:t>
            </a:r>
            <a:endParaRPr lang="en-US" sz="4800" dirty="0">
              <a:latin typeface="Times New Roman" panose="02020603050405020304" pitchFamily="18" charset="0"/>
              <a:cs typeface="Times New Roman" panose="02020603050405020304" pitchFamily="18" charset="0"/>
            </a:endParaRPr>
          </a:p>
          <a:p>
            <a:pPr marL="0" indent="0">
              <a:buNone/>
            </a:pPr>
            <a:endParaRPr lang="en-US" sz="4800" dirty="0">
              <a:latin typeface="Times New Roman" panose="02020603050405020304" pitchFamily="18" charset="0"/>
              <a:cs typeface="Times New Roman" panose="02020603050405020304" pitchFamily="18" charset="0"/>
            </a:endParaRPr>
          </a:p>
          <a:p>
            <a:pPr marL="0" indent="0">
              <a:buNone/>
            </a:pPr>
            <a:r>
              <a:rPr lang="en-US" sz="4800" dirty="0">
                <a:latin typeface="Times New Roman" panose="02020603050405020304" pitchFamily="18" charset="0"/>
                <a:cs typeface="Times New Roman" panose="02020603050405020304" pitchFamily="18" charset="0"/>
                <a:sym typeface="+mn-ea"/>
              </a:rPr>
              <a:t>        Spacer(modifier = Modifier.height(20.dp))</a:t>
            </a:r>
            <a:endParaRPr lang="en-US" sz="4800" dirty="0">
              <a:latin typeface="Times New Roman" panose="02020603050405020304" pitchFamily="18" charset="0"/>
              <a:cs typeface="Times New Roman" panose="02020603050405020304" pitchFamily="18" charset="0"/>
            </a:endParaRPr>
          </a:p>
          <a:p>
            <a:pPr marL="0" indent="0">
              <a:buNone/>
            </a:pPr>
            <a:endParaRPr lang="en-US" sz="4800" dirty="0">
              <a:latin typeface="Times New Roman" panose="02020603050405020304" pitchFamily="18" charset="0"/>
              <a:cs typeface="Times New Roman" panose="02020603050405020304" pitchFamily="18" charset="0"/>
            </a:endParaRPr>
          </a:p>
          <a:p>
            <a:pPr marL="0" indent="0">
              <a:buNone/>
            </a:pPr>
            <a:r>
              <a:rPr lang="en-US" sz="4800" dirty="0">
                <a:latin typeface="Times New Roman" panose="02020603050405020304" pitchFamily="18" charset="0"/>
                <a:cs typeface="Times New Roman" panose="02020603050405020304" pitchFamily="18" charset="0"/>
                <a:sym typeface="+mn-ea"/>
              </a:rPr>
              <a:t>        Text(text = "Cost of the item", fontWeight = FontWeight.Bold, fontSize = 20.sp)</a:t>
            </a:r>
            <a:endParaRPr lang="en-US" sz="4800" dirty="0">
              <a:latin typeface="Times New Roman" panose="02020603050405020304" pitchFamily="18" charset="0"/>
              <a:cs typeface="Times New Roman" panose="02020603050405020304" pitchFamily="18" charset="0"/>
            </a:endParaRPr>
          </a:p>
          <a:p>
            <a:pPr marL="0" indent="0">
              <a:buNone/>
            </a:pPr>
            <a:r>
              <a:rPr lang="en-US" sz="4800" dirty="0">
                <a:latin typeface="Times New Roman" panose="02020603050405020304" pitchFamily="18" charset="0"/>
                <a:cs typeface="Times New Roman" panose="02020603050405020304" pitchFamily="18" charset="0"/>
                <a:sym typeface="+mn-ea"/>
              </a:rPr>
              <a:t>        Spacer(modifier = Modifier.height(10.dp))</a:t>
            </a:r>
            <a:endParaRPr lang="en-US" sz="4800" dirty="0">
              <a:latin typeface="Times New Roman" panose="02020603050405020304" pitchFamily="18" charset="0"/>
              <a:cs typeface="Times New Roman" panose="02020603050405020304" pitchFamily="18" charset="0"/>
            </a:endParaRPr>
          </a:p>
          <a:p>
            <a:pPr marL="0" indent="0">
              <a:buNone/>
            </a:pPr>
            <a:r>
              <a:rPr lang="en-US" sz="4800" dirty="0">
                <a:latin typeface="Times New Roman" panose="02020603050405020304" pitchFamily="18" charset="0"/>
                <a:cs typeface="Times New Roman" panose="02020603050405020304" pitchFamily="18" charset="0"/>
                <a:sym typeface="+mn-ea"/>
              </a:rPr>
              <a:t>        TextField(value = cost, onValueChange = { cost = it },</a:t>
            </a:r>
            <a:endParaRPr lang="en-US" sz="4800" dirty="0">
              <a:latin typeface="Times New Roman" panose="02020603050405020304" pitchFamily="18" charset="0"/>
              <a:cs typeface="Times New Roman" panose="02020603050405020304" pitchFamily="18" charset="0"/>
            </a:endParaRPr>
          </a:p>
          <a:p>
            <a:pPr marL="0" indent="0">
              <a:buNone/>
            </a:pPr>
            <a:r>
              <a:rPr lang="en-US" sz="4800" dirty="0">
                <a:latin typeface="Times New Roman" panose="02020603050405020304" pitchFamily="18" charset="0"/>
                <a:cs typeface="Times New Roman" panose="02020603050405020304" pitchFamily="18" charset="0"/>
                <a:sym typeface="+mn-ea"/>
              </a:rPr>
              <a:t>            label = { Text(text = "Cost") })</a:t>
            </a:r>
            <a:endParaRPr lang="en-US" sz="4800" dirty="0">
              <a:latin typeface="Times New Roman" panose="02020603050405020304" pitchFamily="18" charset="0"/>
              <a:cs typeface="Times New Roman" panose="02020603050405020304" pitchFamily="18" charset="0"/>
            </a:endParaRPr>
          </a:p>
          <a:p>
            <a:pPr marL="0" indent="0">
              <a:buNone/>
            </a:pPr>
            <a:endParaRPr lang="en-US" sz="4800" dirty="0">
              <a:latin typeface="Times New Roman" panose="02020603050405020304" pitchFamily="18" charset="0"/>
              <a:cs typeface="Times New Roman" panose="02020603050405020304" pitchFamily="18" charset="0"/>
            </a:endParaRPr>
          </a:p>
          <a:p>
            <a:pPr marL="0" indent="0">
              <a:buNone/>
            </a:pPr>
            <a:r>
              <a:rPr lang="en-US" sz="4800" dirty="0">
                <a:latin typeface="Times New Roman" panose="02020603050405020304" pitchFamily="18" charset="0"/>
                <a:cs typeface="Times New Roman" panose="02020603050405020304" pitchFamily="18" charset="0"/>
                <a:sym typeface="+mn-ea"/>
              </a:rPr>
              <a:t>        Spacer(modifier = Modifier.height(20.dp))</a:t>
            </a:r>
            <a:endParaRPr lang="en-US" sz="4800" dirty="0">
              <a:latin typeface="Times New Roman" panose="02020603050405020304" pitchFamily="18" charset="0"/>
              <a:cs typeface="Times New Roman" panose="02020603050405020304" pitchFamily="18" charset="0"/>
            </a:endParaRPr>
          </a:p>
          <a:p>
            <a:pPr marL="0" indent="0">
              <a:buNone/>
            </a:pPr>
            <a:endParaRPr lang="en-US" sz="4800" dirty="0">
              <a:latin typeface="Times New Roman" panose="02020603050405020304" pitchFamily="18" charset="0"/>
              <a:cs typeface="Times New Roman" panose="02020603050405020304" pitchFamily="18" charset="0"/>
            </a:endParaRPr>
          </a:p>
          <a:p>
            <a:pPr marL="0" indent="0">
              <a:buNone/>
            </a:pPr>
            <a:r>
              <a:rPr lang="en-US" sz="4800" dirty="0">
                <a:latin typeface="Times New Roman" panose="02020603050405020304" pitchFamily="18" charset="0"/>
                <a:cs typeface="Times New Roman" panose="02020603050405020304" pitchFamily="18" charset="0"/>
                <a:sym typeface="+mn-ea"/>
              </a:rPr>
              <a:t>        if (error.isNotEmpty()) {</a:t>
            </a:r>
            <a:endParaRPr lang="en-US" sz="4800" dirty="0">
              <a:latin typeface="Times New Roman" panose="02020603050405020304" pitchFamily="18" charset="0"/>
              <a:cs typeface="Times New Roman" panose="02020603050405020304" pitchFamily="18" charset="0"/>
            </a:endParaRPr>
          </a:p>
          <a:p>
            <a:pPr marL="0" indent="0">
              <a:buNone/>
            </a:pPr>
            <a:r>
              <a:rPr lang="en-US" sz="4800" dirty="0">
                <a:latin typeface="Times New Roman" panose="02020603050405020304" pitchFamily="18" charset="0"/>
                <a:cs typeface="Times New Roman" panose="02020603050405020304" pitchFamily="18" charset="0"/>
                <a:sym typeface="+mn-ea"/>
              </a:rPr>
              <a:t>            Text(</a:t>
            </a:r>
            <a:endParaRPr lang="en-US" sz="4800" dirty="0">
              <a:latin typeface="Times New Roman" panose="02020603050405020304" pitchFamily="18" charset="0"/>
              <a:cs typeface="Times New Roman" panose="02020603050405020304" pitchFamily="18" charset="0"/>
            </a:endParaRPr>
          </a:p>
          <a:p>
            <a:pPr marL="0" indent="0">
              <a:buNone/>
            </a:pPr>
            <a:r>
              <a:rPr lang="en-US" sz="4800" dirty="0">
                <a:latin typeface="Times New Roman" panose="02020603050405020304" pitchFamily="18" charset="0"/>
                <a:cs typeface="Times New Roman" panose="02020603050405020304" pitchFamily="18" charset="0"/>
                <a:sym typeface="+mn-ea"/>
              </a:rPr>
              <a:t>                text = error,</a:t>
            </a:r>
            <a:endParaRPr lang="en-US" sz="4800" dirty="0">
              <a:latin typeface="Times New Roman" panose="02020603050405020304" pitchFamily="18" charset="0"/>
              <a:cs typeface="Times New Roman" panose="02020603050405020304" pitchFamily="18" charset="0"/>
            </a:endParaRPr>
          </a:p>
          <a:p>
            <a:pPr marL="0" indent="0">
              <a:buNone/>
            </a:pPr>
            <a:r>
              <a:rPr lang="en-US" sz="4800" dirty="0">
                <a:latin typeface="Times New Roman" panose="02020603050405020304" pitchFamily="18" charset="0"/>
                <a:cs typeface="Times New Roman" panose="02020603050405020304" pitchFamily="18" charset="0"/>
                <a:sym typeface="+mn-ea"/>
              </a:rPr>
              <a:t>                color = MaterialTheme.colors.error,</a:t>
            </a:r>
            <a:endParaRPr lang="en-US" sz="4800" dirty="0">
              <a:latin typeface="Times New Roman" panose="02020603050405020304" pitchFamily="18" charset="0"/>
              <a:cs typeface="Times New Roman" panose="02020603050405020304" pitchFamily="18" charset="0"/>
            </a:endParaRPr>
          </a:p>
          <a:p>
            <a:pPr marL="0" indent="0">
              <a:buNone/>
            </a:pPr>
            <a:r>
              <a:rPr lang="en-US" sz="4800" dirty="0">
                <a:latin typeface="Times New Roman" panose="02020603050405020304" pitchFamily="18" charset="0"/>
                <a:cs typeface="Times New Roman" panose="02020603050405020304" pitchFamily="18" charset="0"/>
                <a:sym typeface="+mn-ea"/>
              </a:rPr>
              <a:t>           </a:t>
            </a:r>
            <a:endParaRPr lang="en-US" sz="4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141605" y="0"/>
            <a:ext cx="5955030" cy="6741160"/>
          </a:xfrm>
        </p:spPr>
        <p:txBody>
          <a:bodyPr>
            <a:normAutofit fontScale="25000"/>
          </a:bodyPr>
          <a:p>
            <a:pPr marL="0" indent="0">
              <a:buNone/>
            </a:pPr>
            <a:r>
              <a:rPr lang="en-US" sz="4000" dirty="0">
                <a:latin typeface="Times New Roman" panose="02020603050405020304" pitchFamily="18" charset="0"/>
                <a:cs typeface="Times New Roman" panose="02020603050405020304" pitchFamily="18" charset="0"/>
                <a:sym typeface="+mn-ea"/>
              </a:rPr>
              <a:t>     modifier = Modifier.padding(vertical = 16.dp)</a:t>
            </a:r>
            <a:endParaRPr lang="en-US" sz="4000" dirty="0">
              <a:latin typeface="Times New Roman" panose="02020603050405020304" pitchFamily="18" charset="0"/>
              <a:cs typeface="Times New Roman" panose="02020603050405020304" pitchFamily="18" charset="0"/>
            </a:endParaRPr>
          </a:p>
          <a:p>
            <a:pPr marL="0" indent="0">
              <a:buNone/>
            </a:pPr>
            <a:r>
              <a:rPr lang="en-US" sz="4000" dirty="0">
                <a:latin typeface="Times New Roman" panose="02020603050405020304" pitchFamily="18" charset="0"/>
                <a:cs typeface="Times New Roman" panose="02020603050405020304" pitchFamily="18" charset="0"/>
                <a:sym typeface="+mn-ea"/>
              </a:rPr>
              <a:t>            )</a:t>
            </a:r>
            <a:endParaRPr lang="en-US" sz="4000" dirty="0">
              <a:latin typeface="Times New Roman" panose="02020603050405020304" pitchFamily="18" charset="0"/>
              <a:cs typeface="Times New Roman" panose="02020603050405020304" pitchFamily="18" charset="0"/>
            </a:endParaRPr>
          </a:p>
          <a:p>
            <a:pPr marL="0" indent="0">
              <a:buNone/>
            </a:pPr>
            <a:r>
              <a:rPr lang="en-US" sz="4000" dirty="0">
                <a:latin typeface="Times New Roman" panose="02020603050405020304" pitchFamily="18" charset="0"/>
                <a:cs typeface="Times New Roman" panose="02020603050405020304" pitchFamily="18" charset="0"/>
                <a:sym typeface="+mn-ea"/>
              </a:rPr>
              <a:t>       Button(onClick = {</a:t>
            </a:r>
            <a:endParaRPr lang="en-US" sz="4000" dirty="0">
              <a:latin typeface="Times New Roman" panose="02020603050405020304" pitchFamily="18" charset="0"/>
              <a:cs typeface="Times New Roman" panose="02020603050405020304" pitchFamily="18" charset="0"/>
            </a:endParaRPr>
          </a:p>
          <a:p>
            <a:pPr marL="0" indent="0">
              <a:buNone/>
            </a:pPr>
            <a:r>
              <a:rPr lang="en-US" sz="4000" dirty="0">
                <a:latin typeface="Times New Roman" panose="02020603050405020304" pitchFamily="18" charset="0"/>
                <a:cs typeface="Times New Roman" panose="02020603050405020304" pitchFamily="18" charset="0"/>
                <a:sym typeface="+mn-ea"/>
              </a:rPr>
              <a:t>            if (items.isNotEmpty() &amp;&amp; quantity.isNotEmpty() &amp;&amp; cost.isNotEmpty()) {</a:t>
            </a:r>
            <a:endParaRPr lang="en-US" sz="4000" dirty="0">
              <a:latin typeface="Times New Roman" panose="02020603050405020304" pitchFamily="18" charset="0"/>
              <a:cs typeface="Times New Roman" panose="02020603050405020304" pitchFamily="18" charset="0"/>
            </a:endParaRPr>
          </a:p>
          <a:p>
            <a:pPr marL="0" indent="0">
              <a:buNone/>
            </a:pPr>
            <a:r>
              <a:rPr lang="en-US" sz="4000" dirty="0">
                <a:latin typeface="Times New Roman" panose="02020603050405020304" pitchFamily="18" charset="0"/>
                <a:cs typeface="Times New Roman" panose="02020603050405020304" pitchFamily="18" charset="0"/>
                <a:sym typeface="+mn-ea"/>
              </a:rPr>
              <a:t>                val items = Items(</a:t>
            </a:r>
            <a:endParaRPr lang="en-US" sz="4000" dirty="0">
              <a:latin typeface="Times New Roman" panose="02020603050405020304" pitchFamily="18" charset="0"/>
              <a:cs typeface="Times New Roman" panose="02020603050405020304" pitchFamily="18" charset="0"/>
            </a:endParaRPr>
          </a:p>
          <a:p>
            <a:pPr marL="0" indent="0">
              <a:buNone/>
            </a:pPr>
            <a:r>
              <a:rPr lang="en-US" sz="4000" dirty="0">
                <a:latin typeface="Times New Roman" panose="02020603050405020304" pitchFamily="18" charset="0"/>
                <a:cs typeface="Times New Roman" panose="02020603050405020304" pitchFamily="18" charset="0"/>
                <a:sym typeface="+mn-ea"/>
              </a:rPr>
              <a:t>                    id = null,</a:t>
            </a:r>
            <a:endParaRPr lang="en-US" sz="4000" dirty="0">
              <a:latin typeface="Times New Roman" panose="02020603050405020304" pitchFamily="18" charset="0"/>
              <a:cs typeface="Times New Roman" panose="02020603050405020304" pitchFamily="18" charset="0"/>
            </a:endParaRPr>
          </a:p>
          <a:p>
            <a:pPr marL="0" indent="0">
              <a:buNone/>
            </a:pPr>
            <a:r>
              <a:rPr lang="en-US" sz="4000" dirty="0">
                <a:latin typeface="Times New Roman" panose="02020603050405020304" pitchFamily="18" charset="0"/>
                <a:cs typeface="Times New Roman" panose="02020603050405020304" pitchFamily="18" charset="0"/>
                <a:sym typeface="+mn-ea"/>
              </a:rPr>
              <a:t>                    itemName = items,</a:t>
            </a:r>
            <a:endParaRPr lang="en-US" sz="4000" dirty="0">
              <a:latin typeface="Times New Roman" panose="02020603050405020304" pitchFamily="18" charset="0"/>
              <a:cs typeface="Times New Roman" panose="02020603050405020304" pitchFamily="18" charset="0"/>
            </a:endParaRPr>
          </a:p>
          <a:p>
            <a:pPr marL="0" indent="0">
              <a:buNone/>
            </a:pPr>
            <a:r>
              <a:rPr lang="en-US" sz="4000" dirty="0">
                <a:latin typeface="Times New Roman" panose="02020603050405020304" pitchFamily="18" charset="0"/>
                <a:cs typeface="Times New Roman" panose="02020603050405020304" pitchFamily="18" charset="0"/>
                <a:sym typeface="+mn-ea"/>
              </a:rPr>
              <a:t>                    quantity = quantity,</a:t>
            </a:r>
            <a:endParaRPr lang="en-US" sz="4000" dirty="0">
              <a:latin typeface="Times New Roman" panose="02020603050405020304" pitchFamily="18" charset="0"/>
              <a:cs typeface="Times New Roman" panose="02020603050405020304" pitchFamily="18" charset="0"/>
            </a:endParaRPr>
          </a:p>
          <a:p>
            <a:pPr marL="0" indent="0">
              <a:buNone/>
            </a:pPr>
            <a:r>
              <a:rPr lang="en-US" sz="4000" dirty="0">
                <a:latin typeface="Times New Roman" panose="02020603050405020304" pitchFamily="18" charset="0"/>
                <a:cs typeface="Times New Roman" panose="02020603050405020304" pitchFamily="18" charset="0"/>
                <a:sym typeface="+mn-ea"/>
              </a:rPr>
              <a:t>                    cost = cost</a:t>
            </a:r>
            <a:endParaRPr lang="en-US" sz="4000" dirty="0">
              <a:latin typeface="Times New Roman" panose="02020603050405020304" pitchFamily="18" charset="0"/>
              <a:cs typeface="Times New Roman" panose="02020603050405020304" pitchFamily="18" charset="0"/>
            </a:endParaRPr>
          </a:p>
          <a:p>
            <a:pPr marL="0" indent="0">
              <a:buNone/>
            </a:pPr>
            <a:r>
              <a:rPr lang="en-US" sz="4000" dirty="0">
                <a:latin typeface="Times New Roman" panose="02020603050405020304" pitchFamily="18" charset="0"/>
                <a:cs typeface="Times New Roman" panose="02020603050405020304" pitchFamily="18" charset="0"/>
                <a:sym typeface="+mn-ea"/>
              </a:rPr>
              <a:t>                )dval limit= expenseDatabaseHelper.getExpenseAmount(1)</a:t>
            </a:r>
            <a:endParaRPr lang="en-US" sz="4000" dirty="0">
              <a:latin typeface="Times New Roman" panose="02020603050405020304" pitchFamily="18" charset="0"/>
              <a:cs typeface="Times New Roman" panose="02020603050405020304" pitchFamily="18" charset="0"/>
            </a:endParaRPr>
          </a:p>
          <a:p>
            <a:pPr marL="0" indent="0">
              <a:buNone/>
            </a:pPr>
            <a:r>
              <a:rPr lang="en-US" sz="4000" dirty="0">
                <a:latin typeface="Times New Roman" panose="02020603050405020304" pitchFamily="18" charset="0"/>
                <a:cs typeface="Times New Roman" panose="02020603050405020304" pitchFamily="18" charset="0"/>
                <a:sym typeface="+mn-ea"/>
              </a:rPr>
              <a:t>     val actualvalue = limit?.minus(cost.toInt())</a:t>
            </a:r>
            <a:endParaRPr lang="en-US" sz="4000" dirty="0">
              <a:latin typeface="Times New Roman" panose="02020603050405020304" pitchFamily="18" charset="0"/>
              <a:cs typeface="Times New Roman" panose="02020603050405020304" pitchFamily="18" charset="0"/>
            </a:endParaRPr>
          </a:p>
          <a:p>
            <a:pPr marL="0" indent="0">
              <a:buNone/>
            </a:pPr>
            <a:r>
              <a:rPr lang="en-US" sz="4000" dirty="0">
                <a:latin typeface="Times New Roman" panose="02020603050405020304" pitchFamily="18" charset="0"/>
                <a:cs typeface="Times New Roman" panose="02020603050405020304" pitchFamily="18" charset="0"/>
                <a:sym typeface="+mn-ea"/>
              </a:rPr>
              <a:t>               // Toast.makeText(mContext, actualvalue.toString(), Toast.LENGTH_SHORT).show(</a:t>
            </a:r>
            <a:endParaRPr lang="en-US" sz="4000" dirty="0">
              <a:latin typeface="Times New Roman" panose="02020603050405020304" pitchFamily="18" charset="0"/>
              <a:cs typeface="Times New Roman" panose="02020603050405020304" pitchFamily="18" charset="0"/>
              <a:sym typeface="+mn-ea"/>
            </a:endParaRPr>
          </a:p>
          <a:p>
            <a:pPr marL="0" indent="0">
              <a:buNone/>
            </a:pPr>
            <a:r>
              <a:rPr lang="en-US" sz="4000" dirty="0">
                <a:latin typeface="Times New Roman" panose="02020603050405020304" pitchFamily="18" charset="0"/>
                <a:cs typeface="Times New Roman" panose="02020603050405020304" pitchFamily="18" charset="0"/>
                <a:sym typeface="+mn-ea"/>
              </a:rPr>
              <a:t>              val expense = Expense(</a:t>
            </a:r>
            <a:endParaRPr lang="en-US" sz="4000" dirty="0">
              <a:latin typeface="Times New Roman" panose="02020603050405020304" pitchFamily="18" charset="0"/>
              <a:cs typeface="Times New Roman" panose="02020603050405020304" pitchFamily="18" charset="0"/>
            </a:endParaRPr>
          </a:p>
          <a:p>
            <a:pPr marL="0" indent="0">
              <a:buNone/>
            </a:pPr>
            <a:r>
              <a:rPr lang="en-US" sz="4000" dirty="0">
                <a:latin typeface="Times New Roman" panose="02020603050405020304" pitchFamily="18" charset="0"/>
                <a:cs typeface="Times New Roman" panose="02020603050405020304" pitchFamily="18" charset="0"/>
                <a:sym typeface="+mn-ea"/>
              </a:rPr>
              <a:t>                    id = 1,</a:t>
            </a:r>
            <a:endParaRPr lang="en-US" sz="4000" dirty="0">
              <a:latin typeface="Times New Roman" panose="02020603050405020304" pitchFamily="18" charset="0"/>
              <a:cs typeface="Times New Roman" panose="02020603050405020304" pitchFamily="18" charset="0"/>
            </a:endParaRPr>
          </a:p>
          <a:p>
            <a:pPr marL="0" indent="0">
              <a:buNone/>
            </a:pPr>
            <a:r>
              <a:rPr lang="en-US" sz="4000" dirty="0">
                <a:latin typeface="Times New Roman" panose="02020603050405020304" pitchFamily="18" charset="0"/>
                <a:cs typeface="Times New Roman" panose="02020603050405020304" pitchFamily="18" charset="0"/>
                <a:sym typeface="+mn-ea"/>
              </a:rPr>
              <a:t>                    amount = actualvalue.toString()</a:t>
            </a:r>
            <a:endParaRPr lang="en-US" sz="4000" dirty="0">
              <a:latin typeface="Times New Roman" panose="02020603050405020304" pitchFamily="18" charset="0"/>
              <a:cs typeface="Times New Roman" panose="02020603050405020304" pitchFamily="18" charset="0"/>
            </a:endParaRPr>
          </a:p>
          <a:p>
            <a:pPr marL="0" indent="0">
              <a:buNone/>
            </a:pPr>
            <a:r>
              <a:rPr lang="en-US" sz="4000" dirty="0">
                <a:latin typeface="Times New Roman" panose="02020603050405020304" pitchFamily="18" charset="0"/>
                <a:cs typeface="Times New Roman" panose="02020603050405020304" pitchFamily="18" charset="0"/>
                <a:sym typeface="+mn-ea"/>
              </a:rPr>
              <a:t>                )</a:t>
            </a:r>
            <a:endParaRPr lang="en-US" sz="4000" dirty="0">
              <a:latin typeface="Times New Roman" panose="02020603050405020304" pitchFamily="18" charset="0"/>
              <a:cs typeface="Times New Roman" panose="02020603050405020304" pitchFamily="18" charset="0"/>
            </a:endParaRPr>
          </a:p>
          <a:p>
            <a:pPr marL="0" indent="0">
              <a:buNone/>
            </a:pPr>
            <a:r>
              <a:rPr lang="en-US" sz="4000" dirty="0">
                <a:latin typeface="Times New Roman" panose="02020603050405020304" pitchFamily="18" charset="0"/>
                <a:cs typeface="Times New Roman" panose="02020603050405020304" pitchFamily="18" charset="0"/>
                <a:sym typeface="+mn-ea"/>
              </a:rPr>
              <a:t>                if (actualvalue != null) {</a:t>
            </a:r>
            <a:endParaRPr lang="en-US" sz="4000" dirty="0">
              <a:latin typeface="Times New Roman" panose="02020603050405020304" pitchFamily="18" charset="0"/>
              <a:cs typeface="Times New Roman" panose="02020603050405020304" pitchFamily="18" charset="0"/>
            </a:endParaRPr>
          </a:p>
          <a:p>
            <a:pPr marL="0" indent="0">
              <a:buNone/>
            </a:pPr>
            <a:r>
              <a:rPr lang="en-US" sz="4000" dirty="0">
                <a:latin typeface="Times New Roman" panose="02020603050405020304" pitchFamily="18" charset="0"/>
                <a:cs typeface="Times New Roman" panose="02020603050405020304" pitchFamily="18" charset="0"/>
                <a:sym typeface="+mn-ea"/>
              </a:rPr>
              <a:t>                    if (actualvalue &lt; 1) {</a:t>
            </a:r>
            <a:endParaRPr lang="en-US" sz="4000" dirty="0">
              <a:latin typeface="Times New Roman" panose="02020603050405020304" pitchFamily="18" charset="0"/>
              <a:cs typeface="Times New Roman" panose="02020603050405020304" pitchFamily="18" charset="0"/>
            </a:endParaRPr>
          </a:p>
          <a:p>
            <a:pPr marL="0" indent="0">
              <a:buNone/>
            </a:pPr>
            <a:r>
              <a:rPr lang="en-US" sz="4000" dirty="0">
                <a:latin typeface="Times New Roman" panose="02020603050405020304" pitchFamily="18" charset="0"/>
                <a:cs typeface="Times New Roman" panose="02020603050405020304" pitchFamily="18" charset="0"/>
                <a:sym typeface="+mn-ea"/>
              </a:rPr>
              <a:t>                        Toast.makeText(mContext, "Limit Over", Toast.LENGTH_SHORT).show()</a:t>
            </a:r>
            <a:endParaRPr lang="en-US" sz="4000" dirty="0">
              <a:latin typeface="Times New Roman" panose="02020603050405020304" pitchFamily="18" charset="0"/>
              <a:cs typeface="Times New Roman" panose="02020603050405020304" pitchFamily="18" charset="0"/>
            </a:endParaRPr>
          </a:p>
          <a:p>
            <a:pPr marL="0" indent="0">
              <a:buNone/>
            </a:pPr>
            <a:r>
              <a:rPr lang="en-US" sz="4000" dirty="0">
                <a:latin typeface="Times New Roman" panose="02020603050405020304" pitchFamily="18" charset="0"/>
                <a:cs typeface="Times New Roman" panose="02020603050405020304" pitchFamily="18" charset="0"/>
                <a:sym typeface="+mn-ea"/>
              </a:rPr>
              <a:t>                    } else  {</a:t>
            </a:r>
            <a:endParaRPr lang="en-US" sz="4000" dirty="0">
              <a:latin typeface="Times New Roman" panose="02020603050405020304" pitchFamily="18" charset="0"/>
              <a:cs typeface="Times New Roman" panose="02020603050405020304" pitchFamily="18" charset="0"/>
            </a:endParaRPr>
          </a:p>
          <a:p>
            <a:pPr marL="0" indent="0">
              <a:buNone/>
            </a:pPr>
            <a:r>
              <a:rPr lang="en-US" sz="4000" dirty="0">
                <a:latin typeface="Times New Roman" panose="02020603050405020304" pitchFamily="18" charset="0"/>
                <a:cs typeface="Times New Roman" panose="02020603050405020304" pitchFamily="18" charset="0"/>
                <a:sym typeface="+mn-ea"/>
              </a:rPr>
              <a:t>                        expenseDatabaseHelper.updateExpense(expense)</a:t>
            </a:r>
            <a:endParaRPr lang="en-US" sz="4000" dirty="0">
              <a:latin typeface="Times New Roman" panose="02020603050405020304" pitchFamily="18" charset="0"/>
              <a:cs typeface="Times New Roman" panose="02020603050405020304" pitchFamily="18" charset="0"/>
            </a:endParaRPr>
          </a:p>
          <a:p>
            <a:pPr marL="0" indent="0">
              <a:buNone/>
            </a:pPr>
            <a:r>
              <a:rPr lang="en-US" sz="4000" dirty="0">
                <a:latin typeface="Times New Roman" panose="02020603050405020304" pitchFamily="18" charset="0"/>
                <a:cs typeface="Times New Roman" panose="02020603050405020304" pitchFamily="18" charset="0"/>
                <a:sym typeface="+mn-ea"/>
              </a:rPr>
              <a:t>                        itemsDatabaseHelper.insertItems(items)</a:t>
            </a:r>
            <a:endParaRPr lang="en-US" sz="4000" dirty="0">
              <a:latin typeface="Times New Roman" panose="02020603050405020304" pitchFamily="18" charset="0"/>
              <a:cs typeface="Times New Roman" panose="02020603050405020304" pitchFamily="18" charset="0"/>
            </a:endParaRPr>
          </a:p>
          <a:p>
            <a:pPr marL="0" indent="0">
              <a:buNone/>
            </a:pPr>
            <a:r>
              <a:rPr lang="en-US" sz="4000" dirty="0">
                <a:latin typeface="Times New Roman" panose="02020603050405020304" pitchFamily="18" charset="0"/>
                <a:cs typeface="Times New Roman" panose="02020603050405020304" pitchFamily="18" charset="0"/>
                <a:sym typeface="+mn-ea"/>
              </a:rPr>
              <a:t>                    }</a:t>
            </a:r>
            <a:endParaRPr lang="en-US" sz="4000" dirty="0">
              <a:latin typeface="Times New Roman" panose="02020603050405020304" pitchFamily="18" charset="0"/>
              <a:cs typeface="Times New Roman" panose="02020603050405020304" pitchFamily="18" charset="0"/>
            </a:endParaRPr>
          </a:p>
          <a:p>
            <a:pPr marL="0" indent="0">
              <a:buNone/>
            </a:pPr>
            <a:r>
              <a:rPr lang="en-US" sz="4000" dirty="0">
                <a:latin typeface="Times New Roman" panose="02020603050405020304" pitchFamily="18" charset="0"/>
                <a:cs typeface="Times New Roman" panose="02020603050405020304" pitchFamily="18" charset="0"/>
                <a:sym typeface="+mn-ea"/>
              </a:rPr>
              <a:t>                }</a:t>
            </a:r>
            <a:endParaRPr lang="en-US" sz="4000" dirty="0">
              <a:latin typeface="Times New Roman" panose="02020603050405020304" pitchFamily="18" charset="0"/>
              <a:cs typeface="Times New Roman" panose="02020603050405020304" pitchFamily="18" charset="0"/>
            </a:endParaRPr>
          </a:p>
          <a:p>
            <a:pPr marL="0" indent="0">
              <a:buNone/>
            </a:pPr>
            <a:endParaRPr lang="en-US" sz="4000" dirty="0">
              <a:latin typeface="Times New Roman" panose="02020603050405020304" pitchFamily="18" charset="0"/>
              <a:cs typeface="Times New Roman" panose="02020603050405020304" pitchFamily="18" charset="0"/>
            </a:endParaRPr>
          </a:p>
          <a:p>
            <a:pPr marL="0" indent="0">
              <a:buNone/>
            </a:pPr>
            <a:r>
              <a:rPr lang="en-US" sz="4000" dirty="0">
                <a:latin typeface="Times New Roman" panose="02020603050405020304" pitchFamily="18" charset="0"/>
                <a:cs typeface="Times New Roman" panose="02020603050405020304" pitchFamily="18" charset="0"/>
                <a:sym typeface="+mn-ea"/>
              </a:rPr>
              <a:t>    </a:t>
            </a:r>
            <a:endParaRPr lang="en-US" sz="4000"/>
          </a:p>
        </p:txBody>
      </p:sp>
      <p:sp>
        <p:nvSpPr>
          <p:cNvPr id="4" name="Text Box 3"/>
          <p:cNvSpPr txBox="1"/>
          <p:nvPr/>
        </p:nvSpPr>
        <p:spPr>
          <a:xfrm>
            <a:off x="5296535" y="143510"/>
            <a:ext cx="6540500" cy="5644515"/>
          </a:xfrm>
          <a:prstGeom prst="rect">
            <a:avLst/>
          </a:prstGeom>
          <a:noFill/>
        </p:spPr>
        <p:txBody>
          <a:bodyPr wrap="square" rtlCol="0">
            <a:noAutofit/>
          </a:bodyPr>
          <a:p>
            <a:pPr marL="0" indent="0">
              <a:buNone/>
            </a:pPr>
            <a:endParaRPr lang="en-US" sz="1000" dirty="0">
              <a:latin typeface="Times New Roman" panose="02020603050405020304" pitchFamily="18" charset="0"/>
              <a:cs typeface="Times New Roman" panose="02020603050405020304" pitchFamily="18" charset="0"/>
            </a:endParaRPr>
          </a:p>
          <a:p>
            <a:pPr marL="0" indent="0">
              <a:buNone/>
            </a:pPr>
            <a:r>
              <a:rPr lang="en-US" sz="1000" dirty="0">
                <a:latin typeface="Times New Roman" panose="02020603050405020304" pitchFamily="18" charset="0"/>
                <a:cs typeface="Times New Roman" panose="02020603050405020304" pitchFamily="18" charset="0"/>
                <a:sym typeface="+mn-ea"/>
              </a:rPr>
              <a:t>            }</a:t>
            </a:r>
            <a:endParaRPr lang="en-US" sz="1000" dirty="0">
              <a:latin typeface="Times New Roman" panose="02020603050405020304" pitchFamily="18" charset="0"/>
              <a:cs typeface="Times New Roman" panose="02020603050405020304" pitchFamily="18" charset="0"/>
            </a:endParaRPr>
          </a:p>
          <a:p>
            <a:pPr marL="0" indent="0">
              <a:buNone/>
            </a:pPr>
            <a:r>
              <a:rPr lang="en-US" sz="1000" dirty="0">
                <a:latin typeface="Times New Roman" panose="02020603050405020304" pitchFamily="18" charset="0"/>
                <a:cs typeface="Times New Roman" panose="02020603050405020304" pitchFamily="18" charset="0"/>
                <a:sym typeface="+mn-ea"/>
              </a:rPr>
              <a:t>        }) {</a:t>
            </a:r>
            <a:endParaRPr lang="en-US" sz="1000" dirty="0">
              <a:latin typeface="Times New Roman" panose="02020603050405020304" pitchFamily="18" charset="0"/>
              <a:cs typeface="Times New Roman" panose="02020603050405020304" pitchFamily="18" charset="0"/>
            </a:endParaRPr>
          </a:p>
          <a:p>
            <a:pPr marL="0" indent="0">
              <a:buNone/>
            </a:pPr>
            <a:r>
              <a:rPr lang="en-US" sz="1000" dirty="0">
                <a:latin typeface="Times New Roman" panose="02020603050405020304" pitchFamily="18" charset="0"/>
                <a:cs typeface="Times New Roman" panose="02020603050405020304" pitchFamily="18" charset="0"/>
                <a:sym typeface="+mn-ea"/>
              </a:rPr>
              <a:t>            Text(text = "Submit")</a:t>
            </a:r>
            <a:endParaRPr lang="en-US" sz="1000" dirty="0">
              <a:latin typeface="Times New Roman" panose="02020603050405020304" pitchFamily="18" charset="0"/>
              <a:cs typeface="Times New Roman" panose="02020603050405020304" pitchFamily="18" charset="0"/>
            </a:endParaRPr>
          </a:p>
          <a:p>
            <a:pPr marL="0" indent="0">
              <a:buNone/>
            </a:pPr>
            <a:r>
              <a:rPr lang="en-US" sz="1000" dirty="0">
                <a:latin typeface="Times New Roman" panose="02020603050405020304" pitchFamily="18" charset="0"/>
                <a:cs typeface="Times New Roman" panose="02020603050405020304" pitchFamily="18" charset="0"/>
                <a:sym typeface="+mn-ea"/>
              </a:rPr>
              <a:t>        }</a:t>
            </a:r>
            <a:endParaRPr lang="en-US" sz="1000" dirty="0">
              <a:latin typeface="Times New Roman" panose="02020603050405020304" pitchFamily="18" charset="0"/>
              <a:cs typeface="Times New Roman" panose="02020603050405020304" pitchFamily="18" charset="0"/>
            </a:endParaRPr>
          </a:p>
          <a:p>
            <a:pPr marL="0" indent="0">
              <a:buNone/>
            </a:pPr>
            <a:endParaRPr lang="en-US" sz="1000" dirty="0">
              <a:latin typeface="Times New Roman" panose="02020603050405020304" pitchFamily="18" charset="0"/>
              <a:cs typeface="Times New Roman" panose="02020603050405020304" pitchFamily="18" charset="0"/>
            </a:endParaRPr>
          </a:p>
          <a:p>
            <a:pPr marL="0" indent="0">
              <a:buNone/>
            </a:pPr>
            <a:r>
              <a:rPr lang="en-US" sz="1000" dirty="0">
                <a:latin typeface="Times New Roman" panose="02020603050405020304" pitchFamily="18" charset="0"/>
                <a:cs typeface="Times New Roman" panose="02020603050405020304" pitchFamily="18" charset="0"/>
                <a:sym typeface="+mn-ea"/>
              </a:rPr>
              <a:t>    }</a:t>
            </a:r>
            <a:endParaRPr lang="en-US" sz="1000" dirty="0">
              <a:latin typeface="Times New Roman" panose="02020603050405020304" pitchFamily="18" charset="0"/>
              <a:cs typeface="Times New Roman" panose="02020603050405020304" pitchFamily="18" charset="0"/>
            </a:endParaRPr>
          </a:p>
          <a:p>
            <a:pPr marL="0" indent="0">
              <a:buNone/>
            </a:pPr>
            <a:r>
              <a:rPr lang="en-US" sz="1000" dirty="0">
                <a:latin typeface="Times New Roman" panose="02020603050405020304" pitchFamily="18" charset="0"/>
                <a:cs typeface="Times New Roman" panose="02020603050405020304" pitchFamily="18" charset="0"/>
                <a:sym typeface="+mn-ea"/>
              </a:rPr>
              <a:t>}</a:t>
            </a:r>
            <a:endParaRPr lang="en-US" sz="1000" dirty="0">
              <a:latin typeface="Times New Roman" panose="02020603050405020304" pitchFamily="18" charset="0"/>
              <a:cs typeface="Times New Roman" panose="02020603050405020304" pitchFamily="18" charset="0"/>
            </a:endParaRPr>
          </a:p>
          <a:p>
            <a:pPr marL="0" indent="0">
              <a:buNone/>
            </a:pPr>
            <a:endParaRPr lang="en-US" sz="10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0"/>
            <a:ext cx="9144000" cy="1477328"/>
          </a:xfrm>
          <a:prstGeom prst="rect">
            <a:avLst/>
          </a:prstGeom>
          <a:noFill/>
        </p:spPr>
        <p:txBody>
          <a:bodyPr wrap="square">
            <a:spAutoFit/>
          </a:bodyPr>
          <a:lstStyle/>
          <a:p>
            <a:endParaRPr lang="en-US" dirty="0"/>
          </a:p>
          <a:p>
            <a:endParaRPr lang="en-US" dirty="0"/>
          </a:p>
          <a:p>
            <a:endParaRPr lang="en-US" dirty="0"/>
          </a:p>
          <a:p>
            <a:endParaRPr lang="en-US" dirty="0"/>
          </a:p>
          <a:p>
            <a:endParaRPr lang="en-US" dirty="0"/>
          </a:p>
        </p:txBody>
      </p:sp>
      <p:sp>
        <p:nvSpPr>
          <p:cNvPr id="4" name="TextBox 3"/>
          <p:cNvSpPr txBox="1"/>
          <p:nvPr/>
        </p:nvSpPr>
        <p:spPr>
          <a:xfrm>
            <a:off x="249612" y="229213"/>
            <a:ext cx="2258457" cy="461665"/>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Output</a:t>
            </a:r>
            <a:r>
              <a:rPr lang="en-US" sz="2400" dirty="0"/>
              <a:t>:</a:t>
            </a:r>
            <a:endParaRPr lang="en-US" sz="2400" dirty="0"/>
          </a:p>
        </p:txBody>
      </p:sp>
      <p:pic>
        <p:nvPicPr>
          <p:cNvPr id="1026" name="Picture 2" descr="D:\Naan Mudhalavan\Money Matters\IMG-20241117-WA0029.jpg"/>
          <p:cNvPicPr>
            <a:picLocks noChangeAspect="1" noChangeArrowheads="1"/>
          </p:cNvPicPr>
          <p:nvPr/>
        </p:nvPicPr>
        <p:blipFill>
          <a:blip r:embed="rId1" cstate="print"/>
          <a:srcRect/>
          <a:stretch>
            <a:fillRect/>
          </a:stretch>
        </p:blipFill>
        <p:spPr bwMode="auto">
          <a:xfrm>
            <a:off x="1828800" y="596538"/>
            <a:ext cx="6270171" cy="6078582"/>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D:\Naan Mudhalavan\Money Matters\IMG-20241117-WA0030.jpg"/>
          <p:cNvPicPr>
            <a:picLocks noChangeAspect="1" noChangeArrowheads="1"/>
          </p:cNvPicPr>
          <p:nvPr/>
        </p:nvPicPr>
        <p:blipFill>
          <a:blip r:embed="rId1" cstate="print"/>
          <a:srcRect/>
          <a:stretch>
            <a:fillRect/>
          </a:stretch>
        </p:blipFill>
        <p:spPr bwMode="auto">
          <a:xfrm>
            <a:off x="1802674" y="459379"/>
            <a:ext cx="6492240" cy="5680163"/>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D:\Naan Mudhalavan\Money Matters\IMG-20241117-WA0031.jpg"/>
          <p:cNvPicPr>
            <a:picLocks noChangeAspect="1" noChangeArrowheads="1"/>
          </p:cNvPicPr>
          <p:nvPr/>
        </p:nvPicPr>
        <p:blipFill>
          <a:blip r:embed="rId1" cstate="print"/>
          <a:srcRect/>
          <a:stretch>
            <a:fillRect/>
          </a:stretch>
        </p:blipFill>
        <p:spPr bwMode="auto">
          <a:xfrm>
            <a:off x="1998617" y="431073"/>
            <a:ext cx="6245406" cy="5891349"/>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D:\Naan Mudhalavan\Money Matters\IMG-20241117-WA0028.jpg"/>
          <p:cNvPicPr>
            <a:picLocks noChangeAspect="1" noChangeArrowheads="1"/>
          </p:cNvPicPr>
          <p:nvPr/>
        </p:nvPicPr>
        <p:blipFill>
          <a:blip r:embed="rId1" cstate="print"/>
          <a:srcRect/>
          <a:stretch>
            <a:fillRect/>
          </a:stretch>
        </p:blipFill>
        <p:spPr bwMode="auto">
          <a:xfrm>
            <a:off x="640080" y="752748"/>
            <a:ext cx="8765177" cy="5143500"/>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5763" y="251960"/>
            <a:ext cx="8596668" cy="832257"/>
          </a:xfrm>
        </p:spPr>
        <p:txBody>
          <a:bodyPr/>
          <a:lstStyle/>
          <a:p>
            <a:r>
              <a:rPr lang="en-US" dirty="0">
                <a:latin typeface="Times New Roman" panose="02020603050405020304" pitchFamily="18" charset="0"/>
                <a:cs typeface="Times New Roman" panose="02020603050405020304" pitchFamily="18" charset="0"/>
              </a:rPr>
              <a:t>                          </a:t>
            </a:r>
            <a:r>
              <a:rPr lang="en-US" sz="3200" b="1" dirty="0">
                <a:solidFill>
                  <a:schemeClr val="accent2">
                    <a:lumMod val="50000"/>
                  </a:schemeClr>
                </a:solidFill>
                <a:latin typeface="Times New Roman" panose="02020603050405020304" pitchFamily="18" charset="0"/>
                <a:cs typeface="Times New Roman" panose="02020603050405020304" pitchFamily="18" charset="0"/>
              </a:rPr>
              <a:t>Description </a:t>
            </a:r>
            <a:endParaRPr lang="en-US" sz="3200" b="1"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xfrm>
            <a:off x="1108107" y="1246188"/>
            <a:ext cx="8149340" cy="4475343"/>
          </a:xfrm>
        </p:spPr>
        <p:txBody>
          <a:bodyPr>
            <a:normAutofit/>
          </a:bodyPr>
          <a:lstStyle/>
          <a:p>
            <a:pPr marL="0" indent="0" algn="just">
              <a:buNone/>
            </a:pPr>
            <a:r>
              <a:rPr lang="en-US" sz="2000" b="1" dirty="0">
                <a:solidFill>
                  <a:schemeClr val="tx1"/>
                </a:solidFill>
                <a:latin typeface="Times New Roman" panose="02020603050405020304" pitchFamily="18" charset="0"/>
                <a:cs typeface="Times New Roman" panose="02020603050405020304" pitchFamily="18" charset="0"/>
              </a:rPr>
              <a:t>Money Matters</a:t>
            </a:r>
            <a:r>
              <a:rPr lang="en-US" sz="2000" dirty="0">
                <a:solidFill>
                  <a:schemeClr val="tx1"/>
                </a:solidFill>
                <a:latin typeface="Times New Roman" panose="02020603050405020304" pitchFamily="18" charset="0"/>
                <a:cs typeface="Times New Roman" panose="02020603050405020304" pitchFamily="18" charset="0"/>
              </a:rPr>
              <a:t> is a sleek personal finance management app developed using </a:t>
            </a:r>
            <a:r>
              <a:rPr lang="en-US" sz="2000" dirty="0" err="1">
                <a:solidFill>
                  <a:schemeClr val="tx1"/>
                </a:solidFill>
                <a:latin typeface="Times New Roman" panose="02020603050405020304" pitchFamily="18" charset="0"/>
                <a:cs typeface="Times New Roman" panose="02020603050405020304" pitchFamily="18" charset="0"/>
              </a:rPr>
              <a:t>Kotlin</a:t>
            </a:r>
            <a:r>
              <a:rPr lang="en-US" sz="2000" dirty="0">
                <a:solidFill>
                  <a:schemeClr val="tx1"/>
                </a:solidFill>
                <a:latin typeface="Times New Roman" panose="02020603050405020304" pitchFamily="18" charset="0"/>
                <a:cs typeface="Times New Roman" panose="02020603050405020304" pitchFamily="18" charset="0"/>
              </a:rPr>
              <a:t>, designed to simplify and optimize your financial life. It offers features like expense tracking, budget planning, income management, and savings goal setting, empowering users to monitor and control their finances effectively. With detailed reports, analytics, and visualizations, users gain insights into spending habits and financial health. The app includes bill reminders, customizable interfaces, and secure data encryption to ensure privacy and usability. Seamless cloud sync and backup provide access across devices, while </a:t>
            </a:r>
            <a:r>
              <a:rPr lang="en-US" sz="2000" dirty="0" err="1">
                <a:solidFill>
                  <a:schemeClr val="tx1"/>
                </a:solidFill>
                <a:latin typeface="Times New Roman" panose="02020603050405020304" pitchFamily="18" charset="0"/>
                <a:cs typeface="Times New Roman" panose="02020603050405020304" pitchFamily="18" charset="0"/>
              </a:rPr>
              <a:t>Kotlin</a:t>
            </a:r>
            <a:r>
              <a:rPr lang="en-US" sz="2000" dirty="0">
                <a:solidFill>
                  <a:schemeClr val="tx1"/>
                </a:solidFill>
                <a:latin typeface="Times New Roman" panose="02020603050405020304" pitchFamily="18" charset="0"/>
                <a:cs typeface="Times New Roman" panose="02020603050405020304" pitchFamily="18" charset="0"/>
              </a:rPr>
              <a:t> ensures a smooth and responsive experience. </a:t>
            </a:r>
            <a:r>
              <a:rPr lang="en-US" sz="2000" b="1" dirty="0">
                <a:solidFill>
                  <a:schemeClr val="tx1"/>
                </a:solidFill>
                <a:latin typeface="Times New Roman" panose="02020603050405020304" pitchFamily="18" charset="0"/>
                <a:cs typeface="Times New Roman" panose="02020603050405020304" pitchFamily="18" charset="0"/>
              </a:rPr>
              <a:t>Money Matters</a:t>
            </a:r>
            <a:r>
              <a:rPr lang="en-US" sz="2000" dirty="0">
                <a:solidFill>
                  <a:schemeClr val="tx1"/>
                </a:solidFill>
                <a:latin typeface="Times New Roman" panose="02020603050405020304" pitchFamily="18" charset="0"/>
                <a:cs typeface="Times New Roman" panose="02020603050405020304" pitchFamily="18" charset="0"/>
              </a:rPr>
              <a:t> makes financial management effortless and stress-free!</a:t>
            </a:r>
            <a:endParaRPr lang="en-US" sz="20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469" y="0"/>
            <a:ext cx="8596668" cy="869530"/>
          </a:xfrm>
        </p:spPr>
        <p:txBody>
          <a:bodyPr/>
          <a:lstStyle/>
          <a:p>
            <a:r>
              <a:rPr lang="en-US" dirty="0"/>
              <a:t>               </a:t>
            </a:r>
            <a:r>
              <a:rPr lang="en-US" sz="3200" dirty="0">
                <a:solidFill>
                  <a:schemeClr val="accent2">
                    <a:lumMod val="50000"/>
                  </a:schemeClr>
                </a:solidFill>
                <a:latin typeface="Times New Roman" panose="02020603050405020304" pitchFamily="18" charset="0"/>
                <a:cs typeface="Times New Roman" panose="02020603050405020304" pitchFamily="18" charset="0"/>
              </a:rPr>
              <a:t>Required Dependencies </a:t>
            </a:r>
            <a:endParaRPr lang="en-US" sz="3200"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21621" y="881079"/>
            <a:ext cx="8039318" cy="5611161"/>
          </a:xfrm>
        </p:spPr>
        <p:txBody>
          <a:bodyPr>
            <a:normAutofit/>
          </a:bodyPr>
          <a:lstStyle/>
          <a:p>
            <a:r>
              <a:rPr lang="en-US" dirty="0"/>
              <a:t>User Interface (UI) with Jetpack Compose: Utilize Jetpack Compose for building a modern, responsive, and declarative UI. It simplifies UI design, especially for handling complex screens like budgeting, transaction tracking, and financial reports.</a:t>
            </a:r>
            <a:endParaRPr lang="en-US" dirty="0"/>
          </a:p>
          <a:p>
            <a:endParaRPr lang="en-US" dirty="0"/>
          </a:p>
          <a:p>
            <a:r>
              <a:rPr lang="en-US" dirty="0"/>
              <a:t>Data Storage with Room Database: Use Room for local database management, enabling efficient and secure storage of user financial data, including transactions, budgets, and savings goals.</a:t>
            </a:r>
            <a:endParaRPr lang="en-US" dirty="0"/>
          </a:p>
          <a:p>
            <a:endParaRPr lang="en-US" dirty="0"/>
          </a:p>
          <a:p>
            <a:r>
              <a:rPr lang="en-US" dirty="0"/>
              <a:t>Networking with Retrofit &amp; Coroutines: Integrate Retrofit for making API calls to fetch data (e.g., exchange rates, stock prices, etc.), and use Kotlin Coroutines for asynchronous operations, ensuring smooth user interactions.</a:t>
            </a:r>
            <a:endParaRPr lang="en-US" dirty="0"/>
          </a:p>
          <a:p>
            <a:endParaRPr lang="en-US" dirty="0"/>
          </a:p>
          <a:p>
            <a:r>
              <a:rPr lang="en-US" dirty="0"/>
              <a:t>Analytics and Security: Implement Firebase Analytics for tracking user behavior and improving app experience, while ensuring robust data security and user privacy, especially for sensitive financial information.</a:t>
            </a:r>
            <a:endParaRPr lang="en-US" dirty="0"/>
          </a:p>
          <a:p>
            <a:endParaRPr lang="en-US" dirty="0"/>
          </a:p>
          <a:p>
            <a:endParaRPr lang="en-US" dirty="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4785" y="137795"/>
            <a:ext cx="11749405" cy="6720205"/>
          </a:xfrm>
        </p:spPr>
        <p:txBody>
          <a:bodyPr>
            <a:normAutofit fontScale="25000"/>
          </a:bodyPr>
          <a:lstStyle/>
          <a:p>
            <a:pPr marL="0" indent="0">
              <a:buNone/>
            </a:pPr>
            <a:r>
              <a:rPr lang="en-US" sz="7200" b="1" dirty="0"/>
              <a:t>coding </a:t>
            </a:r>
            <a:endParaRPr lang="en-US" sz="7200" b="1" dirty="0"/>
          </a:p>
          <a:p>
            <a:pPr marL="0" indent="0">
              <a:buNone/>
            </a:pPr>
            <a:endParaRPr lang="en-US" sz="4800" dirty="0"/>
          </a:p>
          <a:p>
            <a:pPr marL="0" indent="0">
              <a:buNone/>
            </a:pPr>
            <a:r>
              <a:rPr lang="en-US" sz="4800" dirty="0"/>
              <a:t>package com.example.expensestracker</a:t>
            </a:r>
            <a:endParaRPr lang="en-US" sz="4800" dirty="0"/>
          </a:p>
          <a:p>
            <a:pPr marL="0" indent="0">
              <a:buNone/>
            </a:pPr>
            <a:r>
              <a:rPr lang="en-US" sz="4800" dirty="0"/>
              <a:t>import android.annotation.SuppressLint</a:t>
            </a:r>
            <a:endParaRPr lang="en-US" sz="4800" dirty="0"/>
          </a:p>
          <a:p>
            <a:pPr marL="0" indent="0">
              <a:buNone/>
            </a:pPr>
            <a:r>
              <a:rPr lang="en-US" sz="4800" dirty="0"/>
              <a:t>import android.content.Context</a:t>
            </a:r>
            <a:endParaRPr lang="en-US" sz="4800" dirty="0"/>
          </a:p>
          <a:p>
            <a:pPr marL="0" indent="0">
              <a:buNone/>
            </a:pPr>
            <a:r>
              <a:rPr lang="en-US" sz="4800" dirty="0"/>
              <a:t>import android.content.Intent</a:t>
            </a:r>
            <a:endParaRPr lang="en-US" sz="4800" dirty="0"/>
          </a:p>
          <a:p>
            <a:pPr marL="0" indent="0">
              <a:buNone/>
            </a:pPr>
            <a:r>
              <a:rPr lang="en-US" sz="4800" dirty="0"/>
              <a:t>import android.os.Bundle</a:t>
            </a:r>
            <a:endParaRPr lang="en-US" sz="4800" dirty="0"/>
          </a:p>
          <a:p>
            <a:pPr marL="0" indent="0">
              <a:buNone/>
            </a:pPr>
            <a:r>
              <a:rPr lang="en-US" sz="4800" dirty="0"/>
              <a:t>import android.widget.Toast</a:t>
            </a:r>
            <a:endParaRPr lang="en-US" sz="4800" dirty="0"/>
          </a:p>
          <a:p>
            <a:pPr marL="0" indent="0">
              <a:buNone/>
            </a:pPr>
            <a:r>
              <a:rPr lang="en-US" sz="4800" dirty="0"/>
              <a:t>import androidx.activity.ComponentActivity</a:t>
            </a:r>
            <a:endParaRPr lang="en-US" sz="4800" dirty="0"/>
          </a:p>
          <a:p>
            <a:pPr marL="0" indent="0">
              <a:buNone/>
            </a:pPr>
            <a:r>
              <a:rPr lang="en-US" sz="4800" dirty="0"/>
              <a:t>import androidx.activity.compose.setContent</a:t>
            </a:r>
            <a:endParaRPr lang="en-US" sz="4800" dirty="0"/>
          </a:p>
          <a:p>
            <a:pPr marL="0" indent="0">
              <a:buNone/>
            </a:pPr>
            <a:r>
              <a:rPr lang="en-US" sz="4800" dirty="0"/>
              <a:t>import androidx.compose.foundation.layout.*</a:t>
            </a:r>
            <a:endParaRPr lang="en-US" sz="4800" dirty="0"/>
          </a:p>
          <a:p>
            <a:pPr marL="0" indent="0">
              <a:buNone/>
            </a:pPr>
            <a:r>
              <a:rPr lang="en-US" sz="4800" dirty="0"/>
              <a:t>import androidx.compose.material.*</a:t>
            </a:r>
            <a:endParaRPr lang="en-US" sz="4800" dirty="0"/>
          </a:p>
          <a:p>
            <a:pPr marL="0" indent="0">
              <a:buNone/>
            </a:pPr>
            <a:r>
              <a:rPr lang="en-US" sz="4800" dirty="0"/>
              <a:t>import androidx.compose.runtime.*</a:t>
            </a:r>
            <a:endParaRPr lang="en-US" sz="4800" dirty="0"/>
          </a:p>
          <a:p>
            <a:pPr marL="0" indent="0">
              <a:buNone/>
            </a:pPr>
            <a:r>
              <a:rPr lang="en-US" sz="4800" dirty="0"/>
              <a:t>import androidx.compose.ui.Alignment</a:t>
            </a:r>
            <a:endParaRPr lang="en-US" sz="4800" dirty="0"/>
          </a:p>
          <a:p>
            <a:pPr marL="0" indent="0">
              <a:buNone/>
            </a:pPr>
            <a:r>
              <a:rPr lang="en-US" sz="4800" dirty="0"/>
              <a:t>import androidx.compose.ui.Modifier</a:t>
            </a:r>
            <a:endParaRPr lang="en-US" sz="4800" dirty="0"/>
          </a:p>
          <a:p>
            <a:pPr marL="0" indent="0">
              <a:buNone/>
            </a:pPr>
            <a:r>
              <a:rPr lang="en-US" sz="4800" dirty="0"/>
              <a:t>import androidx.compose.ui.graphics.Color</a:t>
            </a:r>
            <a:endParaRPr lang="en-US" sz="4800" dirty="0"/>
          </a:p>
          <a:p>
            <a:pPr marL="0" indent="0">
              <a:buNone/>
            </a:pPr>
            <a:r>
              <a:rPr lang="en-US" sz="4800" dirty="0"/>
              <a:t>import androidx.compose.ui.platform.LocalContext</a:t>
            </a:r>
            <a:endParaRPr lang="en-US" sz="4800" dirty="0"/>
          </a:p>
          <a:p>
            <a:pPr marL="0" indent="0">
              <a:buNone/>
            </a:pPr>
            <a:r>
              <a:rPr lang="en-US" sz="4800" dirty="0"/>
              <a:t>import androidx.compose.ui.text.font.FontWeight</a:t>
            </a:r>
            <a:endParaRPr lang="en-US" sz="4800" dirty="0"/>
          </a:p>
          <a:p>
            <a:pPr marL="0" indent="0">
              <a:buNone/>
            </a:pPr>
            <a:r>
              <a:rPr lang="en-US" sz="4800" dirty="0"/>
              <a:t>import androidx.compose.ui.text.style.TextAlign</a:t>
            </a:r>
            <a:endParaRPr lang="en-US" sz="4800" dirty="0"/>
          </a:p>
          <a:p>
            <a:pPr marL="0" indent="0">
              <a:buNone/>
            </a:pPr>
            <a:r>
              <a:rPr lang="en-US" sz="4800" dirty="0"/>
              <a:t>import androidx.compose.ui.unit.dp</a:t>
            </a:r>
            <a:endParaRPr lang="en-US" sz="4800" dirty="0"/>
          </a:p>
          <a:p>
            <a:pPr marL="0" indent="0">
              <a:buNone/>
            </a:pPr>
            <a:r>
              <a:rPr lang="en-US" sz="4800" dirty="0"/>
              <a:t>import androidx.compose.ui.unit.sp</a:t>
            </a:r>
            <a:endParaRPr lang="en-US" sz="4800" dirty="0"/>
          </a:p>
          <a:p>
            <a:pPr marL="0" indent="0">
              <a:buNone/>
            </a:pPr>
            <a:endParaRPr lang="en-US" sz="4800" dirty="0"/>
          </a:p>
          <a:p>
            <a:pPr marL="0" indent="0">
              <a:buNone/>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95943" y="0"/>
            <a:ext cx="8059783" cy="646331"/>
          </a:xfrm>
          <a:prstGeom prst="rect">
            <a:avLst/>
          </a:prstGeom>
          <a:noFill/>
        </p:spPr>
        <p:txBody>
          <a:bodyPr wrap="square">
            <a:spAutoFit/>
          </a:bodyPr>
          <a:lstStyle/>
          <a:p>
            <a:endParaRPr lang="en-US" dirty="0"/>
          </a:p>
          <a:p>
            <a:endParaRPr lang="en-US" dirty="0">
              <a:latin typeface="Times New Roman" panose="02020603050405020304" pitchFamily="18" charset="0"/>
              <a:cs typeface="Times New Roman" panose="02020603050405020304" pitchFamily="18" charset="0"/>
            </a:endParaRPr>
          </a:p>
        </p:txBody>
      </p:sp>
      <p:sp>
        <p:nvSpPr>
          <p:cNvPr id="2" name="Text Box 1"/>
          <p:cNvSpPr txBox="1"/>
          <p:nvPr/>
        </p:nvSpPr>
        <p:spPr>
          <a:xfrm>
            <a:off x="196215" y="207010"/>
            <a:ext cx="11716385" cy="6515100"/>
          </a:xfrm>
          <a:prstGeom prst="rect">
            <a:avLst/>
          </a:prstGeom>
          <a:noFill/>
        </p:spPr>
        <p:txBody>
          <a:bodyPr wrap="square" rtlCol="0">
            <a:noAutofit/>
          </a:bodyPr>
          <a:p>
            <a:r>
              <a:rPr lang="en-US" sz="1400"/>
              <a:t>class AddExpensesActivity : ComponentActivity() {</a:t>
            </a:r>
            <a:endParaRPr lang="en-US" sz="1400"/>
          </a:p>
          <a:p>
            <a:r>
              <a:rPr lang="en-US" sz="1400"/>
              <a:t>    private lateinit var itemsDatabaseHelper: ItemsDatabaseHelper</a:t>
            </a:r>
            <a:endParaRPr lang="en-US" sz="1400"/>
          </a:p>
          <a:p>
            <a:r>
              <a:rPr lang="en-US" sz="1400"/>
              <a:t>    private lateinit var expenseDatabaseHelper: ExpenseDatabaseHelper</a:t>
            </a:r>
            <a:endParaRPr lang="en-US" sz="1400"/>
          </a:p>
          <a:p>
            <a:r>
              <a:rPr lang="en-US" sz="1400"/>
              <a:t>    @SuppressLint("UnusedMaterialScaffoldPaddingParameter")</a:t>
            </a:r>
            <a:endParaRPr lang="en-US" sz="1400"/>
          </a:p>
          <a:p>
            <a:r>
              <a:rPr lang="en-US" sz="1400"/>
              <a:t>    override fun onCreate(savedInstanceState: Bundle?) {</a:t>
            </a:r>
            <a:endParaRPr lang="en-US" sz="1400"/>
          </a:p>
          <a:p>
            <a:r>
              <a:rPr lang="en-US" sz="1400"/>
              <a:t>        super.onCreate(savedInstanceState)</a:t>
            </a:r>
            <a:endParaRPr lang="en-US" sz="1400"/>
          </a:p>
          <a:p>
            <a:r>
              <a:rPr lang="en-US" sz="1400"/>
              <a:t>        itemsDatabaseHelper = ItemsDatabaseHelper(this)</a:t>
            </a:r>
            <a:endParaRPr lang="en-US" sz="1400"/>
          </a:p>
          <a:p>
            <a:r>
              <a:rPr lang="en-US" sz="1400"/>
              <a:t>        expenseDatabaseHelper = ExpenseDatabaseHelper(this)</a:t>
            </a:r>
            <a:endParaRPr lang="en-US" sz="1400"/>
          </a:p>
          <a:p>
            <a:r>
              <a:rPr lang="en-US" sz="1400"/>
              <a:t>        setContent {</a:t>
            </a:r>
            <a:endParaRPr lang="en-US" sz="1400"/>
          </a:p>
          <a:p>
            <a:r>
              <a:rPr lang="en-US" sz="1400"/>
              <a:t>            Scaffold(</a:t>
            </a:r>
            <a:endParaRPr lang="en-US" sz="1400"/>
          </a:p>
          <a:p>
            <a:r>
              <a:rPr lang="en-US" sz="1400"/>
              <a:t>                // in scaffold we are specifying top bar.</a:t>
            </a:r>
            <a:endParaRPr lang="en-US" sz="1400"/>
          </a:p>
          <a:p>
            <a:r>
              <a:rPr lang="en-US" sz="1400"/>
              <a:t>                bottomBar = {</a:t>
            </a:r>
            <a:endParaRPr lang="en-US" sz="1400"/>
          </a:p>
          <a:p>
            <a:r>
              <a:rPr lang="en-US" sz="1400"/>
              <a:t>                    // inside top bar we are specifying</a:t>
            </a:r>
            <a:endParaRPr lang="en-US" sz="1400"/>
          </a:p>
          <a:p>
            <a:r>
              <a:rPr lang="en-US" sz="1400"/>
              <a:t>                    // background color.</a:t>
            </a:r>
            <a:endParaRPr lang="en-US" sz="1400"/>
          </a:p>
          <a:p>
            <a:r>
              <a:rPr lang="en-US" sz="1400"/>
              <a:t>                    BottomAppBar(backgroundColor = Color(0xFFadbef4),</a:t>
            </a:r>
            <a:endParaRPr lang="en-US" sz="1400"/>
          </a:p>
          <a:p>
            <a:r>
              <a:rPr lang="en-US" sz="1400"/>
              <a:t>                        modifier = Modifier.height(80.dp),</a:t>
            </a:r>
            <a:endParaRPr lang="en-US" sz="1400"/>
          </a:p>
          <a:p>
            <a:r>
              <a:rPr lang="en-US" sz="1400"/>
              <a:t>                        // along with that we are specifying</a:t>
            </a:r>
            <a:endParaRPr lang="en-US" sz="1400"/>
          </a:p>
          <a:p>
            <a:r>
              <a:rPr lang="en-US" sz="1400"/>
              <a:t>                        // title for our top bar.</a:t>
            </a:r>
            <a:endParaRPr lang="en-US" sz="1400"/>
          </a:p>
          <a:p>
            <a:r>
              <a:rPr lang="en-US" sz="1400"/>
              <a:t>                        content = {</a:t>
            </a:r>
            <a:endParaRPr lang="en-US" sz="1400"/>
          </a:p>
          <a:p>
            <a:endParaRPr lang="en-US" sz="1400"/>
          </a:p>
          <a:p>
            <a:r>
              <a:rPr lang="en-US" sz="1400"/>
              <a:t>                            Spacer(modifier = Modifier.width(15.dp))</a:t>
            </a:r>
            <a:endParaRPr lang="en-US" sz="1400"/>
          </a:p>
          <a:p>
            <a:endParaRPr lang="en-US" sz="1400"/>
          </a:p>
          <a:p>
            <a:r>
              <a:rPr lang="en-US" sz="1400"/>
              <a:t>                            Button(</a:t>
            </a:r>
            <a:endParaRPr lang="en-US" sz="1400"/>
          </a:p>
          <a:p>
            <a:r>
              <a:rPr lang="en-US" sz="1400"/>
              <a:t>                                onClick = {startActivity(Intent(applicationContext,AddExpensesActivity::class.java))},</a:t>
            </a:r>
            <a:endParaRPr lang="en-US" sz="1400"/>
          </a:p>
          <a:p>
            <a:r>
              <a:rPr lang="en-US" sz="1400"/>
              <a:t>                                colors = ButtonDefaults.buttonColors(backgroundColor = Color.White),</a:t>
            </a:r>
            <a:endParaRPr lang="en-US" sz="1400"/>
          </a:p>
          <a:p>
            <a:r>
              <a:rPr lang="en-US" sz="1400"/>
              <a:t>                                modifier = Modifier.size(height = 55.dp, width = 110.dp)</a:t>
            </a:r>
            <a:endParaRPr lang="en-US" sz="1400"/>
          </a:p>
          <a:p>
            <a:r>
              <a:rPr lang="en-US" sz="1400"/>
              <a:t>                            )</a:t>
            </a:r>
            <a:endParaRPr lang="en-US" sz="1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10" y="98425"/>
            <a:ext cx="11944350" cy="6647180"/>
          </a:xfrm>
        </p:spPr>
        <p:txBody>
          <a:bodyPr>
            <a:normAutofit fontScale="25000"/>
          </a:bodyPr>
          <a:lstStyle/>
          <a:p>
            <a:pPr marL="0" indent="0">
              <a:buNone/>
            </a:pPr>
            <a:r>
              <a:rPr lang="en-US" sz="4000" dirty="0">
                <a:latin typeface="Times New Roman" panose="02020603050405020304" pitchFamily="18" charset="0"/>
                <a:cs typeface="Times New Roman" panose="02020603050405020304" pitchFamily="18" charset="0"/>
              </a:rPr>
              <a:t>                            {</a:t>
            </a:r>
            <a:endParaRPr lang="en-US" sz="4000" dirty="0">
              <a:latin typeface="Times New Roman" panose="02020603050405020304" pitchFamily="18" charset="0"/>
              <a:cs typeface="Times New Roman" panose="02020603050405020304" pitchFamily="18" charset="0"/>
            </a:endParaRPr>
          </a:p>
          <a:p>
            <a:pPr marL="0" indent="0">
              <a:buNone/>
            </a:pPr>
            <a:r>
              <a:rPr lang="en-US" sz="4000" dirty="0">
                <a:latin typeface="Times New Roman" panose="02020603050405020304" pitchFamily="18" charset="0"/>
                <a:cs typeface="Times New Roman" panose="02020603050405020304" pitchFamily="18" charset="0"/>
              </a:rPr>
              <a:t>                                Text(</a:t>
            </a:r>
            <a:endParaRPr lang="en-US" sz="4000" dirty="0">
              <a:latin typeface="Times New Roman" panose="02020603050405020304" pitchFamily="18" charset="0"/>
              <a:cs typeface="Times New Roman" panose="02020603050405020304" pitchFamily="18" charset="0"/>
            </a:endParaRPr>
          </a:p>
          <a:p>
            <a:pPr marL="0" indent="0">
              <a:buNone/>
            </a:pPr>
            <a:r>
              <a:rPr lang="en-US" sz="4000" dirty="0">
                <a:latin typeface="Times New Roman" panose="02020603050405020304" pitchFamily="18" charset="0"/>
                <a:cs typeface="Times New Roman" panose="02020603050405020304" pitchFamily="18" charset="0"/>
              </a:rPr>
              <a:t>                                    text = "Add Expenses", color = Color.Black, fontSize = 14.sp,</a:t>
            </a:r>
            <a:endParaRPr lang="en-US" sz="4000" dirty="0">
              <a:latin typeface="Times New Roman" panose="02020603050405020304" pitchFamily="18" charset="0"/>
              <a:cs typeface="Times New Roman" panose="02020603050405020304" pitchFamily="18" charset="0"/>
            </a:endParaRPr>
          </a:p>
          <a:p>
            <a:pPr marL="0" indent="0">
              <a:buNone/>
            </a:pPr>
            <a:r>
              <a:rPr lang="en-US" sz="4000" dirty="0">
                <a:latin typeface="Times New Roman" panose="02020603050405020304" pitchFamily="18" charset="0"/>
                <a:cs typeface="Times New Roman" panose="02020603050405020304" pitchFamily="18" charset="0"/>
              </a:rPr>
              <a:t>                                    textAlign = TextAlign.Center</a:t>
            </a:r>
            <a:endParaRPr lang="en-US" sz="4000" dirty="0">
              <a:latin typeface="Times New Roman" panose="02020603050405020304" pitchFamily="18" charset="0"/>
              <a:cs typeface="Times New Roman" panose="02020603050405020304" pitchFamily="18" charset="0"/>
            </a:endParaRPr>
          </a:p>
          <a:p>
            <a:pPr marL="0" indent="0">
              <a:buNone/>
            </a:pPr>
            <a:r>
              <a:rPr lang="en-US" sz="4000" dirty="0">
                <a:latin typeface="Times New Roman" panose="02020603050405020304" pitchFamily="18" charset="0"/>
                <a:cs typeface="Times New Roman" panose="02020603050405020304" pitchFamily="18" charset="0"/>
              </a:rPr>
              <a:t>                                )</a:t>
            </a:r>
            <a:endParaRPr lang="en-US" sz="4000" dirty="0">
              <a:latin typeface="Times New Roman" panose="02020603050405020304" pitchFamily="18" charset="0"/>
              <a:cs typeface="Times New Roman" panose="02020603050405020304" pitchFamily="18" charset="0"/>
            </a:endParaRPr>
          </a:p>
          <a:p>
            <a:pPr marL="0" indent="0">
              <a:buNone/>
            </a:pPr>
            <a:r>
              <a:rPr lang="en-US" sz="4000" dirty="0">
                <a:latin typeface="Times New Roman" panose="02020603050405020304" pitchFamily="18" charset="0"/>
                <a:cs typeface="Times New Roman" panose="02020603050405020304" pitchFamily="18" charset="0"/>
              </a:rPr>
              <a:t>                            }</a:t>
            </a:r>
            <a:endParaRPr lang="en-US" sz="4000" dirty="0">
              <a:latin typeface="Times New Roman" panose="02020603050405020304" pitchFamily="18" charset="0"/>
              <a:cs typeface="Times New Roman" panose="02020603050405020304" pitchFamily="18" charset="0"/>
            </a:endParaRPr>
          </a:p>
          <a:p>
            <a:pPr marL="0" indent="0">
              <a:buNone/>
            </a:pPr>
            <a:endParaRPr lang="en-US" sz="4000" dirty="0">
              <a:latin typeface="Times New Roman" panose="02020603050405020304" pitchFamily="18" charset="0"/>
              <a:cs typeface="Times New Roman" panose="02020603050405020304" pitchFamily="18" charset="0"/>
            </a:endParaRPr>
          </a:p>
          <a:p>
            <a:pPr marL="0" indent="0">
              <a:buNone/>
            </a:pPr>
            <a:r>
              <a:rPr lang="en-US" sz="4000" dirty="0">
                <a:latin typeface="Times New Roman" panose="02020603050405020304" pitchFamily="18" charset="0"/>
                <a:cs typeface="Times New Roman" panose="02020603050405020304" pitchFamily="18" charset="0"/>
              </a:rPr>
              <a:t>                           Spacer(modifier = Modifier.width(15.dp))</a:t>
            </a:r>
            <a:endParaRPr lang="en-US" sz="4000" dirty="0">
              <a:latin typeface="Times New Roman" panose="02020603050405020304" pitchFamily="18" charset="0"/>
              <a:cs typeface="Times New Roman" panose="02020603050405020304" pitchFamily="18" charset="0"/>
            </a:endParaRPr>
          </a:p>
          <a:p>
            <a:pPr marL="0" indent="0">
              <a:buNone/>
            </a:pPr>
            <a:endParaRPr lang="en-US" sz="4000" dirty="0">
              <a:latin typeface="Times New Roman" panose="02020603050405020304" pitchFamily="18" charset="0"/>
              <a:cs typeface="Times New Roman" panose="02020603050405020304" pitchFamily="18" charset="0"/>
            </a:endParaRPr>
          </a:p>
          <a:p>
            <a:pPr marL="0" indent="0">
              <a:buNone/>
            </a:pPr>
            <a:r>
              <a:rPr lang="en-US" sz="4000" dirty="0">
                <a:latin typeface="Times New Roman" panose="02020603050405020304" pitchFamily="18" charset="0"/>
                <a:cs typeface="Times New Roman" panose="02020603050405020304" pitchFamily="18" charset="0"/>
              </a:rPr>
              <a:t>                            Button(</a:t>
            </a:r>
            <a:endParaRPr lang="en-US" sz="4000" dirty="0">
              <a:latin typeface="Times New Roman" panose="02020603050405020304" pitchFamily="18" charset="0"/>
              <a:cs typeface="Times New Roman" panose="02020603050405020304" pitchFamily="18" charset="0"/>
            </a:endParaRPr>
          </a:p>
          <a:p>
            <a:pPr marL="0" indent="0">
              <a:buNone/>
            </a:pPr>
            <a:r>
              <a:rPr lang="en-US" sz="4000" dirty="0">
                <a:latin typeface="Times New Roman" panose="02020603050405020304" pitchFamily="18" charset="0"/>
                <a:cs typeface="Times New Roman" panose="02020603050405020304" pitchFamily="18" charset="0"/>
              </a:rPr>
              <a:t>                                onClick = {</a:t>
            </a:r>
            <a:endParaRPr lang="en-US" sz="4000" dirty="0">
              <a:latin typeface="Times New Roman" panose="02020603050405020304" pitchFamily="18" charset="0"/>
              <a:cs typeface="Times New Roman" panose="02020603050405020304" pitchFamily="18" charset="0"/>
            </a:endParaRPr>
          </a:p>
          <a:p>
            <a:pPr marL="0" indent="0">
              <a:buNone/>
            </a:pPr>
            <a:r>
              <a:rPr lang="en-US" sz="4000" dirty="0">
                <a:latin typeface="Times New Roman" panose="02020603050405020304" pitchFamily="18" charset="0"/>
                <a:cs typeface="Times New Roman" panose="02020603050405020304" pitchFamily="18" charset="0"/>
              </a:rPr>
              <a:t>                                    startActivity(</a:t>
            </a:r>
            <a:endParaRPr lang="en-US" sz="4000" dirty="0">
              <a:latin typeface="Times New Roman" panose="02020603050405020304" pitchFamily="18" charset="0"/>
              <a:cs typeface="Times New Roman" panose="02020603050405020304" pitchFamily="18" charset="0"/>
            </a:endParaRPr>
          </a:p>
          <a:p>
            <a:pPr marL="0" indent="0">
              <a:buNone/>
            </a:pPr>
            <a:r>
              <a:rPr lang="en-US" sz="4000" dirty="0">
                <a:latin typeface="Times New Roman" panose="02020603050405020304" pitchFamily="18" charset="0"/>
                <a:cs typeface="Times New Roman" panose="02020603050405020304" pitchFamily="18" charset="0"/>
              </a:rPr>
              <a:t>                                        Intent(</a:t>
            </a:r>
            <a:endParaRPr lang="en-US" sz="4000" dirty="0">
              <a:latin typeface="Times New Roman" panose="02020603050405020304" pitchFamily="18" charset="0"/>
              <a:cs typeface="Times New Roman" panose="02020603050405020304" pitchFamily="18" charset="0"/>
            </a:endParaRPr>
          </a:p>
          <a:p>
            <a:pPr marL="0" indent="0">
              <a:buNone/>
            </a:pPr>
            <a:r>
              <a:rPr lang="en-US" sz="4000" dirty="0">
                <a:latin typeface="Times New Roman" panose="02020603050405020304" pitchFamily="18" charset="0"/>
                <a:cs typeface="Times New Roman" panose="02020603050405020304" pitchFamily="18" charset="0"/>
              </a:rPr>
              <a:t>                                            applicationContext,</a:t>
            </a:r>
            <a:endParaRPr lang="en-US" sz="4000" dirty="0">
              <a:latin typeface="Times New Roman" panose="02020603050405020304" pitchFamily="18" charset="0"/>
              <a:cs typeface="Times New Roman" panose="02020603050405020304" pitchFamily="18" charset="0"/>
            </a:endParaRPr>
          </a:p>
          <a:p>
            <a:pPr marL="0" indent="0">
              <a:buNone/>
            </a:pPr>
            <a:r>
              <a:rPr lang="en-US" sz="4000" dirty="0">
                <a:latin typeface="Times New Roman" panose="02020603050405020304" pitchFamily="18" charset="0"/>
                <a:cs typeface="Times New Roman" panose="02020603050405020304" pitchFamily="18" charset="0"/>
              </a:rPr>
              <a:t>                                            SetLimitActivity::class.java</a:t>
            </a:r>
            <a:endParaRPr lang="en-US" sz="4000" dirty="0">
              <a:latin typeface="Times New Roman" panose="02020603050405020304" pitchFamily="18" charset="0"/>
              <a:cs typeface="Times New Roman" panose="02020603050405020304" pitchFamily="18" charset="0"/>
            </a:endParaRPr>
          </a:p>
          <a:p>
            <a:pPr marL="0" indent="0">
              <a:buNone/>
            </a:pPr>
            <a:r>
              <a:rPr lang="en-US" sz="4000" dirty="0">
                <a:latin typeface="Times New Roman" panose="02020603050405020304" pitchFamily="18" charset="0"/>
                <a:cs typeface="Times New Roman" panose="02020603050405020304" pitchFamily="18" charset="0"/>
              </a:rPr>
              <a:t>                                        )</a:t>
            </a:r>
            <a:endParaRPr lang="en-US" sz="4000" dirty="0">
              <a:latin typeface="Times New Roman" panose="02020603050405020304" pitchFamily="18" charset="0"/>
              <a:cs typeface="Times New Roman" panose="02020603050405020304" pitchFamily="18" charset="0"/>
            </a:endParaRPr>
          </a:p>
          <a:p>
            <a:pPr marL="0" indent="0">
              <a:buNone/>
            </a:pPr>
            <a:r>
              <a:rPr lang="en-US" sz="4000" dirty="0">
                <a:latin typeface="Times New Roman" panose="02020603050405020304" pitchFamily="18" charset="0"/>
                <a:cs typeface="Times New Roman" panose="02020603050405020304" pitchFamily="18" charset="0"/>
              </a:rPr>
              <a:t>                                    )</a:t>
            </a:r>
            <a:endParaRPr lang="en-US" sz="4000" dirty="0">
              <a:latin typeface="Times New Roman" panose="02020603050405020304" pitchFamily="18" charset="0"/>
              <a:cs typeface="Times New Roman" panose="02020603050405020304" pitchFamily="18" charset="0"/>
            </a:endParaRPr>
          </a:p>
          <a:p>
            <a:pPr marL="0" indent="0">
              <a:buNone/>
            </a:pPr>
            <a:r>
              <a:rPr lang="en-US" sz="4000" dirty="0">
                <a:latin typeface="Times New Roman" panose="02020603050405020304" pitchFamily="18" charset="0"/>
                <a:cs typeface="Times New Roman" panose="02020603050405020304" pitchFamily="18" charset="0"/>
              </a:rPr>
              <a:t>                                },</a:t>
            </a:r>
            <a:endParaRPr lang="en-US" sz="4000" dirty="0">
              <a:latin typeface="Times New Roman" panose="02020603050405020304" pitchFamily="18" charset="0"/>
              <a:cs typeface="Times New Roman" panose="02020603050405020304" pitchFamily="18" charset="0"/>
            </a:endParaRPr>
          </a:p>
          <a:p>
            <a:pPr marL="0" indent="0">
              <a:buNone/>
            </a:pPr>
            <a:r>
              <a:rPr lang="en-US" sz="4000" dirty="0">
                <a:latin typeface="Times New Roman" panose="02020603050405020304" pitchFamily="18" charset="0"/>
                <a:cs typeface="Times New Roman" panose="02020603050405020304" pitchFamily="18" charset="0"/>
              </a:rPr>
              <a:t>                                colors = ButtonDefaults.buttonColors(backgroundColor = Color.White),</a:t>
            </a:r>
            <a:endParaRPr lang="en-US" sz="4000" dirty="0">
              <a:latin typeface="Times New Roman" panose="02020603050405020304" pitchFamily="18" charset="0"/>
              <a:cs typeface="Times New Roman" panose="02020603050405020304" pitchFamily="18" charset="0"/>
            </a:endParaRPr>
          </a:p>
          <a:p>
            <a:pPr marL="0" indent="0">
              <a:buNone/>
            </a:pPr>
            <a:r>
              <a:rPr lang="en-US" sz="4000" dirty="0">
                <a:latin typeface="Times New Roman" panose="02020603050405020304" pitchFamily="18" charset="0"/>
                <a:cs typeface="Times New Roman" panose="02020603050405020304" pitchFamily="18" charset="0"/>
              </a:rPr>
              <a:t>                                modifier = Modifier.size(height = 55.dp, width = 110.dp)</a:t>
            </a:r>
            <a:endParaRPr lang="en-US" sz="4000" dirty="0">
              <a:latin typeface="Times New Roman" panose="02020603050405020304" pitchFamily="18" charset="0"/>
              <a:cs typeface="Times New Roman" panose="02020603050405020304" pitchFamily="18" charset="0"/>
            </a:endParaRPr>
          </a:p>
          <a:p>
            <a:pPr marL="0" indent="0">
              <a:buNone/>
            </a:pPr>
            <a:r>
              <a:rPr lang="en-US" sz="4000" dirty="0">
                <a:latin typeface="Times New Roman" panose="02020603050405020304" pitchFamily="18" charset="0"/>
                <a:cs typeface="Times New Roman" panose="02020603050405020304" pitchFamily="18" charset="0"/>
              </a:rPr>
              <a:t>                            )</a:t>
            </a:r>
            <a:endParaRPr lang="en-US" sz="4000" dirty="0">
              <a:latin typeface="Times New Roman" panose="02020603050405020304" pitchFamily="18" charset="0"/>
              <a:cs typeface="Times New Roman" panose="02020603050405020304" pitchFamily="18" charset="0"/>
            </a:endParaRPr>
          </a:p>
          <a:p>
            <a:pPr marL="0" indent="0">
              <a:buNone/>
            </a:pPr>
            <a:r>
              <a:rPr lang="en-US" sz="4000" dirty="0">
                <a:latin typeface="Times New Roman" panose="02020603050405020304" pitchFamily="18" charset="0"/>
                <a:cs typeface="Times New Roman" panose="02020603050405020304" pitchFamily="18" charset="0"/>
              </a:rPr>
              <a:t>                            {</a:t>
            </a:r>
            <a:endParaRPr lang="en-US" sz="4000" dirty="0">
              <a:latin typeface="Times New Roman" panose="02020603050405020304" pitchFamily="18" charset="0"/>
              <a:cs typeface="Times New Roman" panose="02020603050405020304" pitchFamily="18" charset="0"/>
            </a:endParaRPr>
          </a:p>
          <a:p>
            <a:pPr marL="0" indent="0">
              <a:buNone/>
            </a:pPr>
            <a:r>
              <a:rPr lang="en-US" sz="4000" dirty="0">
                <a:latin typeface="Times New Roman" panose="02020603050405020304" pitchFamily="18" charset="0"/>
                <a:cs typeface="Times New Roman" panose="02020603050405020304" pitchFamily="18" charset="0"/>
              </a:rPr>
              <a:t>                                Text(</a:t>
            </a:r>
            <a:endParaRPr lang="en-US" sz="4000" dirty="0">
              <a:latin typeface="Times New Roman" panose="02020603050405020304" pitchFamily="18" charset="0"/>
              <a:cs typeface="Times New Roman" panose="02020603050405020304" pitchFamily="18" charset="0"/>
            </a:endParaRPr>
          </a:p>
          <a:p>
            <a:pPr marL="0" indent="0">
              <a:buNone/>
            </a:pPr>
            <a:r>
              <a:rPr lang="en-US" sz="4000" dirty="0">
                <a:latin typeface="Times New Roman" panose="02020603050405020304" pitchFamily="18" charset="0"/>
                <a:cs typeface="Times New Roman" panose="02020603050405020304" pitchFamily="18" charset="0"/>
              </a:rPr>
              <a:t>                                    text = "Set Limit", color = Color.Black, fontSize = 14.sp,</a:t>
            </a:r>
            <a:endParaRPr lang="en-US" sz="4000" dirty="0">
              <a:latin typeface="Times New Roman" panose="02020603050405020304" pitchFamily="18" charset="0"/>
              <a:cs typeface="Times New Roman" panose="02020603050405020304" pitchFamily="18" charset="0"/>
            </a:endParaRPr>
          </a:p>
          <a:p>
            <a:pPr marL="0" indent="0">
              <a:buNone/>
            </a:pPr>
            <a:r>
              <a:rPr lang="en-US" sz="4000" dirty="0">
                <a:latin typeface="Times New Roman" panose="02020603050405020304" pitchFamily="18" charset="0"/>
                <a:cs typeface="Times New Roman" panose="02020603050405020304" pitchFamily="18" charset="0"/>
              </a:rPr>
              <a:t>                                </a:t>
            </a:r>
            <a:endParaRPr lang="en-US" sz="4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160" y="202565"/>
            <a:ext cx="11901170" cy="6542405"/>
          </a:xfrm>
        </p:spPr>
        <p:txBody>
          <a:bodyPr>
            <a:noAutofit/>
          </a:bodyPr>
          <a:lstStyle/>
          <a:p>
            <a:pPr marL="0" indent="0">
              <a:buNone/>
            </a:pPr>
            <a:r>
              <a:rPr lang="en-US" sz="1200" dirty="0">
                <a:latin typeface="Times New Roman" panose="02020603050405020304" pitchFamily="18" charset="0"/>
                <a:cs typeface="Times New Roman" panose="02020603050405020304" pitchFamily="18" charset="0"/>
                <a:sym typeface="+mn-ea"/>
              </a:rPr>
              <a:t>    textAlign = TextAlign.Center</a:t>
            </a:r>
            <a:endParaRPr lang="en-US" sz="1200" dirty="0">
              <a:latin typeface="Times New Roman" panose="02020603050405020304" pitchFamily="18" charset="0"/>
              <a:cs typeface="Times New Roman" panose="02020603050405020304" pitchFamily="18" charset="0"/>
            </a:endParaRPr>
          </a:p>
          <a:p>
            <a:pPr marL="0" indent="0">
              <a:buNone/>
            </a:pPr>
            <a:r>
              <a:rPr lang="en-US" sz="1200" dirty="0">
                <a:latin typeface="Times New Roman" panose="02020603050405020304" pitchFamily="18" charset="0"/>
                <a:cs typeface="Times New Roman" panose="02020603050405020304" pitchFamily="18" charset="0"/>
                <a:sym typeface="+mn-ea"/>
              </a:rPr>
              <a:t>                                )</a:t>
            </a:r>
            <a:endParaRPr lang="en-US" sz="1200" dirty="0">
              <a:latin typeface="Times New Roman" panose="02020603050405020304" pitchFamily="18" charset="0"/>
              <a:cs typeface="Times New Roman" panose="02020603050405020304" pitchFamily="18" charset="0"/>
            </a:endParaRPr>
          </a:p>
          <a:p>
            <a:pPr marL="0" indent="0">
              <a:buNone/>
            </a:pPr>
            <a:r>
              <a:rPr lang="en-US" sz="1200" dirty="0">
                <a:latin typeface="Times New Roman" panose="02020603050405020304" pitchFamily="18" charset="0"/>
                <a:cs typeface="Times New Roman" panose="02020603050405020304" pitchFamily="18" charset="0"/>
                <a:sym typeface="+mn-ea"/>
              </a:rPr>
              <a:t>                            }</a:t>
            </a:r>
            <a:endParaRPr lang="en-US" sz="1200" dirty="0">
              <a:latin typeface="Times New Roman" panose="02020603050405020304" pitchFamily="18" charset="0"/>
              <a:cs typeface="Times New Roman" panose="02020603050405020304" pitchFamily="18" charset="0"/>
              <a:sym typeface="+mn-ea"/>
            </a:endParaRPr>
          </a:p>
          <a:p>
            <a:pPr marL="0" indent="0">
              <a:buNone/>
            </a:pPr>
            <a:r>
              <a:rPr lang="en-US" sz="1200" dirty="0">
                <a:latin typeface="Times New Roman" panose="02020603050405020304" pitchFamily="18" charset="0"/>
                <a:cs typeface="Times New Roman" panose="02020603050405020304" pitchFamily="18" charset="0"/>
                <a:sym typeface="+mn-ea"/>
              </a:rPr>
              <a:t>                          Spacer(modifier = Modifier.width</a:t>
            </a:r>
            <a:endParaRPr lang="en-US" sz="1200" dirty="0">
              <a:latin typeface="Times New Roman" panose="02020603050405020304" pitchFamily="18" charset="0"/>
              <a:cs typeface="Times New Roman" panose="02020603050405020304" pitchFamily="18" charset="0"/>
              <a:sym typeface="+mn-ea"/>
            </a:endParaRPr>
          </a:p>
          <a:p>
            <a:pPr marL="0" indent="0">
              <a:buNone/>
            </a:pPr>
            <a:r>
              <a:rPr lang="en-US" sz="1200" dirty="0">
                <a:latin typeface="Times New Roman" panose="02020603050405020304" pitchFamily="18" charset="0"/>
                <a:cs typeface="Times New Roman" panose="02020603050405020304" pitchFamily="18" charset="0"/>
                <a:sym typeface="+mn-ea"/>
              </a:rPr>
              <a:t>                             Button(</a:t>
            </a:r>
            <a:endParaRPr lang="en-US" sz="1200" dirty="0">
              <a:latin typeface="Times New Roman" panose="02020603050405020304" pitchFamily="18" charset="0"/>
              <a:cs typeface="Times New Roman" panose="02020603050405020304" pitchFamily="18" charset="0"/>
            </a:endParaRPr>
          </a:p>
          <a:p>
            <a:pPr marL="0" indent="0">
              <a:buNone/>
            </a:pPr>
            <a:r>
              <a:rPr lang="en-US" sz="1200" dirty="0">
                <a:latin typeface="Times New Roman" panose="02020603050405020304" pitchFamily="18" charset="0"/>
                <a:cs typeface="Times New Roman" panose="02020603050405020304" pitchFamily="18" charset="0"/>
                <a:sym typeface="+mn-ea"/>
              </a:rPr>
              <a:t>                                onClick = {</a:t>
            </a:r>
            <a:endParaRPr lang="en-US" sz="1200" dirty="0">
              <a:latin typeface="Times New Roman" panose="02020603050405020304" pitchFamily="18" charset="0"/>
              <a:cs typeface="Times New Roman" panose="02020603050405020304" pitchFamily="18" charset="0"/>
            </a:endParaRPr>
          </a:p>
          <a:p>
            <a:pPr marL="0" indent="0">
              <a:buNone/>
            </a:pPr>
            <a:r>
              <a:rPr lang="en-US" sz="1200" dirty="0">
                <a:latin typeface="Times New Roman" panose="02020603050405020304" pitchFamily="18" charset="0"/>
                <a:cs typeface="Times New Roman" panose="02020603050405020304" pitchFamily="18" charset="0"/>
                <a:sym typeface="+mn-ea"/>
              </a:rPr>
              <a:t>                                    startActivity(</a:t>
            </a:r>
            <a:endParaRPr lang="en-US" sz="1200" dirty="0">
              <a:latin typeface="Times New Roman" panose="02020603050405020304" pitchFamily="18" charset="0"/>
              <a:cs typeface="Times New Roman" panose="02020603050405020304" pitchFamily="18" charset="0"/>
            </a:endParaRPr>
          </a:p>
          <a:p>
            <a:pPr marL="0" indent="0">
              <a:buNone/>
            </a:pPr>
            <a:r>
              <a:rPr lang="en-US" sz="1200" dirty="0">
                <a:latin typeface="Times New Roman" panose="02020603050405020304" pitchFamily="18" charset="0"/>
                <a:cs typeface="Times New Roman" panose="02020603050405020304" pitchFamily="18" charset="0"/>
                <a:sym typeface="+mn-ea"/>
              </a:rPr>
              <a:t>                                        Intent(</a:t>
            </a:r>
            <a:endParaRPr lang="en-US" sz="1200" dirty="0">
              <a:latin typeface="Times New Roman" panose="02020603050405020304" pitchFamily="18" charset="0"/>
              <a:cs typeface="Times New Roman" panose="02020603050405020304" pitchFamily="18" charset="0"/>
            </a:endParaRPr>
          </a:p>
          <a:p>
            <a:pPr marL="0" indent="0">
              <a:buNone/>
            </a:pPr>
            <a:r>
              <a:rPr lang="en-US" sz="1200" dirty="0">
                <a:latin typeface="Times New Roman" panose="02020603050405020304" pitchFamily="18" charset="0"/>
                <a:cs typeface="Times New Roman" panose="02020603050405020304" pitchFamily="18" charset="0"/>
                <a:sym typeface="+mn-ea"/>
              </a:rPr>
              <a:t>                                            applicationContext,</a:t>
            </a:r>
            <a:endParaRPr lang="en-US" sz="1200" dirty="0">
              <a:latin typeface="Times New Roman" panose="02020603050405020304" pitchFamily="18" charset="0"/>
              <a:cs typeface="Times New Roman" panose="02020603050405020304" pitchFamily="18" charset="0"/>
            </a:endParaRPr>
          </a:p>
          <a:p>
            <a:pPr marL="0" indent="0">
              <a:buNone/>
            </a:pPr>
            <a:r>
              <a:rPr lang="en-US" sz="1200" dirty="0">
                <a:latin typeface="Times New Roman" panose="02020603050405020304" pitchFamily="18" charset="0"/>
                <a:cs typeface="Times New Roman" panose="02020603050405020304" pitchFamily="18" charset="0"/>
                <a:sym typeface="+mn-ea"/>
              </a:rPr>
              <a:t>                                            ViewRecordsActivity::class.java</a:t>
            </a:r>
            <a:endParaRPr lang="en-US" sz="1200" dirty="0">
              <a:latin typeface="Times New Roman" panose="02020603050405020304" pitchFamily="18" charset="0"/>
              <a:cs typeface="Times New Roman" panose="02020603050405020304" pitchFamily="18" charset="0"/>
            </a:endParaRPr>
          </a:p>
          <a:p>
            <a:pPr marL="0" indent="0">
              <a:buNone/>
            </a:pPr>
            <a:r>
              <a:rPr lang="en-US" sz="1200" dirty="0">
                <a:latin typeface="Times New Roman" panose="02020603050405020304" pitchFamily="18" charset="0"/>
                <a:cs typeface="Times New Roman" panose="02020603050405020304" pitchFamily="18" charset="0"/>
                <a:sym typeface="+mn-ea"/>
              </a:rPr>
              <a:t>                                        )</a:t>
            </a:r>
            <a:endParaRPr lang="en-US" sz="1200" dirty="0">
              <a:latin typeface="Times New Roman" panose="02020603050405020304" pitchFamily="18" charset="0"/>
              <a:cs typeface="Times New Roman" panose="02020603050405020304" pitchFamily="18" charset="0"/>
            </a:endParaRPr>
          </a:p>
          <a:p>
            <a:pPr marL="0" indent="0">
              <a:buNone/>
            </a:pPr>
            <a:r>
              <a:rPr lang="en-US" sz="1200" dirty="0">
                <a:latin typeface="Times New Roman" panose="02020603050405020304" pitchFamily="18" charset="0"/>
                <a:cs typeface="Times New Roman" panose="02020603050405020304" pitchFamily="18" charset="0"/>
                <a:sym typeface="+mn-ea"/>
              </a:rPr>
              <a:t>                                    )</a:t>
            </a:r>
            <a:endParaRPr lang="en-US" sz="1200" dirty="0">
              <a:latin typeface="Times New Roman" panose="02020603050405020304" pitchFamily="18" charset="0"/>
              <a:cs typeface="Times New Roman" panose="02020603050405020304" pitchFamily="18" charset="0"/>
            </a:endParaRPr>
          </a:p>
          <a:p>
            <a:pPr marL="0" indent="0">
              <a:buNone/>
            </a:pPr>
            <a:r>
              <a:rPr lang="en-US" sz="1200" dirty="0">
                <a:latin typeface="Times New Roman" panose="02020603050405020304" pitchFamily="18" charset="0"/>
                <a:cs typeface="Times New Roman" panose="02020603050405020304" pitchFamily="18" charset="0"/>
                <a:sym typeface="+mn-ea"/>
              </a:rPr>
              <a:t>                                },</a:t>
            </a:r>
            <a:endParaRPr lang="en-US" sz="1200" dirty="0">
              <a:latin typeface="Times New Roman" panose="02020603050405020304" pitchFamily="18" charset="0"/>
              <a:cs typeface="Times New Roman" panose="02020603050405020304" pitchFamily="18" charset="0"/>
            </a:endParaRPr>
          </a:p>
          <a:p>
            <a:pPr marL="0" indent="0">
              <a:buNone/>
            </a:pPr>
            <a:r>
              <a:rPr lang="en-US" sz="1200" dirty="0">
                <a:latin typeface="Times New Roman" panose="02020603050405020304" pitchFamily="18" charset="0"/>
                <a:cs typeface="Times New Roman" panose="02020603050405020304" pitchFamily="18" charset="0"/>
                <a:sym typeface="+mn-ea"/>
              </a:rPr>
              <a:t>                                colors = ButtonDefaults.buttonColors(backgroundColor = Color.White),</a:t>
            </a:r>
            <a:endParaRPr lang="en-US" sz="1200" dirty="0">
              <a:latin typeface="Times New Roman" panose="02020603050405020304" pitchFamily="18" charset="0"/>
              <a:cs typeface="Times New Roman" panose="02020603050405020304" pitchFamily="18" charset="0"/>
            </a:endParaRPr>
          </a:p>
          <a:p>
            <a:pPr marL="0" indent="0">
              <a:buNone/>
            </a:pPr>
            <a:r>
              <a:rPr lang="en-US" sz="1200" dirty="0">
                <a:latin typeface="Times New Roman" panose="02020603050405020304" pitchFamily="18" charset="0"/>
                <a:cs typeface="Times New Roman" panose="02020603050405020304" pitchFamily="18" charset="0"/>
                <a:sym typeface="+mn-ea"/>
              </a:rPr>
              <a:t>                                modifier = Modifier.size(height = 55.dp, width = 110.dp)</a:t>
            </a:r>
            <a:endParaRPr lang="en-US" sz="1200" dirty="0">
              <a:latin typeface="Times New Roman" panose="02020603050405020304" pitchFamily="18" charset="0"/>
              <a:cs typeface="Times New Roman" panose="02020603050405020304" pitchFamily="18" charset="0"/>
            </a:endParaRPr>
          </a:p>
          <a:p>
            <a:pPr marL="0" indent="0">
              <a:buNone/>
            </a:pPr>
            <a:r>
              <a:rPr lang="en-US" sz="1200" dirty="0">
                <a:latin typeface="Times New Roman" panose="02020603050405020304" pitchFamily="18" charset="0"/>
                <a:cs typeface="Times New Roman" panose="02020603050405020304" pitchFamily="18" charset="0"/>
                <a:sym typeface="+mn-ea"/>
              </a:rPr>
              <a:t>                            )</a:t>
            </a:r>
            <a:endParaRPr lang="en-US" sz="1200" dirty="0">
              <a:latin typeface="Times New Roman" panose="02020603050405020304" pitchFamily="18" charset="0"/>
              <a:cs typeface="Times New Roman" panose="02020603050405020304" pitchFamily="18" charset="0"/>
            </a:endParaRPr>
          </a:p>
          <a:p>
            <a:pPr marL="0" indent="0">
              <a:buNone/>
            </a:pPr>
            <a:r>
              <a:rPr lang="en-US" sz="1200" dirty="0">
                <a:latin typeface="Times New Roman" panose="02020603050405020304" pitchFamily="18" charset="0"/>
                <a:cs typeface="Times New Roman" panose="02020603050405020304" pitchFamily="18" charset="0"/>
                <a:sym typeface="+mn-ea"/>
              </a:rPr>
              <a:t>                            {</a:t>
            </a:r>
            <a:endParaRPr lang="en-US" sz="1200" dirty="0">
              <a:latin typeface="Times New Roman" panose="02020603050405020304" pitchFamily="18" charset="0"/>
              <a:cs typeface="Times New Roman" panose="02020603050405020304" pitchFamily="18" charset="0"/>
            </a:endParaRPr>
          </a:p>
          <a:p>
            <a:pPr marL="0" indent="0">
              <a:buNone/>
            </a:pPr>
            <a:r>
              <a:rPr lang="en-US" sz="1200" dirty="0">
                <a:latin typeface="Times New Roman" panose="02020603050405020304" pitchFamily="18" charset="0"/>
                <a:cs typeface="Times New Roman" panose="02020603050405020304" pitchFamily="18" charset="0"/>
                <a:sym typeface="+mn-ea"/>
              </a:rPr>
              <a:t>                                Text(</a:t>
            </a:r>
            <a:endParaRPr lang="en-US" sz="1200" dirty="0">
              <a:latin typeface="Times New Roman" panose="02020603050405020304" pitchFamily="18" charset="0"/>
              <a:cs typeface="Times New Roman" panose="02020603050405020304" pitchFamily="18" charset="0"/>
            </a:endParaRPr>
          </a:p>
          <a:p>
            <a:pPr marL="0" indent="0">
              <a:buNone/>
            </a:pPr>
            <a:r>
              <a:rPr lang="en-US" sz="1200" dirty="0">
                <a:latin typeface="Times New Roman" panose="02020603050405020304" pitchFamily="18" charset="0"/>
                <a:cs typeface="Times New Roman" panose="02020603050405020304" pitchFamily="18" charset="0"/>
                <a:sym typeface="+mn-ea"/>
              </a:rPr>
              <a:t>                                    text = "View Records", color = Color.Black, fontSize = 14.sp,</a:t>
            </a:r>
            <a:endParaRPr lang="en-US" sz="1200" dirty="0">
              <a:latin typeface="Times New Roman" panose="02020603050405020304" pitchFamily="18" charset="0"/>
              <a:cs typeface="Times New Roman" panose="02020603050405020304" pitchFamily="18" charset="0"/>
            </a:endParaRPr>
          </a:p>
          <a:p>
            <a:pPr marL="0" indent="0">
              <a:buNone/>
            </a:pPr>
            <a:r>
              <a:rPr lang="en-US" sz="1200" dirty="0">
                <a:latin typeface="Times New Roman" panose="02020603050405020304" pitchFamily="18" charset="0"/>
                <a:cs typeface="Times New Roman" panose="02020603050405020304" pitchFamily="18" charset="0"/>
                <a:sym typeface="+mn-ea"/>
              </a:rPr>
              <a:t>                                    textAlign = TextAlign.Center</a:t>
            </a:r>
            <a:endParaRPr lang="en-US" sz="1200" dirty="0">
              <a:latin typeface="Times New Roman" panose="02020603050405020304" pitchFamily="18" charset="0"/>
              <a:cs typeface="Times New Roman" panose="02020603050405020304" pitchFamily="18" charset="0"/>
            </a:endParaRPr>
          </a:p>
          <a:p>
            <a:pPr marL="0" indent="0">
              <a:buNone/>
            </a:pPr>
            <a:r>
              <a:rPr lang="en-US" sz="1200" dirty="0">
                <a:latin typeface="Times New Roman" panose="02020603050405020304" pitchFamily="18" charset="0"/>
                <a:cs typeface="Times New Roman" panose="02020603050405020304" pitchFamily="18" charset="0"/>
                <a:sym typeface="+mn-ea"/>
              </a:rPr>
              <a:t>                                )</a:t>
            </a:r>
            <a:endParaRPr lang="en-US" sz="1200" dirty="0">
              <a:latin typeface="Times New Roman" panose="02020603050405020304" pitchFamily="18" charset="0"/>
              <a:cs typeface="Times New Roman" panose="02020603050405020304" pitchFamily="18" charset="0"/>
            </a:endParaRPr>
          </a:p>
          <a:p>
            <a:pPr marL="0" indent="0">
              <a:buNone/>
            </a:pPr>
            <a:r>
              <a:rPr lang="en-US" sz="1200" dirty="0">
                <a:latin typeface="Times New Roman" panose="02020603050405020304" pitchFamily="18" charset="0"/>
                <a:cs typeface="Times New Roman" panose="02020603050405020304" pitchFamily="18" charset="0"/>
                <a:sym typeface="+mn-ea"/>
              </a:rPr>
              <a:t>                            }</a:t>
            </a:r>
            <a:endParaRPr lang="en-US" sz="1200" dirty="0">
              <a:latin typeface="Times New Roman" panose="02020603050405020304" pitchFamily="18" charset="0"/>
              <a:cs typeface="Times New Roman" panose="02020603050405020304" pitchFamily="18" charset="0"/>
            </a:endParaRPr>
          </a:p>
          <a:p>
            <a:pPr marL="0" indent="0">
              <a:buNone/>
            </a:pPr>
            <a:endParaRPr lang="en-US" sz="1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935" y="194945"/>
            <a:ext cx="11914505" cy="6452235"/>
          </a:xfrm>
        </p:spPr>
        <p:txBody>
          <a:bodyPr>
            <a:normAutofit fontScale="25000"/>
          </a:bodyPr>
          <a:lstStyle/>
          <a:p>
            <a:pPr marL="0" indent="0">
              <a:buNone/>
            </a:pPr>
            <a:r>
              <a:rPr lang="en-US" sz="4000" dirty="0">
                <a:latin typeface="Times New Roman" panose="02020603050405020304" pitchFamily="18" charset="0"/>
                <a:cs typeface="Times New Roman" panose="02020603050405020304" pitchFamily="18" charset="0"/>
              </a:rPr>
              <a:t>                AddExpenses(this, itemsDatabaseHelper, expenseDatabaseHelper)</a:t>
            </a:r>
            <a:endParaRPr lang="en-US" sz="4000" dirty="0">
              <a:latin typeface="Times New Roman" panose="02020603050405020304" pitchFamily="18" charset="0"/>
              <a:cs typeface="Times New Roman" panose="02020603050405020304" pitchFamily="18" charset="0"/>
            </a:endParaRPr>
          </a:p>
          <a:p>
            <a:pPr marL="0" indent="0">
              <a:buNone/>
            </a:pPr>
            <a:r>
              <a:rPr lang="en-US" sz="4000" dirty="0">
                <a:latin typeface="Times New Roman" panose="02020603050405020304" pitchFamily="18" charset="0"/>
                <a:cs typeface="Times New Roman" panose="02020603050405020304" pitchFamily="18" charset="0"/>
              </a:rPr>
              <a:t>            }</a:t>
            </a:r>
            <a:endParaRPr lang="en-US" sz="4000" dirty="0">
              <a:latin typeface="Times New Roman" panose="02020603050405020304" pitchFamily="18" charset="0"/>
              <a:cs typeface="Times New Roman" panose="02020603050405020304" pitchFamily="18" charset="0"/>
            </a:endParaRPr>
          </a:p>
          <a:p>
            <a:pPr marL="0" indent="0">
              <a:buNone/>
            </a:pPr>
            <a:r>
              <a:rPr lang="en-US" sz="4000" dirty="0">
                <a:latin typeface="Times New Roman" panose="02020603050405020304" pitchFamily="18" charset="0"/>
                <a:cs typeface="Times New Roman" panose="02020603050405020304" pitchFamily="18" charset="0"/>
              </a:rPr>
              <a:t>        }</a:t>
            </a:r>
            <a:endParaRPr lang="en-US" sz="4000" dirty="0">
              <a:latin typeface="Times New Roman" panose="02020603050405020304" pitchFamily="18" charset="0"/>
              <a:cs typeface="Times New Roman" panose="02020603050405020304" pitchFamily="18" charset="0"/>
            </a:endParaRPr>
          </a:p>
          <a:p>
            <a:pPr marL="0" indent="0">
              <a:buNone/>
            </a:pPr>
            <a:r>
              <a:rPr lang="en-US" sz="4000" dirty="0">
                <a:latin typeface="Times New Roman" panose="02020603050405020304" pitchFamily="18" charset="0"/>
                <a:cs typeface="Times New Roman" panose="02020603050405020304" pitchFamily="18" charset="0"/>
              </a:rPr>
              <a:t>    }</a:t>
            </a:r>
            <a:endParaRPr lang="en-US" sz="4000" dirty="0">
              <a:latin typeface="Times New Roman" panose="02020603050405020304" pitchFamily="18" charset="0"/>
              <a:cs typeface="Times New Roman" panose="02020603050405020304" pitchFamily="18" charset="0"/>
            </a:endParaRPr>
          </a:p>
          <a:p>
            <a:pPr marL="0" indent="0">
              <a:buNone/>
            </a:pPr>
            <a:r>
              <a:rPr lang="en-US" sz="4000" dirty="0">
                <a:latin typeface="Times New Roman" panose="02020603050405020304" pitchFamily="18" charset="0"/>
                <a:cs typeface="Times New Roman" panose="02020603050405020304" pitchFamily="18" charset="0"/>
              </a:rPr>
              <a:t>}</a:t>
            </a:r>
            <a:endParaRPr lang="en-US" sz="4000" dirty="0">
              <a:latin typeface="Times New Roman" panose="02020603050405020304" pitchFamily="18" charset="0"/>
              <a:cs typeface="Times New Roman" panose="02020603050405020304" pitchFamily="18" charset="0"/>
            </a:endParaRPr>
          </a:p>
          <a:p>
            <a:pPr marL="0" indent="0">
              <a:buNone/>
            </a:pPr>
            <a:r>
              <a:rPr lang="en-US" sz="4000" dirty="0">
                <a:latin typeface="Times New Roman" panose="02020603050405020304" pitchFamily="18" charset="0"/>
                <a:cs typeface="Times New Roman" panose="02020603050405020304" pitchFamily="18" charset="0"/>
              </a:rPr>
              <a:t>@SuppressLint("Range")</a:t>
            </a:r>
            <a:endParaRPr lang="en-US" sz="4000" dirty="0">
              <a:latin typeface="Times New Roman" panose="02020603050405020304" pitchFamily="18" charset="0"/>
              <a:cs typeface="Times New Roman" panose="02020603050405020304" pitchFamily="18" charset="0"/>
            </a:endParaRPr>
          </a:p>
          <a:p>
            <a:pPr marL="0" indent="0">
              <a:buNone/>
            </a:pPr>
            <a:r>
              <a:rPr lang="en-US" sz="4000" dirty="0">
                <a:latin typeface="Times New Roman" panose="02020603050405020304" pitchFamily="18" charset="0"/>
                <a:cs typeface="Times New Roman" panose="02020603050405020304" pitchFamily="18" charset="0"/>
              </a:rPr>
              <a:t>@Composable</a:t>
            </a:r>
            <a:endParaRPr lang="en-US" sz="4000" dirty="0">
              <a:latin typeface="Times New Roman" panose="02020603050405020304" pitchFamily="18" charset="0"/>
              <a:cs typeface="Times New Roman" panose="02020603050405020304" pitchFamily="18" charset="0"/>
            </a:endParaRPr>
          </a:p>
          <a:p>
            <a:pPr marL="0" indent="0">
              <a:buNone/>
            </a:pPr>
            <a:r>
              <a:rPr lang="en-US" sz="4000" dirty="0">
                <a:latin typeface="Times New Roman" panose="02020603050405020304" pitchFamily="18" charset="0"/>
                <a:cs typeface="Times New Roman" panose="02020603050405020304" pitchFamily="18" charset="0"/>
              </a:rPr>
              <a:t>fun AddExpenses(context: Context, itemsDatabaseHelper: ItemsDatabaseHelper, expenseDatabaseHelper: ExpenseDatabaseHelper) {</a:t>
            </a:r>
            <a:endParaRPr lang="en-US" sz="4000" dirty="0">
              <a:latin typeface="Times New Roman" panose="02020603050405020304" pitchFamily="18" charset="0"/>
              <a:cs typeface="Times New Roman" panose="02020603050405020304" pitchFamily="18" charset="0"/>
            </a:endParaRPr>
          </a:p>
          <a:p>
            <a:pPr marL="0" indent="0">
              <a:buNone/>
            </a:pPr>
            <a:r>
              <a:rPr lang="en-US" sz="4000" dirty="0">
                <a:latin typeface="Times New Roman" panose="02020603050405020304" pitchFamily="18" charset="0"/>
                <a:cs typeface="Times New Roman" panose="02020603050405020304" pitchFamily="18" charset="0"/>
              </a:rPr>
              <a:t>    Column(</a:t>
            </a:r>
            <a:endParaRPr lang="en-US" sz="4000" dirty="0">
              <a:latin typeface="Times New Roman" panose="02020603050405020304" pitchFamily="18" charset="0"/>
              <a:cs typeface="Times New Roman" panose="02020603050405020304" pitchFamily="18" charset="0"/>
            </a:endParaRPr>
          </a:p>
          <a:p>
            <a:pPr marL="0" indent="0">
              <a:buNone/>
            </a:pPr>
            <a:r>
              <a:rPr lang="en-US" sz="4000" dirty="0">
                <a:latin typeface="Times New Roman" panose="02020603050405020304" pitchFamily="18" charset="0"/>
                <a:cs typeface="Times New Roman" panose="02020603050405020304" pitchFamily="18" charset="0"/>
              </a:rPr>
              <a:t>        modifier = Modifier</a:t>
            </a:r>
            <a:endParaRPr lang="en-US" sz="4000" dirty="0">
              <a:latin typeface="Times New Roman" panose="02020603050405020304" pitchFamily="18" charset="0"/>
              <a:cs typeface="Times New Roman" panose="02020603050405020304" pitchFamily="18" charset="0"/>
            </a:endParaRPr>
          </a:p>
          <a:p>
            <a:pPr marL="0" indent="0">
              <a:buNone/>
            </a:pPr>
            <a:r>
              <a:rPr lang="en-US" sz="4000" dirty="0">
                <a:latin typeface="Times New Roman" panose="02020603050405020304" pitchFamily="18" charset="0"/>
                <a:cs typeface="Times New Roman" panose="02020603050405020304" pitchFamily="18" charset="0"/>
              </a:rPr>
              <a:t>            .padding(top = 100.dp, start = 30.dp)</a:t>
            </a:r>
            <a:endParaRPr lang="en-US" sz="4000" dirty="0">
              <a:latin typeface="Times New Roman" panose="02020603050405020304" pitchFamily="18" charset="0"/>
              <a:cs typeface="Times New Roman" panose="02020603050405020304" pitchFamily="18" charset="0"/>
            </a:endParaRPr>
          </a:p>
          <a:p>
            <a:pPr marL="0" indent="0">
              <a:buNone/>
            </a:pPr>
            <a:r>
              <a:rPr lang="en-US" sz="4000" dirty="0">
                <a:latin typeface="Times New Roman" panose="02020603050405020304" pitchFamily="18" charset="0"/>
                <a:cs typeface="Times New Roman" panose="02020603050405020304" pitchFamily="18" charset="0"/>
              </a:rPr>
              <a:t>            .fillMaxHeight()</a:t>
            </a:r>
            <a:endParaRPr lang="en-US" sz="4000" dirty="0">
              <a:latin typeface="Times New Roman" panose="02020603050405020304" pitchFamily="18" charset="0"/>
              <a:cs typeface="Times New Roman" panose="02020603050405020304" pitchFamily="18" charset="0"/>
            </a:endParaRPr>
          </a:p>
          <a:p>
            <a:pPr marL="0" indent="0">
              <a:buNone/>
            </a:pPr>
            <a:r>
              <a:rPr lang="en-US" sz="4000" dirty="0">
                <a:latin typeface="Times New Roman" panose="02020603050405020304" pitchFamily="18" charset="0"/>
                <a:cs typeface="Times New Roman" panose="02020603050405020304" pitchFamily="18" charset="0"/>
              </a:rPr>
              <a:t>            .fillMaxWidth(),</a:t>
            </a:r>
            <a:endParaRPr lang="en-US" sz="4000" dirty="0">
              <a:latin typeface="Times New Roman" panose="02020603050405020304" pitchFamily="18" charset="0"/>
              <a:cs typeface="Times New Roman" panose="02020603050405020304" pitchFamily="18" charset="0"/>
            </a:endParaRPr>
          </a:p>
          <a:p>
            <a:pPr marL="0" indent="0">
              <a:buNone/>
            </a:pPr>
            <a:r>
              <a:rPr lang="en-US" sz="4000" dirty="0">
                <a:latin typeface="Times New Roman" panose="02020603050405020304" pitchFamily="18" charset="0"/>
                <a:cs typeface="Times New Roman" panose="02020603050405020304" pitchFamily="18" charset="0"/>
              </a:rPr>
              <a:t>        horizontalAlignment = Alignment.Start</a:t>
            </a:r>
            <a:endParaRPr lang="en-US" sz="4000" dirty="0">
              <a:latin typeface="Times New Roman" panose="02020603050405020304" pitchFamily="18" charset="0"/>
              <a:cs typeface="Times New Roman" panose="02020603050405020304" pitchFamily="18" charset="0"/>
            </a:endParaRPr>
          </a:p>
          <a:p>
            <a:pPr marL="0" indent="0">
              <a:buNone/>
            </a:pPr>
            <a:r>
              <a:rPr lang="en-US" sz="4000" dirty="0">
                <a:latin typeface="Times New Roman" panose="02020603050405020304" pitchFamily="18" charset="0"/>
                <a:cs typeface="Times New Roman" panose="02020603050405020304" pitchFamily="18" charset="0"/>
              </a:rPr>
              <a:t>    ) {</a:t>
            </a:r>
            <a:endParaRPr lang="en-US" sz="4000" dirty="0">
              <a:latin typeface="Times New Roman" panose="02020603050405020304" pitchFamily="18" charset="0"/>
              <a:cs typeface="Times New Roman" panose="02020603050405020304" pitchFamily="18" charset="0"/>
            </a:endParaRPr>
          </a:p>
          <a:p>
            <a:pPr marL="0" indent="0">
              <a:buNone/>
            </a:pPr>
            <a:r>
              <a:rPr lang="en-US" sz="4000" dirty="0">
                <a:latin typeface="Times New Roman" panose="02020603050405020304" pitchFamily="18" charset="0"/>
                <a:cs typeface="Times New Roman" panose="02020603050405020304" pitchFamily="18" charset="0"/>
              </a:rPr>
              <a:t>        val mContext = LocalContext.current</a:t>
            </a:r>
            <a:endParaRPr lang="en-US" sz="4000" dirty="0">
              <a:latin typeface="Times New Roman" panose="02020603050405020304" pitchFamily="18" charset="0"/>
              <a:cs typeface="Times New Roman" panose="02020603050405020304" pitchFamily="18" charset="0"/>
            </a:endParaRPr>
          </a:p>
          <a:p>
            <a:pPr marL="0" indent="0">
              <a:buNone/>
            </a:pPr>
            <a:r>
              <a:rPr lang="en-US" sz="4000" dirty="0">
                <a:latin typeface="Times New Roman" panose="02020603050405020304" pitchFamily="18" charset="0"/>
                <a:cs typeface="Times New Roman" panose="02020603050405020304" pitchFamily="18" charset="0"/>
              </a:rPr>
              <a:t>        var items by remember { mutableStateOf("") }</a:t>
            </a:r>
            <a:endParaRPr lang="en-US" sz="4000" dirty="0">
              <a:latin typeface="Times New Roman" panose="02020603050405020304" pitchFamily="18" charset="0"/>
              <a:cs typeface="Times New Roman" panose="02020603050405020304" pitchFamily="18" charset="0"/>
            </a:endParaRPr>
          </a:p>
          <a:p>
            <a:pPr marL="0" indent="0">
              <a:buNone/>
            </a:pPr>
            <a:r>
              <a:rPr lang="en-US" sz="4000" dirty="0">
                <a:latin typeface="Times New Roman" panose="02020603050405020304" pitchFamily="18" charset="0"/>
                <a:cs typeface="Times New Roman" panose="02020603050405020304" pitchFamily="18" charset="0"/>
              </a:rPr>
              <a:t>        var quantity by remember { mutableStateOf("") }</a:t>
            </a:r>
            <a:endParaRPr lang="en-US" sz="4000" dirty="0">
              <a:latin typeface="Times New Roman" panose="02020603050405020304" pitchFamily="18" charset="0"/>
              <a:cs typeface="Times New Roman" panose="02020603050405020304" pitchFamily="18" charset="0"/>
            </a:endParaRPr>
          </a:p>
          <a:p>
            <a:pPr marL="0" indent="0">
              <a:buNone/>
            </a:pPr>
            <a:r>
              <a:rPr lang="en-US" sz="4000" dirty="0">
                <a:latin typeface="Times New Roman" panose="02020603050405020304" pitchFamily="18" charset="0"/>
                <a:cs typeface="Times New Roman" panose="02020603050405020304" pitchFamily="18" charset="0"/>
              </a:rPr>
              <a:t>        var cost by remember { mutableStateOf("") }</a:t>
            </a:r>
            <a:endParaRPr lang="en-US" sz="4000" dirty="0">
              <a:latin typeface="Times New Roman" panose="02020603050405020304" pitchFamily="18" charset="0"/>
              <a:cs typeface="Times New Roman" panose="02020603050405020304" pitchFamily="18" charset="0"/>
            </a:endParaRPr>
          </a:p>
          <a:p>
            <a:pPr marL="0" indent="0">
              <a:buNone/>
            </a:pPr>
            <a:r>
              <a:rPr lang="en-US" sz="4000" dirty="0">
                <a:latin typeface="Times New Roman" panose="02020603050405020304" pitchFamily="18" charset="0"/>
                <a:cs typeface="Times New Roman" panose="02020603050405020304" pitchFamily="18" charset="0"/>
              </a:rPr>
              <a:t>        var error by remember { mutableStateOf("") }</a:t>
            </a:r>
            <a:endParaRPr lang="en-US" sz="4000" dirty="0">
              <a:latin typeface="Times New Roman" panose="02020603050405020304" pitchFamily="18" charset="0"/>
              <a:cs typeface="Times New Roman" panose="02020603050405020304" pitchFamily="18" charset="0"/>
            </a:endParaRPr>
          </a:p>
          <a:p>
            <a:pPr marL="0" indent="0">
              <a:buNone/>
            </a:pPr>
            <a:endParaRPr lang="en-US" sz="4000" dirty="0">
              <a:latin typeface="Times New Roman" panose="02020603050405020304" pitchFamily="18" charset="0"/>
              <a:cs typeface="Times New Roman" panose="02020603050405020304" pitchFamily="18" charset="0"/>
            </a:endParaRPr>
          </a:p>
          <a:p>
            <a:pPr marL="0" indent="0">
              <a:buNone/>
            </a:pPr>
            <a:r>
              <a:rPr lang="en-US" sz="4000" dirty="0">
                <a:latin typeface="Times New Roman" panose="02020603050405020304" pitchFamily="18" charset="0"/>
                <a:cs typeface="Times New Roman" panose="02020603050405020304" pitchFamily="18" charset="0"/>
              </a:rPr>
              <a:t>        Text(text = "Item Name", fontWeight = FontWeight.Bold, fontSize = 20.sp)</a:t>
            </a:r>
            <a:endParaRPr lang="en-US" sz="4000" dirty="0">
              <a:latin typeface="Times New Roman" panose="02020603050405020304" pitchFamily="18" charset="0"/>
              <a:cs typeface="Times New Roman" panose="02020603050405020304" pitchFamily="18" charset="0"/>
            </a:endParaRPr>
          </a:p>
          <a:p>
            <a:pPr marL="0" indent="0">
              <a:buNone/>
            </a:pPr>
            <a:r>
              <a:rPr lang="en-US" sz="4000" dirty="0">
                <a:latin typeface="Times New Roman" panose="02020603050405020304" pitchFamily="18" charset="0"/>
                <a:cs typeface="Times New Roman" panose="02020603050405020304" pitchFamily="18" charset="0"/>
              </a:rPr>
              <a:t>        Spacer(modifier = Modifier.height(10.dp))</a:t>
            </a:r>
            <a:endParaRPr lang="en-US" sz="4000" dirty="0">
              <a:latin typeface="Times New Roman" panose="02020603050405020304" pitchFamily="18" charset="0"/>
              <a:cs typeface="Times New Roman" panose="02020603050405020304" pitchFamily="18" charset="0"/>
            </a:endParaRPr>
          </a:p>
          <a:p>
            <a:pPr marL="0" indent="0">
              <a:buNone/>
            </a:pPr>
            <a:r>
              <a:rPr lang="en-US" sz="4000" dirty="0">
                <a:latin typeface="Times New Roman" panose="02020603050405020304" pitchFamily="18" charset="0"/>
                <a:cs typeface="Times New Roman" panose="02020603050405020304" pitchFamily="18" charset="0"/>
              </a:rPr>
              <a:t>        TextField(value = items, onValueChange = { items = it },</a:t>
            </a:r>
            <a:endParaRPr lang="en-US" sz="4000" dirty="0">
              <a:latin typeface="Times New Roman" panose="02020603050405020304" pitchFamily="18" charset="0"/>
              <a:cs typeface="Times New Roman" panose="02020603050405020304" pitchFamily="18" charset="0"/>
            </a:endParaRPr>
          </a:p>
          <a:p>
            <a:pPr marL="0" indent="0">
              <a:buNone/>
            </a:pPr>
            <a:r>
              <a:rPr lang="en-US" sz="4000" dirty="0">
                <a:latin typeface="Times New Roman" panose="02020603050405020304" pitchFamily="18" charset="0"/>
                <a:cs typeface="Times New Roman" panose="02020603050405020304" pitchFamily="18" charset="0"/>
              </a:rPr>
              <a:t>           </a:t>
            </a:r>
            <a:endParaRPr lang="en-US" sz="4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9860" y="182245"/>
            <a:ext cx="11901805" cy="6557645"/>
          </a:xfrm>
        </p:spPr>
        <p:txBody>
          <a:bodyPr>
            <a:normAutofit fontScale="25000"/>
          </a:bodyPr>
          <a:lstStyle/>
          <a:p>
            <a:pPr marL="0" indent="0">
              <a:lnSpc>
                <a:spcPct val="50000"/>
              </a:lnSpc>
              <a:buNone/>
            </a:pPr>
            <a:r>
              <a:rPr lang="en-US" sz="4000" dirty="0"/>
              <a:t>
</a:t>
            </a:r>
            <a:r>
              <a:rPr lang="en-US" sz="4000" dirty="0">
                <a:latin typeface="Times New Roman" panose="02020603050405020304" pitchFamily="18" charset="0"/>
                <a:cs typeface="Times New Roman" panose="02020603050405020304" pitchFamily="18" charset="0"/>
                <a:sym typeface="+mn-ea"/>
              </a:rPr>
              <a:t>   label = { Text(text = "Item Name") })</a:t>
            </a:r>
            <a:endParaRPr lang="en-US" sz="4000" dirty="0">
              <a:latin typeface="Times New Roman" panose="02020603050405020304" pitchFamily="18" charset="0"/>
              <a:cs typeface="Times New Roman" panose="02020603050405020304" pitchFamily="18" charset="0"/>
            </a:endParaRPr>
          </a:p>
          <a:p>
            <a:pPr marL="0" indent="0">
              <a:lnSpc>
                <a:spcPct val="50000"/>
              </a:lnSpc>
              <a:buNone/>
            </a:pPr>
            <a:endParaRPr lang="en-US" sz="4000" dirty="0">
              <a:latin typeface="Times New Roman" panose="02020603050405020304" pitchFamily="18" charset="0"/>
              <a:cs typeface="Times New Roman" panose="02020603050405020304" pitchFamily="18" charset="0"/>
            </a:endParaRPr>
          </a:p>
          <a:p>
            <a:pPr marL="0" indent="0">
              <a:lnSpc>
                <a:spcPct val="50000"/>
              </a:lnSpc>
              <a:buNone/>
            </a:pPr>
            <a:r>
              <a:rPr lang="en-US" sz="4000" dirty="0">
                <a:latin typeface="Times New Roman" panose="02020603050405020304" pitchFamily="18" charset="0"/>
                <a:cs typeface="Times New Roman" panose="02020603050405020304" pitchFamily="18" charset="0"/>
                <a:sym typeface="+mn-ea"/>
              </a:rPr>
              <a:t>        Spacer(modifier = Modifier.height(20.dp))</a:t>
            </a:r>
            <a:endParaRPr lang="en-US" sz="4000" dirty="0">
              <a:latin typeface="Times New Roman" panose="02020603050405020304" pitchFamily="18" charset="0"/>
              <a:cs typeface="Times New Roman" panose="02020603050405020304" pitchFamily="18" charset="0"/>
            </a:endParaRPr>
          </a:p>
          <a:p>
            <a:pPr marL="0" indent="0">
              <a:lnSpc>
                <a:spcPct val="50000"/>
              </a:lnSpc>
              <a:buNone/>
            </a:pPr>
            <a:endParaRPr lang="en-US" sz="4000" dirty="0">
              <a:latin typeface="Times New Roman" panose="02020603050405020304" pitchFamily="18" charset="0"/>
              <a:cs typeface="Times New Roman" panose="02020603050405020304" pitchFamily="18" charset="0"/>
            </a:endParaRPr>
          </a:p>
          <a:p>
            <a:pPr marL="0" indent="0">
              <a:lnSpc>
                <a:spcPct val="50000"/>
              </a:lnSpc>
              <a:buNone/>
            </a:pPr>
            <a:r>
              <a:rPr lang="en-US" sz="4000" dirty="0">
                <a:latin typeface="Times New Roman" panose="02020603050405020304" pitchFamily="18" charset="0"/>
                <a:cs typeface="Times New Roman" panose="02020603050405020304" pitchFamily="18" charset="0"/>
                <a:sym typeface="+mn-ea"/>
              </a:rPr>
              <a:t>        Text(text = "Quantity of item", fontWeight = FontWeight.Bold, fontSize = 20.sp)</a:t>
            </a:r>
            <a:endParaRPr lang="en-US" sz="4000" dirty="0">
              <a:latin typeface="Times New Roman" panose="02020603050405020304" pitchFamily="18" charset="0"/>
              <a:cs typeface="Times New Roman" panose="02020603050405020304" pitchFamily="18" charset="0"/>
            </a:endParaRPr>
          </a:p>
          <a:p>
            <a:pPr marL="0" indent="0">
              <a:lnSpc>
                <a:spcPct val="50000"/>
              </a:lnSpc>
              <a:buNone/>
            </a:pPr>
            <a:r>
              <a:rPr lang="en-US" sz="4000" dirty="0">
                <a:latin typeface="Times New Roman" panose="02020603050405020304" pitchFamily="18" charset="0"/>
                <a:cs typeface="Times New Roman" panose="02020603050405020304" pitchFamily="18" charset="0"/>
                <a:sym typeface="+mn-ea"/>
              </a:rPr>
              <a:t>        Spacer(modifier = Modifier.height(10.dp))</a:t>
            </a:r>
            <a:endParaRPr lang="en-US" sz="4000" dirty="0">
              <a:latin typeface="Times New Roman" panose="02020603050405020304" pitchFamily="18" charset="0"/>
              <a:cs typeface="Times New Roman" panose="02020603050405020304" pitchFamily="18" charset="0"/>
            </a:endParaRPr>
          </a:p>
          <a:p>
            <a:pPr marL="0" indent="0">
              <a:lnSpc>
                <a:spcPct val="50000"/>
              </a:lnSpc>
              <a:buNone/>
            </a:pPr>
            <a:r>
              <a:rPr lang="en-US" sz="4000" dirty="0">
                <a:latin typeface="Times New Roman" panose="02020603050405020304" pitchFamily="18" charset="0"/>
                <a:cs typeface="Times New Roman" panose="02020603050405020304" pitchFamily="18" charset="0"/>
                <a:sym typeface="+mn-ea"/>
              </a:rPr>
              <a:t>        TextField(value = quantity, onValueChange = { quantity = it },</a:t>
            </a:r>
            <a:endParaRPr lang="en-US" sz="4000" dirty="0">
              <a:latin typeface="Times New Roman" panose="02020603050405020304" pitchFamily="18" charset="0"/>
              <a:cs typeface="Times New Roman" panose="02020603050405020304" pitchFamily="18" charset="0"/>
            </a:endParaRPr>
          </a:p>
          <a:p>
            <a:pPr marL="0" indent="0">
              <a:lnSpc>
                <a:spcPct val="50000"/>
              </a:lnSpc>
              <a:buNone/>
            </a:pPr>
            <a:r>
              <a:rPr lang="en-US" sz="4000" dirty="0">
                <a:latin typeface="Times New Roman" panose="02020603050405020304" pitchFamily="18" charset="0"/>
                <a:cs typeface="Times New Roman" panose="02020603050405020304" pitchFamily="18" charset="0"/>
                <a:sym typeface="+mn-ea"/>
              </a:rPr>
              <a:t>            label = { Text(text = "Quantity") })</a:t>
            </a:r>
            <a:endParaRPr lang="en-US" sz="4000" dirty="0">
              <a:latin typeface="Times New Roman" panose="02020603050405020304" pitchFamily="18" charset="0"/>
              <a:cs typeface="Times New Roman" panose="02020603050405020304" pitchFamily="18" charset="0"/>
            </a:endParaRPr>
          </a:p>
          <a:p>
            <a:pPr marL="0" indent="0">
              <a:lnSpc>
                <a:spcPct val="50000"/>
              </a:lnSpc>
              <a:buNone/>
            </a:pPr>
            <a:endParaRPr lang="en-US" sz="4000" dirty="0">
              <a:latin typeface="Times New Roman" panose="02020603050405020304" pitchFamily="18" charset="0"/>
              <a:cs typeface="Times New Roman" panose="02020603050405020304" pitchFamily="18" charset="0"/>
            </a:endParaRPr>
          </a:p>
          <a:p>
            <a:pPr marL="0" indent="0">
              <a:lnSpc>
                <a:spcPct val="50000"/>
              </a:lnSpc>
              <a:buNone/>
            </a:pPr>
            <a:r>
              <a:rPr lang="en-US" sz="4000" dirty="0">
                <a:latin typeface="Times New Roman" panose="02020603050405020304" pitchFamily="18" charset="0"/>
                <a:cs typeface="Times New Roman" panose="02020603050405020304" pitchFamily="18" charset="0"/>
                <a:sym typeface="+mn-ea"/>
              </a:rPr>
              <a:t>        Spacer(modifier = Modifier.height(20.dp))</a:t>
            </a:r>
            <a:endParaRPr lang="en-US" sz="4000" dirty="0">
              <a:latin typeface="Times New Roman" panose="02020603050405020304" pitchFamily="18" charset="0"/>
              <a:cs typeface="Times New Roman" panose="02020603050405020304" pitchFamily="18" charset="0"/>
            </a:endParaRPr>
          </a:p>
          <a:p>
            <a:pPr marL="0" indent="0">
              <a:lnSpc>
                <a:spcPct val="50000"/>
              </a:lnSpc>
              <a:buNone/>
            </a:pPr>
            <a:endParaRPr lang="en-US" sz="4000" dirty="0">
              <a:latin typeface="Times New Roman" panose="02020603050405020304" pitchFamily="18" charset="0"/>
              <a:cs typeface="Times New Roman" panose="02020603050405020304" pitchFamily="18" charset="0"/>
            </a:endParaRPr>
          </a:p>
          <a:p>
            <a:pPr marL="0" indent="0">
              <a:lnSpc>
                <a:spcPct val="50000"/>
              </a:lnSpc>
              <a:buNone/>
            </a:pPr>
            <a:r>
              <a:rPr lang="en-US" sz="4000" dirty="0">
                <a:latin typeface="Times New Roman" panose="02020603050405020304" pitchFamily="18" charset="0"/>
                <a:cs typeface="Times New Roman" panose="02020603050405020304" pitchFamily="18" charset="0"/>
                <a:sym typeface="+mn-ea"/>
              </a:rPr>
              <a:t>        Text(text = "Cost of the item", fontWeight = FontWeight.Bold, fontSize = 20.sp)</a:t>
            </a:r>
            <a:endParaRPr lang="en-US" sz="4000" dirty="0">
              <a:latin typeface="Times New Roman" panose="02020603050405020304" pitchFamily="18" charset="0"/>
              <a:cs typeface="Times New Roman" panose="02020603050405020304" pitchFamily="18" charset="0"/>
            </a:endParaRPr>
          </a:p>
          <a:p>
            <a:pPr marL="0" indent="0">
              <a:lnSpc>
                <a:spcPct val="50000"/>
              </a:lnSpc>
              <a:buNone/>
            </a:pPr>
            <a:r>
              <a:rPr lang="en-US" sz="4000" dirty="0">
                <a:latin typeface="Times New Roman" panose="02020603050405020304" pitchFamily="18" charset="0"/>
                <a:cs typeface="Times New Roman" panose="02020603050405020304" pitchFamily="18" charset="0"/>
                <a:sym typeface="+mn-ea"/>
              </a:rPr>
              <a:t>        Spacer(modifier = Modifier.height(10.dp))</a:t>
            </a:r>
            <a:endParaRPr lang="en-US" sz="4000" dirty="0">
              <a:latin typeface="Times New Roman" panose="02020603050405020304" pitchFamily="18" charset="0"/>
              <a:cs typeface="Times New Roman" panose="02020603050405020304" pitchFamily="18" charset="0"/>
            </a:endParaRPr>
          </a:p>
          <a:p>
            <a:pPr marL="0" indent="0">
              <a:lnSpc>
                <a:spcPct val="50000"/>
              </a:lnSpc>
              <a:buNone/>
            </a:pPr>
            <a:r>
              <a:rPr lang="en-US" sz="4000" dirty="0">
                <a:latin typeface="Times New Roman" panose="02020603050405020304" pitchFamily="18" charset="0"/>
                <a:cs typeface="Times New Roman" panose="02020603050405020304" pitchFamily="18" charset="0"/>
                <a:sym typeface="+mn-ea"/>
              </a:rPr>
              <a:t>        TextField(value = cost, onValueChange = { cost = it },</a:t>
            </a:r>
            <a:endParaRPr lang="en-US" sz="4000" dirty="0">
              <a:latin typeface="Times New Roman" panose="02020603050405020304" pitchFamily="18" charset="0"/>
              <a:cs typeface="Times New Roman" panose="02020603050405020304" pitchFamily="18" charset="0"/>
            </a:endParaRPr>
          </a:p>
          <a:p>
            <a:pPr marL="0" indent="0">
              <a:lnSpc>
                <a:spcPct val="50000"/>
              </a:lnSpc>
              <a:buNone/>
            </a:pPr>
            <a:r>
              <a:rPr lang="en-US" sz="4000" dirty="0">
                <a:latin typeface="Times New Roman" panose="02020603050405020304" pitchFamily="18" charset="0"/>
                <a:cs typeface="Times New Roman" panose="02020603050405020304" pitchFamily="18" charset="0"/>
                <a:sym typeface="+mn-ea"/>
              </a:rPr>
              <a:t>            label = { Text(text = "Cost") })</a:t>
            </a:r>
            <a:endParaRPr lang="en-US" sz="4000" dirty="0">
              <a:latin typeface="Times New Roman" panose="02020603050405020304" pitchFamily="18" charset="0"/>
              <a:cs typeface="Times New Roman" panose="02020603050405020304" pitchFamily="18" charset="0"/>
            </a:endParaRPr>
          </a:p>
          <a:p>
            <a:pPr marL="0" indent="0">
              <a:lnSpc>
                <a:spcPct val="50000"/>
              </a:lnSpc>
              <a:buNone/>
            </a:pPr>
            <a:endParaRPr lang="en-US" sz="4000" dirty="0">
              <a:latin typeface="Times New Roman" panose="02020603050405020304" pitchFamily="18" charset="0"/>
              <a:cs typeface="Times New Roman" panose="02020603050405020304" pitchFamily="18" charset="0"/>
            </a:endParaRPr>
          </a:p>
          <a:p>
            <a:pPr marL="0" indent="0">
              <a:lnSpc>
                <a:spcPct val="50000"/>
              </a:lnSpc>
              <a:buNone/>
            </a:pPr>
            <a:r>
              <a:rPr lang="en-US" sz="4000" dirty="0">
                <a:latin typeface="Times New Roman" panose="02020603050405020304" pitchFamily="18" charset="0"/>
                <a:cs typeface="Times New Roman" panose="02020603050405020304" pitchFamily="18" charset="0"/>
                <a:sym typeface="+mn-ea"/>
              </a:rPr>
              <a:t>        Spacer(modifier = Modifier.height(20.dp))</a:t>
            </a:r>
            <a:endParaRPr lang="en-US" sz="4000" dirty="0">
              <a:latin typeface="Times New Roman" panose="02020603050405020304" pitchFamily="18" charset="0"/>
              <a:cs typeface="Times New Roman" panose="02020603050405020304" pitchFamily="18" charset="0"/>
            </a:endParaRPr>
          </a:p>
          <a:p>
            <a:pPr marL="0" indent="0">
              <a:lnSpc>
                <a:spcPct val="50000"/>
              </a:lnSpc>
              <a:buNone/>
            </a:pPr>
            <a:endParaRPr lang="en-US" sz="4000" dirty="0">
              <a:latin typeface="Times New Roman" panose="02020603050405020304" pitchFamily="18" charset="0"/>
              <a:cs typeface="Times New Roman" panose="02020603050405020304" pitchFamily="18" charset="0"/>
            </a:endParaRPr>
          </a:p>
          <a:p>
            <a:pPr marL="0" indent="0">
              <a:lnSpc>
                <a:spcPct val="50000"/>
              </a:lnSpc>
              <a:buNone/>
            </a:pPr>
            <a:r>
              <a:rPr lang="en-US" sz="4000" dirty="0">
                <a:latin typeface="Times New Roman" panose="02020603050405020304" pitchFamily="18" charset="0"/>
                <a:cs typeface="Times New Roman" panose="02020603050405020304" pitchFamily="18" charset="0"/>
                <a:sym typeface="+mn-ea"/>
              </a:rPr>
              <a:t>        if (error.isNotEmpty()) {</a:t>
            </a:r>
            <a:endParaRPr lang="en-US" sz="4000" dirty="0">
              <a:latin typeface="Times New Roman" panose="02020603050405020304" pitchFamily="18" charset="0"/>
              <a:cs typeface="Times New Roman" panose="02020603050405020304" pitchFamily="18" charset="0"/>
            </a:endParaRPr>
          </a:p>
          <a:p>
            <a:pPr marL="0" indent="0">
              <a:lnSpc>
                <a:spcPct val="50000"/>
              </a:lnSpc>
              <a:buNone/>
            </a:pPr>
            <a:r>
              <a:rPr lang="en-US" sz="4000" dirty="0">
                <a:latin typeface="Times New Roman" panose="02020603050405020304" pitchFamily="18" charset="0"/>
                <a:cs typeface="Times New Roman" panose="02020603050405020304" pitchFamily="18" charset="0"/>
                <a:sym typeface="+mn-ea"/>
              </a:rPr>
              <a:t>            Text(</a:t>
            </a:r>
            <a:endParaRPr lang="en-US" sz="4000" dirty="0">
              <a:latin typeface="Times New Roman" panose="02020603050405020304" pitchFamily="18" charset="0"/>
              <a:cs typeface="Times New Roman" panose="02020603050405020304" pitchFamily="18" charset="0"/>
            </a:endParaRPr>
          </a:p>
          <a:p>
            <a:pPr marL="0" indent="0">
              <a:lnSpc>
                <a:spcPct val="50000"/>
              </a:lnSpc>
              <a:buNone/>
            </a:pPr>
            <a:r>
              <a:rPr lang="en-US" sz="4000" dirty="0">
                <a:latin typeface="Times New Roman" panose="02020603050405020304" pitchFamily="18" charset="0"/>
                <a:cs typeface="Times New Roman" panose="02020603050405020304" pitchFamily="18" charset="0"/>
                <a:sym typeface="+mn-ea"/>
              </a:rPr>
              <a:t>                text = error,</a:t>
            </a:r>
            <a:endParaRPr lang="en-US" sz="4000" dirty="0">
              <a:latin typeface="Times New Roman" panose="02020603050405020304" pitchFamily="18" charset="0"/>
              <a:cs typeface="Times New Roman" panose="02020603050405020304" pitchFamily="18" charset="0"/>
            </a:endParaRPr>
          </a:p>
          <a:p>
            <a:pPr marL="0" indent="0">
              <a:lnSpc>
                <a:spcPct val="50000"/>
              </a:lnSpc>
              <a:buNone/>
            </a:pPr>
            <a:r>
              <a:rPr lang="en-US" sz="4000" dirty="0">
                <a:latin typeface="Times New Roman" panose="02020603050405020304" pitchFamily="18" charset="0"/>
                <a:cs typeface="Times New Roman" panose="02020603050405020304" pitchFamily="18" charset="0"/>
                <a:sym typeface="+mn-ea"/>
              </a:rPr>
              <a:t>                color = MaterialTheme.colors.error,</a:t>
            </a:r>
            <a:endParaRPr lang="en-US" sz="4000" dirty="0">
              <a:latin typeface="Times New Roman" panose="02020603050405020304" pitchFamily="18" charset="0"/>
              <a:cs typeface="Times New Roman" panose="02020603050405020304" pitchFamily="18" charset="0"/>
            </a:endParaRPr>
          </a:p>
          <a:p>
            <a:pPr marL="0" indent="0">
              <a:lnSpc>
                <a:spcPct val="50000"/>
              </a:lnSpc>
              <a:buNone/>
            </a:pPr>
            <a:r>
              <a:rPr lang="en-US" sz="4000" dirty="0">
                <a:latin typeface="Times New Roman" panose="02020603050405020304" pitchFamily="18" charset="0"/>
                <a:cs typeface="Times New Roman" panose="02020603050405020304" pitchFamily="18" charset="0"/>
                <a:sym typeface="+mn-ea"/>
              </a:rPr>
              <a:t>                modifier = Modifier.padding(vertical = 16.dp)</a:t>
            </a:r>
            <a:endParaRPr lang="en-US" sz="4000" dirty="0">
              <a:latin typeface="Times New Roman" panose="02020603050405020304" pitchFamily="18" charset="0"/>
              <a:cs typeface="Times New Roman" panose="02020603050405020304" pitchFamily="18" charset="0"/>
            </a:endParaRPr>
          </a:p>
          <a:p>
            <a:pPr marL="0" indent="0">
              <a:lnSpc>
                <a:spcPct val="50000"/>
              </a:lnSpc>
              <a:buNone/>
            </a:pPr>
            <a:r>
              <a:rPr lang="en-US" sz="4000" dirty="0">
                <a:latin typeface="Times New Roman" panose="02020603050405020304" pitchFamily="18" charset="0"/>
                <a:cs typeface="Times New Roman" panose="02020603050405020304" pitchFamily="18" charset="0"/>
                <a:sym typeface="+mn-ea"/>
              </a:rPr>
              <a:t>            )</a:t>
            </a:r>
            <a:endParaRPr lang="en-US" sz="4000" dirty="0">
              <a:latin typeface="Times New Roman" panose="02020603050405020304" pitchFamily="18" charset="0"/>
              <a:cs typeface="Times New Roman" panose="02020603050405020304" pitchFamily="18" charset="0"/>
            </a:endParaRPr>
          </a:p>
          <a:p>
            <a:pPr marL="0" indent="0">
              <a:lnSpc>
                <a:spcPct val="50000"/>
              </a:lnSpc>
              <a:buNone/>
            </a:pPr>
            <a:r>
              <a:rPr lang="en-US" sz="4000" dirty="0">
                <a:latin typeface="Times New Roman" panose="02020603050405020304" pitchFamily="18" charset="0"/>
                <a:cs typeface="Times New Roman" panose="02020603050405020304" pitchFamily="18" charset="0"/>
                <a:sym typeface="+mn-ea"/>
              </a:rPr>
              <a:t>        }</a:t>
            </a:r>
            <a:endParaRPr lang="en-US" sz="4000" dirty="0">
              <a:latin typeface="Times New Roman" panose="02020603050405020304" pitchFamily="18" charset="0"/>
              <a:cs typeface="Times New Roman" panose="02020603050405020304" pitchFamily="18" charset="0"/>
            </a:endParaRPr>
          </a:p>
          <a:p>
            <a:pPr marL="0" indent="0">
              <a:lnSpc>
                <a:spcPct val="50000"/>
              </a:lnSpc>
              <a:buNone/>
            </a:pPr>
            <a:endParaRPr lang="en-US" sz="4000" dirty="0">
              <a:latin typeface="Times New Roman" panose="02020603050405020304" pitchFamily="18" charset="0"/>
              <a:cs typeface="Times New Roman" panose="02020603050405020304" pitchFamily="18" charset="0"/>
            </a:endParaRPr>
          </a:p>
          <a:p>
            <a:pPr marL="0" indent="0">
              <a:lnSpc>
                <a:spcPct val="50000"/>
              </a:lnSpc>
              <a:buNone/>
            </a:pPr>
            <a:r>
              <a:rPr lang="en-US" sz="4000" dirty="0">
                <a:latin typeface="Times New Roman" panose="02020603050405020304" pitchFamily="18" charset="0"/>
                <a:cs typeface="Times New Roman" panose="02020603050405020304" pitchFamily="18" charset="0"/>
                <a:sym typeface="+mn-ea"/>
              </a:rPr>
              <a:t>        Button(onClick = {</a:t>
            </a:r>
            <a:endParaRPr lang="en-US" sz="4000" dirty="0">
              <a:latin typeface="Times New Roman" panose="02020603050405020304" pitchFamily="18" charset="0"/>
              <a:cs typeface="Times New Roman" panose="02020603050405020304" pitchFamily="18" charset="0"/>
            </a:endParaRPr>
          </a:p>
          <a:p>
            <a:pPr marL="0" indent="0">
              <a:lnSpc>
                <a:spcPct val="50000"/>
              </a:lnSpc>
              <a:buNone/>
            </a:pPr>
            <a:r>
              <a:rPr lang="en-US" sz="4000" dirty="0">
                <a:latin typeface="Times New Roman" panose="02020603050405020304" pitchFamily="18" charset="0"/>
                <a:cs typeface="Times New Roman" panose="02020603050405020304" pitchFamily="18" charset="0"/>
                <a:sym typeface="+mn-ea"/>
              </a:rPr>
              <a:t>            if (items.isNotEmpty() &amp;&amp; quantity.isNotEmpty() &amp;&amp; cost.isNotEmpty()) {</a:t>
            </a:r>
            <a:endParaRPr lang="en-US" sz="4000" dirty="0">
              <a:latin typeface="Times New Roman" panose="02020603050405020304" pitchFamily="18" charset="0"/>
              <a:cs typeface="Times New Roman" panose="02020603050405020304" pitchFamily="18" charset="0"/>
            </a:endParaRPr>
          </a:p>
          <a:p>
            <a:pPr marL="0" indent="0">
              <a:lnSpc>
                <a:spcPct val="50000"/>
              </a:lnSpc>
              <a:buNone/>
            </a:pPr>
            <a:r>
              <a:rPr lang="en-US" sz="4000" dirty="0">
                <a:latin typeface="Times New Roman" panose="02020603050405020304" pitchFamily="18" charset="0"/>
                <a:cs typeface="Times New Roman" panose="02020603050405020304" pitchFamily="18" charset="0"/>
                <a:sym typeface="+mn-ea"/>
              </a:rPr>
              <a:t>                val items = Items(</a:t>
            </a:r>
            <a:endParaRPr lang="en-US" sz="4000" dirty="0">
              <a:latin typeface="Times New Roman" panose="02020603050405020304" pitchFamily="18" charset="0"/>
              <a:cs typeface="Times New Roman" panose="02020603050405020304" pitchFamily="18" charset="0"/>
            </a:endParaRPr>
          </a:p>
          <a:p>
            <a:pPr marL="0" indent="0">
              <a:lnSpc>
                <a:spcPct val="50000"/>
              </a:lnSpc>
              <a:buNone/>
            </a:pPr>
            <a:r>
              <a:rPr lang="en-US" sz="4000" dirty="0">
                <a:latin typeface="Times New Roman" panose="02020603050405020304" pitchFamily="18" charset="0"/>
                <a:cs typeface="Times New Roman" panose="02020603050405020304" pitchFamily="18" charset="0"/>
                <a:sym typeface="+mn-ea"/>
              </a:rPr>
              <a:t>                    id = null,</a:t>
            </a:r>
            <a:endParaRPr lang="en-US" sz="4000" dirty="0">
              <a:latin typeface="Times New Roman" panose="02020603050405020304" pitchFamily="18" charset="0"/>
              <a:cs typeface="Times New Roman" panose="02020603050405020304" pitchFamily="18" charset="0"/>
            </a:endParaRPr>
          </a:p>
          <a:p>
            <a:pPr marL="0" indent="0">
              <a:lnSpc>
                <a:spcPct val="50000"/>
              </a:lnSpc>
              <a:buNone/>
            </a:pPr>
            <a:r>
              <a:rPr lang="en-US" sz="4000" dirty="0">
                <a:latin typeface="Times New Roman" panose="02020603050405020304" pitchFamily="18" charset="0"/>
                <a:cs typeface="Times New Roman" panose="02020603050405020304" pitchFamily="18" charset="0"/>
                <a:sym typeface="+mn-ea"/>
              </a:rPr>
              <a:t>                    itemName = items,</a:t>
            </a:r>
            <a:endParaRPr lang="en-US" sz="4000" dirty="0">
              <a:latin typeface="Times New Roman" panose="02020603050405020304" pitchFamily="18" charset="0"/>
              <a:cs typeface="Times New Roman" panose="02020603050405020304" pitchFamily="18" charset="0"/>
            </a:endParaRPr>
          </a:p>
          <a:p>
            <a:pPr marL="0" indent="0">
              <a:lnSpc>
                <a:spcPct val="50000"/>
              </a:lnSpc>
              <a:buNone/>
            </a:pPr>
            <a:r>
              <a:rPr lang="en-US" sz="4000" dirty="0">
                <a:latin typeface="Times New Roman" panose="02020603050405020304" pitchFamily="18" charset="0"/>
                <a:cs typeface="Times New Roman" panose="02020603050405020304" pitchFamily="18" charset="0"/>
                <a:sym typeface="+mn-ea"/>
              </a:rPr>
              <a:t>                    quantity = quantity,</a:t>
            </a:r>
            <a:endParaRPr lang="en-US" sz="4000" dirty="0">
              <a:latin typeface="Times New Roman" panose="02020603050405020304" pitchFamily="18" charset="0"/>
              <a:cs typeface="Times New Roman" panose="02020603050405020304" pitchFamily="18" charset="0"/>
            </a:endParaRPr>
          </a:p>
          <a:p>
            <a:pPr marL="0" indent="0">
              <a:lnSpc>
                <a:spcPct val="50000"/>
              </a:lnSpc>
              <a:buNone/>
            </a:pPr>
            <a:r>
              <a:rPr lang="en-US" sz="4000" dirty="0">
                <a:latin typeface="Times New Roman" panose="02020603050405020304" pitchFamily="18" charset="0"/>
                <a:cs typeface="Times New Roman" panose="02020603050405020304" pitchFamily="18" charset="0"/>
                <a:sym typeface="+mn-ea"/>
              </a:rPr>
              <a:t>                    cost = cost</a:t>
            </a:r>
            <a:endParaRPr lang="en-US" sz="4000" dirty="0">
              <a:latin typeface="Times New Roman" panose="02020603050405020304" pitchFamily="18" charset="0"/>
              <a:cs typeface="Times New Roman" panose="02020603050405020304" pitchFamily="18" charset="0"/>
            </a:endParaRPr>
          </a:p>
          <a:p>
            <a:pPr marL="0" indent="0">
              <a:lnSpc>
                <a:spcPct val="50000"/>
              </a:lnSpc>
              <a:buNone/>
            </a:pPr>
            <a:r>
              <a:rPr lang="en-US" sz="4000" dirty="0">
                <a:latin typeface="Times New Roman" panose="02020603050405020304" pitchFamily="18" charset="0"/>
                <a:cs typeface="Times New Roman" panose="02020603050405020304" pitchFamily="18" charset="0"/>
                <a:sym typeface="+mn-ea"/>
              </a:rPr>
              <a:t>             </a:t>
            </a:r>
            <a:endParaRPr lang="en-US" sz="40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TM02900688[[fn=Facet]]</Template>
  <TotalTime>0</TotalTime>
  <Words>10295</Words>
  <Application>WPS Presentation</Application>
  <PresentationFormat>Widescreen</PresentationFormat>
  <Paragraphs>257</Paragraphs>
  <Slides>15</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15</vt:i4>
      </vt:variant>
    </vt:vector>
  </HeadingPairs>
  <TitlesOfParts>
    <vt:vector size="27" baseType="lpstr">
      <vt:lpstr>Arial</vt:lpstr>
      <vt:lpstr>SimSun</vt:lpstr>
      <vt:lpstr>Wingdings</vt:lpstr>
      <vt:lpstr>Wingdings 3</vt:lpstr>
      <vt:lpstr>Symbol</vt:lpstr>
      <vt:lpstr>Arial</vt:lpstr>
      <vt:lpstr>Times New Roman</vt:lpstr>
      <vt:lpstr>Microsoft YaHei</vt:lpstr>
      <vt:lpstr>Arial Unicode MS</vt:lpstr>
      <vt:lpstr>Trebuchet MS</vt:lpstr>
      <vt:lpstr>Calibri</vt:lpstr>
      <vt:lpstr>Facet</vt:lpstr>
      <vt:lpstr>Money Matters : A personal Finance Management App Using Kotlin</vt:lpstr>
      <vt:lpstr>                          Description </vt:lpstr>
      <vt:lpstr>               Required Dependencies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CRICKET SCORE RECORDER APP</dc:title>
  <dc:creator>KOLLATI SREE SAI SRAVANI</dc:creator>
  <cp:lastModifiedBy>Akash S</cp:lastModifiedBy>
  <cp:revision>26</cp:revision>
  <dcterms:created xsi:type="dcterms:W3CDTF">2024-03-18T04:06:00Z</dcterms:created>
  <dcterms:modified xsi:type="dcterms:W3CDTF">2024-11-18T14:34:14Z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28241BA2ED534F55AE6300D8DA15889E_13</vt:lpwstr>
  </property>
  <property fmtid="{D5CDD505-2E9C-101B-9397-08002B2CF9AE}" pid="3" name="KSOProductBuildVer">
    <vt:lpwstr>1033-12.2.0.18638</vt:lpwstr>
  </property>
</Properties>
</file>