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2b90723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2b90723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2b907238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2b90723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2b907238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2b907238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2b907238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2b907238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2b907238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2b907238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2b907238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2b907238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App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43992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Akash Sukumaran, Nathan Le, Tomas Odio, Kesh Reddy, Alejandro Castillo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engineers face challenges in managing multiple tasks like </a:t>
            </a:r>
            <a:r>
              <a:rPr lang="en"/>
              <a:t>coding, code reviews, and technical debt. Existing to-do apps fail to cater to their specific needs.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specialized to-do app is needed to simplify task tracking for software engineers, that can be integrated with their workflow and supports features like sprint management, deadline tracking, and enhancing productivity.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be creating an app that will track and manage tasks you have to do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app will enable you to create tasks and </a:t>
            </a:r>
            <a:r>
              <a:rPr lang="en"/>
              <a:t>what time they should be completed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you finish the task you can mark it as completed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app will send a notification to remind you to complete a task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to Overall Project Goal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Documentation: Developers will be able to document their completed tasks and their tasks in progress.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Management: All tasks can be assigned a priority level and will be sorted by priority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Agile development: Task will be labeled with their sprint version. Developers can also reference their to do list in their stand up meetings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Organization: The tasks will have a notes section where developers can reference their own notes on different tickets.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Elicitations Results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374975" y="0"/>
            <a:ext cx="47691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Method: Interviewing students who want to be/are software engineers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Features Wanted from Interviews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Add, edit, and delete tasks.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Assign priorities, deadlines, or labels to tasks.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Organize tasks into categories or projects.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Notification reminders for upcoming deadlines.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Basic reporting (e.g., task completion, overdue tasks).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Functional Requirements After Analysis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/>
              <a:t>Task Management</a:t>
            </a:r>
            <a:r>
              <a:rPr lang="en" sz="1200"/>
              <a:t>: Users should be able to create, update, and delete tasks.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/>
              <a:t>Priority Assignment</a:t>
            </a:r>
            <a:r>
              <a:rPr lang="en" sz="1200"/>
              <a:t>: Users must be able to set task priorities (e.g., High, Medium, Low).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/>
              <a:t>Due Dates</a:t>
            </a:r>
            <a:r>
              <a:rPr lang="en" sz="1200"/>
              <a:t>: Tasks should allow users to set deadlines and display overdue tasks.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/>
              <a:t>Labels and Categories</a:t>
            </a:r>
            <a:r>
              <a:rPr lang="en" sz="1200"/>
              <a:t>: Users can assign labels (e.g., ‘Bug’, ‘Feature’) or categories (e.g., ‘Work’, ‘Personal’).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/>
              <a:t>Task Filtering</a:t>
            </a:r>
            <a:r>
              <a:rPr lang="en" sz="1200"/>
              <a:t>: Users can filter tasks by priority, label, or deadline.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/>
              <a:t>Task Completion</a:t>
            </a:r>
            <a:r>
              <a:rPr lang="en" sz="1200"/>
              <a:t>: Users can mark tasks as complete, and completed tasks should be stored for future reference or reporting.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is relevant to software Engineering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Task/Project Management apps are crucial for </a:t>
            </a:r>
            <a:r>
              <a:rPr lang="en"/>
              <a:t>keeping</a:t>
            </a:r>
            <a:r>
              <a:rPr lang="en"/>
              <a:t> a development team on track and working efficiently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Made by software engineers for software engineers, </a:t>
            </a:r>
            <a:r>
              <a:rPr lang="en"/>
              <a:t>guaranteeing</a:t>
            </a:r>
            <a:r>
              <a:rPr lang="en"/>
              <a:t> that developers needs are </a:t>
            </a:r>
            <a:r>
              <a:rPr lang="en"/>
              <a:t>genuinely</a:t>
            </a:r>
            <a:r>
              <a:rPr lang="en"/>
              <a:t> met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Fosters a collaborative work environment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Projects can get completed faster without jeopardizing security, readability, maintainability, and testability.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