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759E5-9CAE-4C74-9071-2B7A3954F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6B4A6B0-3F30-4505-BE62-08D12EB56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754AF8C-0E9B-4A09-B362-A0A42A04BB64}"/>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E314AA46-D287-4AE7-9D48-2A9FEBDCA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5D613DD-C958-4A5C-96F5-0A0095B94343}"/>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291777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C1211-0C01-49B7-97A7-D71F40857C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9493B67-8A67-489A-8819-B7134425E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B6CE80-F179-4EA7-8FBE-954F43CCF737}"/>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85D075EB-D6A5-4229-BB25-A50379DC7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CCEEC4-7CDA-486F-9C08-7B63AED25FA6}"/>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295904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804251-FBD7-4C44-8A0F-182B9904AD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F0972D-79DA-414B-B734-F891CD28D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51B427-7D34-4A4D-8E98-F19986FBBB98}"/>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8BB54B73-ED6D-4206-BD62-3F958A1DF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161D03-CD4E-4C44-90E4-9D7EA5113750}"/>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416834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5B628-93B9-4CD7-9302-ED96AAD68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788F5A-98F2-4ADD-B0D7-0C388E66F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C2C084-45EF-4A77-8E28-19565B27BD96}"/>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73C8DB5E-F971-46B9-A5DE-BC95FEB7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702A7E-2F6E-460B-832B-814DBDAEB2B0}"/>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336416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C9A61-34D4-4C7F-819E-5B881527D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82CF474-DEBE-4A54-8CC6-C48607EA6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F12A18E-DF70-417C-9FAF-57CA8588CF66}"/>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54EDDD0B-3BD1-40AF-99A1-37490DE9D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DDDF22C-D2AF-4B2F-963E-8B5B48BBEFA1}"/>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14995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9B980-914F-424D-A1EA-E51A9B069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30013FA-EDC5-4024-BAAB-DB4018E3F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B80B567-E8FF-4EE5-A95E-210A04A0F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B4F620E-F9CD-4203-8B84-5E88464730B0}"/>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6" name="Footer Placeholder 5">
            <a:extLst>
              <a:ext uri="{FF2B5EF4-FFF2-40B4-BE49-F238E27FC236}">
                <a16:creationId xmlns:a16="http://schemas.microsoft.com/office/drawing/2014/main" xmlns="" id="{66463122-CA05-4457-982B-1EB175F044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CC5E5E8-93DD-414E-A3B9-85569EE97AB0}"/>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161107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9CE3F-54AB-489B-B2D3-C0D05B7D24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300F10-D5C2-437D-82E8-5BA1D79A6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7A03F5F-419B-4D23-9B95-BD8E94F2E0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7E684DB-72B0-4DE6-AEDE-31D1D194B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1940D16-2F14-4611-AB06-A64BE8F10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1C2E73-6776-491B-AECB-926D7C698E45}"/>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8" name="Footer Placeholder 7">
            <a:extLst>
              <a:ext uri="{FF2B5EF4-FFF2-40B4-BE49-F238E27FC236}">
                <a16:creationId xmlns:a16="http://schemas.microsoft.com/office/drawing/2014/main" xmlns="" id="{D9D9DDFF-5D2F-4D49-AFE7-5A1B703105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9BD33DD-CB0C-4B95-96B9-5EB01CC7D575}"/>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303243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76B8A-A01D-459A-AE43-F27250ADCD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62446C8-21BF-462C-90B6-34FA2B86FABC}"/>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4" name="Footer Placeholder 3">
            <a:extLst>
              <a:ext uri="{FF2B5EF4-FFF2-40B4-BE49-F238E27FC236}">
                <a16:creationId xmlns:a16="http://schemas.microsoft.com/office/drawing/2014/main" xmlns="" id="{351E913F-33B8-41C2-BA92-EE4AFC47C0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AFE7A9E-38AC-417C-8EC2-31E80A3F6621}"/>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284633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B48B5D-0B01-42D7-A9CE-A609414ADF38}"/>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3" name="Footer Placeholder 2">
            <a:extLst>
              <a:ext uri="{FF2B5EF4-FFF2-40B4-BE49-F238E27FC236}">
                <a16:creationId xmlns:a16="http://schemas.microsoft.com/office/drawing/2014/main" xmlns="" id="{0E93865A-96D5-4B2F-A5F9-83BFEFA15B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26421DB-CBBA-4D31-BCF4-BC0302EB50E4}"/>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250363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8F13-0F41-48C1-8C9A-6FAB3D5DC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1290E9D-5D0A-4011-AB63-55732978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011AF77-F3CE-4538-9ADC-9935F2BB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2D2CFC-D41E-4954-B612-08D75FB4B380}"/>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6" name="Footer Placeholder 5">
            <a:extLst>
              <a:ext uri="{FF2B5EF4-FFF2-40B4-BE49-F238E27FC236}">
                <a16:creationId xmlns:a16="http://schemas.microsoft.com/office/drawing/2014/main" xmlns="" id="{8BEF47D0-B22F-453D-AC6B-3AC623022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4BE128-AA40-4BC0-A857-43565255DBE6}"/>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425921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75617-46DA-48BE-BE52-630555118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132A932-C0FB-41FB-BC39-CDAC57407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5026935-EC35-45A1-9E25-DE16970E0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6BEB21-145E-431D-8BBD-B5A69C847919}"/>
              </a:ext>
            </a:extLst>
          </p:cNvPr>
          <p:cNvSpPr>
            <a:spLocks noGrp="1"/>
          </p:cNvSpPr>
          <p:nvPr>
            <p:ph type="dt" sz="half" idx="10"/>
          </p:nvPr>
        </p:nvSpPr>
        <p:spPr/>
        <p:txBody>
          <a:bodyPr/>
          <a:lstStyle/>
          <a:p>
            <a:fld id="{479012BD-4794-48DF-B7BF-CD06E24F3433}" type="datetimeFigureOut">
              <a:rPr lang="en-IN" smtClean="0"/>
              <a:pPr/>
              <a:t>08-01-2020</a:t>
            </a:fld>
            <a:endParaRPr lang="en-IN"/>
          </a:p>
        </p:txBody>
      </p:sp>
      <p:sp>
        <p:nvSpPr>
          <p:cNvPr id="6" name="Footer Placeholder 5">
            <a:extLst>
              <a:ext uri="{FF2B5EF4-FFF2-40B4-BE49-F238E27FC236}">
                <a16:creationId xmlns:a16="http://schemas.microsoft.com/office/drawing/2014/main" xmlns="" id="{AAE84630-B069-4EE1-B739-4E667AEE9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6904854-2A87-4D5E-89F9-BF1A5E677998}"/>
              </a:ext>
            </a:extLst>
          </p:cNvPr>
          <p:cNvSpPr>
            <a:spLocks noGrp="1"/>
          </p:cNvSpPr>
          <p:nvPr>
            <p:ph type="sldNum" sz="quarter" idx="12"/>
          </p:nvPr>
        </p:nvSpPr>
        <p:spPr/>
        <p:txBody>
          <a:body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307510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90A6B6-D53A-4ACF-A511-10018BE06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C1FBB5-CEE3-4D1F-884A-3C356F3FE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23CF8E-8F97-465A-9C74-5D6D8E981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012BD-4794-48DF-B7BF-CD06E24F3433}" type="datetimeFigureOut">
              <a:rPr lang="en-IN" smtClean="0"/>
              <a:pPr/>
              <a:t>08-01-2020</a:t>
            </a:fld>
            <a:endParaRPr lang="en-IN"/>
          </a:p>
        </p:txBody>
      </p:sp>
      <p:sp>
        <p:nvSpPr>
          <p:cNvPr id="5" name="Footer Placeholder 4">
            <a:extLst>
              <a:ext uri="{FF2B5EF4-FFF2-40B4-BE49-F238E27FC236}">
                <a16:creationId xmlns:a16="http://schemas.microsoft.com/office/drawing/2014/main" xmlns="" id="{5E8293FA-6A28-4CBF-81FA-35A4FE96B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BF93462-1935-4DDE-A959-6E96E309E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B6287-6B5A-4177-B369-33B5A00D0395}" type="slidenum">
              <a:rPr lang="en-IN" smtClean="0"/>
              <a:pPr/>
              <a:t>‹#›</a:t>
            </a:fld>
            <a:endParaRPr lang="en-IN"/>
          </a:p>
        </p:txBody>
      </p:sp>
    </p:spTree>
    <p:extLst>
      <p:ext uri="{BB962C8B-B14F-4D97-AF65-F5344CB8AC3E}">
        <p14:creationId xmlns:p14="http://schemas.microsoft.com/office/powerpoint/2010/main" xmlns="" val="3932826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ho.int/news-room/fact-sheets/detail/sep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F988A-5EA0-4AEA-AA68-C4091608B787}"/>
              </a:ext>
            </a:extLst>
          </p:cNvPr>
          <p:cNvSpPr>
            <a:spLocks noGrp="1"/>
          </p:cNvSpPr>
          <p:nvPr>
            <p:ph type="ctrTitle"/>
          </p:nvPr>
        </p:nvSpPr>
        <p:spPr>
          <a:xfrm>
            <a:off x="1524000" y="489776"/>
            <a:ext cx="9144000" cy="805342"/>
          </a:xfrm>
        </p:spPr>
        <p:txBody>
          <a:bodyPr>
            <a:noAutofit/>
          </a:bodyPr>
          <a:lstStyle/>
          <a:p>
            <a:r>
              <a:rPr lang="en-IN" sz="5400" b="1" dirty="0"/>
              <a:t>SMART INDIA HACKATHON-2020</a:t>
            </a:r>
          </a:p>
        </p:txBody>
      </p:sp>
      <p:sp>
        <p:nvSpPr>
          <p:cNvPr id="3" name="Subtitle 2">
            <a:extLst>
              <a:ext uri="{FF2B5EF4-FFF2-40B4-BE49-F238E27FC236}">
                <a16:creationId xmlns:a16="http://schemas.microsoft.com/office/drawing/2014/main" xmlns="" id="{6643EF54-A769-443F-9B78-424394C11ECF}"/>
              </a:ext>
            </a:extLst>
          </p:cNvPr>
          <p:cNvSpPr>
            <a:spLocks noGrp="1"/>
          </p:cNvSpPr>
          <p:nvPr>
            <p:ph type="subTitle" idx="1"/>
          </p:nvPr>
        </p:nvSpPr>
        <p:spPr>
          <a:xfrm>
            <a:off x="1331054" y="1946245"/>
            <a:ext cx="9144000" cy="4530055"/>
          </a:xfrm>
        </p:spPr>
        <p:txBody>
          <a:bodyPr>
            <a:normAutofit/>
          </a:bodyPr>
          <a:lstStyle/>
          <a:p>
            <a:pPr marL="342900" indent="-342900" algn="l">
              <a:buFont typeface="Wingdings" panose="05000000000000000000" pitchFamily="2" charset="2"/>
              <a:buChar char="v"/>
            </a:pPr>
            <a:r>
              <a:rPr lang="en-IN" sz="2800" b="1" dirty="0"/>
              <a:t>ORGANIZATION: </a:t>
            </a:r>
            <a:r>
              <a:rPr lang="en-IN" sz="2800" dirty="0"/>
              <a:t>GE HEALTHCARE</a:t>
            </a:r>
          </a:p>
          <a:p>
            <a:pPr marL="342900" indent="-342900" algn="l">
              <a:buFont typeface="Wingdings" panose="05000000000000000000" pitchFamily="2" charset="2"/>
              <a:buChar char="v"/>
            </a:pPr>
            <a:r>
              <a:rPr lang="en-IN" sz="2800" b="1" dirty="0"/>
              <a:t>CATEGORY: </a:t>
            </a:r>
            <a:r>
              <a:rPr lang="en-IN" sz="2800" dirty="0"/>
              <a:t>SOFTWARE</a:t>
            </a:r>
          </a:p>
          <a:p>
            <a:pPr marL="342900" indent="-342900" algn="l">
              <a:buFont typeface="Wingdings" panose="05000000000000000000" pitchFamily="2" charset="2"/>
              <a:buChar char="v"/>
            </a:pPr>
            <a:r>
              <a:rPr lang="en-IN" sz="2800" b="1" dirty="0"/>
              <a:t>PROBLEM STATEMENT: </a:t>
            </a:r>
            <a:r>
              <a:rPr lang="en-IN" sz="2800" dirty="0"/>
              <a:t>EARLY PREDICTION OF SEPSIS FROM CLINICAL DATA</a:t>
            </a:r>
            <a:endParaRPr lang="en-IN" sz="2800" b="1" dirty="0"/>
          </a:p>
          <a:p>
            <a:pPr marL="342900" indent="-342900" algn="l">
              <a:buFont typeface="Wingdings" panose="05000000000000000000" pitchFamily="2" charset="2"/>
              <a:buChar char="v"/>
            </a:pPr>
            <a:r>
              <a:rPr lang="en-IN" sz="2800" b="1" dirty="0"/>
              <a:t>TEAM NAME: </a:t>
            </a:r>
            <a:r>
              <a:rPr lang="en-IN" sz="2800" dirty="0"/>
              <a:t>CYBER TECHZ</a:t>
            </a:r>
          </a:p>
          <a:p>
            <a:pPr marL="342900" indent="-342900" algn="l">
              <a:buFont typeface="Wingdings" panose="05000000000000000000" pitchFamily="2" charset="2"/>
              <a:buChar char="v"/>
            </a:pPr>
            <a:r>
              <a:rPr lang="en-IN" sz="2800" b="1" dirty="0"/>
              <a:t>TEAM LEADER: </a:t>
            </a:r>
            <a:r>
              <a:rPr lang="en-IN" sz="2800" dirty="0"/>
              <a:t>J.HARISH SANMUGAM</a:t>
            </a:r>
          </a:p>
          <a:p>
            <a:pPr marL="342900" indent="-342900" algn="l">
              <a:buFont typeface="Wingdings" panose="05000000000000000000" pitchFamily="2" charset="2"/>
              <a:buChar char="v"/>
            </a:pPr>
            <a:r>
              <a:rPr lang="en-IN" sz="2800" b="1" dirty="0"/>
              <a:t>PROBLEM STATEMENT ID: </a:t>
            </a:r>
            <a:r>
              <a:rPr lang="en-IN" sz="2800" dirty="0"/>
              <a:t>UP49</a:t>
            </a:r>
            <a:endParaRPr lang="en-IN" b="1" dirty="0"/>
          </a:p>
        </p:txBody>
      </p:sp>
    </p:spTree>
    <p:extLst>
      <p:ext uri="{BB962C8B-B14F-4D97-AF65-F5344CB8AC3E}">
        <p14:creationId xmlns:p14="http://schemas.microsoft.com/office/powerpoint/2010/main" xmlns="" val="2768238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CE9DF-DC1C-4D9D-B435-60DBDE93F2CD}"/>
              </a:ext>
            </a:extLst>
          </p:cNvPr>
          <p:cNvSpPr>
            <a:spLocks noGrp="1"/>
          </p:cNvSpPr>
          <p:nvPr>
            <p:ph type="title"/>
          </p:nvPr>
        </p:nvSpPr>
        <p:spPr/>
        <p:txBody>
          <a:bodyPr>
            <a:normAutofit/>
          </a:bodyPr>
          <a:lstStyle/>
          <a:p>
            <a:r>
              <a:rPr lang="en-IN" sz="4000" b="1" dirty="0">
                <a:solidFill>
                  <a:schemeClr val="accent5">
                    <a:lumMod val="50000"/>
                  </a:schemeClr>
                </a:solidFill>
              </a:rPr>
              <a:t>EARLY PREDICTION OF SEPSIS FROM CLINICAL DATA</a:t>
            </a:r>
          </a:p>
        </p:txBody>
      </p:sp>
      <p:sp>
        <p:nvSpPr>
          <p:cNvPr id="3" name="Content Placeholder 2">
            <a:extLst>
              <a:ext uri="{FF2B5EF4-FFF2-40B4-BE49-F238E27FC236}">
                <a16:creationId xmlns:a16="http://schemas.microsoft.com/office/drawing/2014/main" xmlns="" id="{777744D7-ECE6-488F-B142-4B6BC6553567}"/>
              </a:ext>
            </a:extLst>
          </p:cNvPr>
          <p:cNvSpPr>
            <a:spLocks noGrp="1"/>
          </p:cNvSpPr>
          <p:nvPr>
            <p:ph idx="1"/>
          </p:nvPr>
        </p:nvSpPr>
        <p:spPr/>
        <p:txBody>
          <a:bodyPr>
            <a:normAutofit fontScale="77500" lnSpcReduction="20000"/>
          </a:bodyPr>
          <a:lstStyle/>
          <a:p>
            <a:pPr marL="0" indent="0">
              <a:buNone/>
            </a:pPr>
            <a:r>
              <a:rPr lang="en-IN" dirty="0">
                <a:latin typeface="Comic Sans MS" panose="030F0702030302020204" pitchFamily="66" charset="0"/>
              </a:rPr>
              <a:t>Abstract :-</a:t>
            </a:r>
          </a:p>
          <a:p>
            <a:pPr marL="0" indent="0">
              <a:buNone/>
            </a:pPr>
            <a:r>
              <a:rPr lang="en-IN" dirty="0">
                <a:latin typeface="Comic Sans MS" panose="030F0702030302020204" pitchFamily="66" charset="0"/>
              </a:rPr>
              <a:t>	       </a:t>
            </a:r>
            <a:r>
              <a:rPr lang="en-US" dirty="0"/>
              <a:t>Sepsis is a life-threatening condition that occurs when the body's response to infection causes tissue damage, organ failure, or death</a:t>
            </a:r>
            <a:r>
              <a:rPr lang="en-IN" dirty="0">
                <a:latin typeface="Comic Sans MS" panose="030F0702030302020204" pitchFamily="66" charset="0"/>
              </a:rPr>
              <a:t>. </a:t>
            </a:r>
            <a:r>
              <a:rPr lang="en-US" dirty="0"/>
              <a:t> Internationally, an estimated 30 million people develop sepsis and 6 million people die from sepsis each year; an estimated 4.2 million newborns and children are affected (</a:t>
            </a:r>
            <a:r>
              <a:rPr lang="en-US" dirty="0">
                <a:hlinkClick r:id="rId2"/>
              </a:rPr>
              <a:t>WHO</a:t>
            </a:r>
            <a:r>
              <a:rPr lang="en-US" dirty="0" smtClean="0"/>
              <a:t>). The diagnosis sepsis is based on the symptoms, physical examination and medical history of a patient. There have been many cases where treatment for a disease has not been carried out accurately due to lack of proper analysis and ignorance of a number of important factors. To make the essentials of good health practices accessible to everyone, a Naive </a:t>
            </a:r>
            <a:r>
              <a:rPr lang="en-US" dirty="0" err="1" smtClean="0"/>
              <a:t>Bayes</a:t>
            </a:r>
            <a:r>
              <a:rPr lang="en-US" dirty="0" smtClean="0"/>
              <a:t> approach for Disease Diagnosis is proposed here. This service aims to help patients and doctors by guiding them to predict possible diseases using the symptoms provided by the user/hospital. Naïve </a:t>
            </a:r>
            <a:r>
              <a:rPr lang="en-US" dirty="0" err="1" smtClean="0"/>
              <a:t>Bayes</a:t>
            </a:r>
            <a:r>
              <a:rPr lang="en-US" dirty="0" smtClean="0"/>
              <a:t> classifier is used for classification of data. The system comprises of a symptom data set which is further categorized as Name, Attributes, and Record data. Based on the ranking of each symptom provided, the diagnosed result suggests the possibility weight of each disease. It also gives the detail of identified diseases including the cure, prevention and the possible treatment. An analysis of Naïve </a:t>
            </a:r>
            <a:r>
              <a:rPr lang="en-US" dirty="0" err="1" smtClean="0"/>
              <a:t>Bayes</a:t>
            </a:r>
            <a:r>
              <a:rPr lang="en-US" dirty="0" smtClean="0"/>
              <a:t> classification accuracy in the system is also studied.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6285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9BEF3-CD67-4559-9D0E-7B85DF16ED5B}"/>
              </a:ext>
            </a:extLst>
          </p:cNvPr>
          <p:cNvSpPr>
            <a:spLocks noGrp="1"/>
          </p:cNvSpPr>
          <p:nvPr>
            <p:ph type="title"/>
          </p:nvPr>
        </p:nvSpPr>
        <p:spPr>
          <a:xfrm>
            <a:off x="838200" y="365125"/>
            <a:ext cx="10515600" cy="1325563"/>
          </a:xfrm>
        </p:spPr>
        <p:txBody>
          <a:bodyPr>
            <a:normAutofit/>
          </a:bodyPr>
          <a:lstStyle/>
          <a:p>
            <a:pPr algn="ctr"/>
            <a:r>
              <a:rPr lang="en-IN" sz="5400" b="1" u="sng" dirty="0"/>
              <a:t>TECHNOLOGY STACK</a:t>
            </a:r>
          </a:p>
        </p:txBody>
      </p:sp>
      <p:sp>
        <p:nvSpPr>
          <p:cNvPr id="3" name="Content Placeholder 2">
            <a:extLst>
              <a:ext uri="{FF2B5EF4-FFF2-40B4-BE49-F238E27FC236}">
                <a16:creationId xmlns:a16="http://schemas.microsoft.com/office/drawing/2014/main" xmlns="" id="{9BF54942-93F1-4DF5-9311-BEAE2768706A}"/>
              </a:ext>
            </a:extLst>
          </p:cNvPr>
          <p:cNvSpPr>
            <a:spLocks noGrp="1"/>
          </p:cNvSpPr>
          <p:nvPr>
            <p:ph idx="1"/>
          </p:nvPr>
        </p:nvSpPr>
        <p:spPr>
          <a:xfrm>
            <a:off x="1269325" y="1901126"/>
            <a:ext cx="9056451" cy="4351338"/>
          </a:xfrm>
        </p:spPr>
        <p:txBody>
          <a:bodyPr tIns="0">
            <a:normAutofit lnSpcReduction="10000"/>
          </a:bodyPr>
          <a:lstStyle/>
          <a:p>
            <a:pPr>
              <a:buFont typeface="Wingdings" panose="05000000000000000000" pitchFamily="2" charset="2"/>
              <a:buChar char="v"/>
            </a:pPr>
            <a:r>
              <a:rPr lang="en-IN" sz="3200" b="1" dirty="0"/>
              <a:t>Front-end</a:t>
            </a:r>
          </a:p>
          <a:p>
            <a:pPr lvl="3"/>
            <a:r>
              <a:rPr lang="en-IN" sz="2400" i="1" dirty="0"/>
              <a:t>Bootstrap 4</a:t>
            </a:r>
          </a:p>
          <a:p>
            <a:pPr lvl="3"/>
            <a:r>
              <a:rPr lang="en-IN" sz="2400" i="1" dirty="0"/>
              <a:t>React JS</a:t>
            </a:r>
          </a:p>
          <a:p>
            <a:pPr>
              <a:buFont typeface="Wingdings" panose="05000000000000000000" pitchFamily="2" charset="2"/>
              <a:buChar char="v"/>
            </a:pPr>
            <a:r>
              <a:rPr lang="en-IN" sz="3200" b="1" dirty="0"/>
              <a:t>Back-end</a:t>
            </a:r>
          </a:p>
          <a:p>
            <a:pPr lvl="3"/>
            <a:r>
              <a:rPr lang="en-IN" sz="2400" i="1" dirty="0" err="1" smtClean="0"/>
              <a:t>Django</a:t>
            </a:r>
            <a:r>
              <a:rPr lang="en-IN" sz="2400" i="1" dirty="0" smtClean="0"/>
              <a:t> </a:t>
            </a:r>
          </a:p>
          <a:p>
            <a:pPr lvl="3"/>
            <a:r>
              <a:rPr lang="en-IN" sz="2400" i="1" dirty="0" err="1" smtClean="0"/>
              <a:t>Sklearn</a:t>
            </a:r>
            <a:r>
              <a:rPr lang="en-IN" sz="2400" i="1" dirty="0" smtClean="0"/>
              <a:t>, pandas</a:t>
            </a:r>
            <a:endParaRPr lang="en-IN" sz="2400" i="1" dirty="0"/>
          </a:p>
          <a:p>
            <a:pPr>
              <a:buFont typeface="Wingdings" panose="05000000000000000000" pitchFamily="2" charset="2"/>
              <a:buChar char="v"/>
            </a:pPr>
            <a:r>
              <a:rPr lang="en-IN" sz="3200" b="1" dirty="0"/>
              <a:t>Data Science</a:t>
            </a:r>
            <a:endParaRPr lang="en-IN" sz="3200" dirty="0"/>
          </a:p>
          <a:p>
            <a:pPr lvl="3"/>
            <a:r>
              <a:rPr lang="en-IN" sz="2200" i="1" dirty="0" smtClean="0"/>
              <a:t>Machine</a:t>
            </a:r>
            <a:r>
              <a:rPr lang="en-IN" sz="2200" i="1" dirty="0" smtClean="0"/>
              <a:t> </a:t>
            </a:r>
            <a:r>
              <a:rPr lang="en-IN" sz="2200" i="1" dirty="0"/>
              <a:t>learning</a:t>
            </a:r>
          </a:p>
          <a:p>
            <a:pPr lvl="3"/>
            <a:r>
              <a:rPr lang="en-IN" sz="2200" i="1" dirty="0"/>
              <a:t>Data analysis</a:t>
            </a:r>
            <a:r>
              <a:rPr lang="en-IN" sz="2200" b="1" i="1" dirty="0"/>
              <a:t> </a:t>
            </a:r>
          </a:p>
          <a:p>
            <a:pPr>
              <a:buFont typeface="Wingdings" panose="05000000000000000000" pitchFamily="2" charset="2"/>
              <a:buChar char="v"/>
            </a:pPr>
            <a:r>
              <a:rPr lang="en-IN" sz="3200" b="1" dirty="0"/>
              <a:t>Blockchain</a:t>
            </a:r>
            <a:endParaRPr lang="en-IN" sz="2400" dirty="0"/>
          </a:p>
          <a:p>
            <a:pPr marL="3657600" lvl="8" indent="0">
              <a:buNone/>
            </a:pPr>
            <a:endParaRPr lang="en-IN" sz="2400" dirty="0"/>
          </a:p>
          <a:p>
            <a:pPr marL="0" indent="0">
              <a:buNone/>
            </a:pPr>
            <a:endParaRPr lang="en-IN" sz="2400" dirty="0"/>
          </a:p>
        </p:txBody>
      </p:sp>
    </p:spTree>
    <p:extLst>
      <p:ext uri="{BB962C8B-B14F-4D97-AF65-F5344CB8AC3E}">
        <p14:creationId xmlns:p14="http://schemas.microsoft.com/office/powerpoint/2010/main" xmlns="" val="1062736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1-08 at 1.02.32 PM.jpeg"/>
          <p:cNvPicPr>
            <a:picLocks noChangeAspect="1"/>
          </p:cNvPicPr>
          <p:nvPr/>
        </p:nvPicPr>
        <p:blipFill>
          <a:blip r:embed="rId2" cstate="print"/>
          <a:stretch>
            <a:fillRect/>
          </a:stretch>
        </p:blipFill>
        <p:spPr>
          <a:xfrm>
            <a:off x="741405" y="1511886"/>
            <a:ext cx="10527957" cy="3693010"/>
          </a:xfrm>
          <a:prstGeom prst="rect">
            <a:avLst/>
          </a:prstGeom>
        </p:spPr>
      </p:pic>
      <p:sp>
        <p:nvSpPr>
          <p:cNvPr id="3" name="Title 2"/>
          <p:cNvSpPr>
            <a:spLocks noGrp="1"/>
          </p:cNvSpPr>
          <p:nvPr>
            <p:ph type="ctrTitle"/>
          </p:nvPr>
        </p:nvSpPr>
        <p:spPr>
          <a:xfrm>
            <a:off x="700216" y="230659"/>
            <a:ext cx="9144000" cy="881449"/>
          </a:xfrm>
        </p:spPr>
        <p:txBody>
          <a:bodyPr>
            <a:normAutofit fontScale="90000"/>
          </a:bodyPr>
          <a:lstStyle/>
          <a:p>
            <a:pPr algn="l"/>
            <a:r>
              <a:rPr lang="en-IN" b="1" dirty="0" smtClean="0"/>
              <a:t>USE CASE DIAGRAM</a:t>
            </a:r>
            <a:endParaRPr lang="en-US" b="1"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851370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66</Words>
  <Application>Microsoft Office PowerPoint</Application>
  <PresentationFormat>Custom</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SMART INDIA HACKATHON-2020</vt:lpstr>
      <vt:lpstr>EARLY PREDICTION OF SEPSIS FROM CLINICAL DATA</vt:lpstr>
      <vt:lpstr>TECHNOLOGY STACK</vt:lpstr>
      <vt:lpstr>USE CASE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Jegan</cp:lastModifiedBy>
  <cp:revision>25</cp:revision>
  <dcterms:created xsi:type="dcterms:W3CDTF">2019-12-10T15:47:43Z</dcterms:created>
  <dcterms:modified xsi:type="dcterms:W3CDTF">2020-01-08T08:43:14Z</dcterms:modified>
</cp:coreProperties>
</file>