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4" r:id="rId8"/>
    <p:sldId id="326" r:id="rId9"/>
    <p:sldId id="314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7" r:id="rId20"/>
    <p:sldId id="328" r:id="rId21"/>
    <p:sldId id="349" r:id="rId22"/>
    <p:sldId id="353" r:id="rId23"/>
    <p:sldId id="352" r:id="rId24"/>
    <p:sldId id="351" r:id="rId25"/>
    <p:sldId id="350" r:id="rId26"/>
    <p:sldId id="354" r:id="rId27"/>
    <p:sldId id="347" r:id="rId28"/>
    <p:sldId id="344" r:id="rId29"/>
    <p:sldId id="342" r:id="rId30"/>
    <p:sldId id="343" r:id="rId31"/>
    <p:sldId id="345" r:id="rId32"/>
    <p:sldId id="346" r:id="rId33"/>
    <p:sldId id="34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80" y="-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erpetu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Perpetua" pitchFamily="18" charset="0"/>
              </a:defRPr>
            </a:lvl1pPr>
            <a:lvl2pPr algn="just">
              <a:defRPr>
                <a:latin typeface="Perpetua" pitchFamily="18" charset="0"/>
              </a:defRPr>
            </a:lvl2pPr>
            <a:lvl3pPr algn="just">
              <a:defRPr>
                <a:latin typeface="Perpetua" pitchFamily="18" charset="0"/>
              </a:defRPr>
            </a:lvl3pPr>
            <a:lvl4pPr algn="just">
              <a:defRPr>
                <a:latin typeface="Perpetua" pitchFamily="18" charset="0"/>
              </a:defRPr>
            </a:lvl4pPr>
            <a:lvl5pPr algn="just">
              <a:defRPr>
                <a:latin typeface="Perpetu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144F-4AEA-4723-9E36-C394152E4CAE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13BF-B8E1-4049-88BA-00D854DB3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Recursive Descent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Dhanya N.M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458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8610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34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29637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1"/>
            <a:ext cx="8839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600"/>
            <a:ext cx="8915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5343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HARISH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799" cy="6553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ecursive descent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grammars are easy to parse using a simple algorithm known as </a:t>
            </a:r>
            <a:r>
              <a:rPr lang="en-US" i="1" dirty="0" smtClean="0"/>
              <a:t>recursive descent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i="1" dirty="0" smtClean="0"/>
              <a:t>In </a:t>
            </a:r>
            <a:r>
              <a:rPr lang="en-US" i="1" dirty="0"/>
              <a:t>essence, each grammar production turns into one clause of </a:t>
            </a:r>
            <a:r>
              <a:rPr lang="en-US" i="1" dirty="0" smtClean="0"/>
              <a:t>a </a:t>
            </a:r>
            <a:r>
              <a:rPr lang="en-US" dirty="0" smtClean="0"/>
              <a:t>recursive </a:t>
            </a:r>
            <a:r>
              <a:rPr lang="en-US" dirty="0"/>
              <a:t>function.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illustrate this by writing a recursive-descent parser </a:t>
            </a:r>
            <a:r>
              <a:rPr lang="en-US" dirty="0" smtClean="0"/>
              <a:t>for the following Grammar.</a:t>
            </a:r>
            <a:endParaRPr lang="en-US" dirty="0"/>
          </a:p>
          <a:p>
            <a:r>
              <a:rPr lang="en-US" dirty="0"/>
              <a:t>A recursive-descent parser for this language has one function for each </a:t>
            </a:r>
            <a:r>
              <a:rPr lang="en-US" dirty="0" smtClean="0"/>
              <a:t>non terminal and </a:t>
            </a:r>
            <a:r>
              <a:rPr lang="en-US" dirty="0"/>
              <a:t>one clause for each production.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HARISH\Desktop\Untitle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6962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RD Parser without Semantic Action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parseE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// E -&gt; T </a:t>
            </a:r>
            <a:r>
              <a:rPr lang="en-US" dirty="0" err="1" smtClean="0"/>
              <a:t>E1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parseT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parseE1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parseE1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 err="1" smtClean="0"/>
              <a:t>E1</a:t>
            </a:r>
            <a:r>
              <a:rPr lang="en-US" dirty="0" smtClean="0"/>
              <a:t> -&gt; T </a:t>
            </a:r>
            <a:r>
              <a:rPr lang="en-US" dirty="0" err="1" smtClean="0"/>
              <a:t>E1</a:t>
            </a:r>
            <a:r>
              <a:rPr lang="en-US" dirty="0" smtClean="0"/>
              <a:t> | epsilon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curr</a:t>
            </a:r>
            <a:r>
              <a:rPr lang="en-US" dirty="0" smtClean="0"/>
              <a:t>=="+") {</a:t>
            </a:r>
          </a:p>
          <a:p>
            <a:pPr>
              <a:buNone/>
            </a:pPr>
            <a:r>
              <a:rPr lang="en-US" dirty="0" smtClean="0"/>
              <a:t>	    next();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parseT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parseE1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 else if(</a:t>
            </a:r>
            <a:r>
              <a:rPr lang="en-US" dirty="0" err="1" smtClean="0"/>
              <a:t>curr</a:t>
            </a:r>
            <a:r>
              <a:rPr lang="en-US" dirty="0" smtClean="0"/>
              <a:t>==")" || </a:t>
            </a:r>
            <a:r>
              <a:rPr lang="en-US" dirty="0" err="1" smtClean="0"/>
              <a:t>curr</a:t>
            </a:r>
            <a:r>
              <a:rPr lang="en-US" dirty="0" smtClean="0"/>
              <a:t>=="$" ) {</a:t>
            </a:r>
          </a:p>
          <a:p>
            <a:pPr>
              <a:buNone/>
            </a:pPr>
            <a:r>
              <a:rPr lang="en-US" dirty="0" smtClean="0"/>
              <a:t>	} else {</a:t>
            </a:r>
          </a:p>
          <a:p>
            <a:pPr>
              <a:buNone/>
            </a:pPr>
            <a:r>
              <a:rPr lang="en-US" dirty="0" smtClean="0"/>
              <a:t>	    error("Unexpected :"+</a:t>
            </a:r>
            <a:r>
              <a:rPr lang="en-US" dirty="0" err="1" smtClean="0"/>
              <a:t>curr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parseT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// T -&gt; F </a:t>
            </a:r>
            <a:r>
              <a:rPr lang="en-US" dirty="0" err="1" smtClean="0"/>
              <a:t>T1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parseF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parseT1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parseT1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// </a:t>
            </a:r>
            <a:r>
              <a:rPr lang="en-US" dirty="0" err="1" smtClean="0"/>
              <a:t>T1</a:t>
            </a:r>
            <a:r>
              <a:rPr lang="en-US" dirty="0" smtClean="0"/>
              <a:t> -&gt; * F </a:t>
            </a:r>
            <a:r>
              <a:rPr lang="en-US" dirty="0" err="1" smtClean="0"/>
              <a:t>T1</a:t>
            </a:r>
            <a:r>
              <a:rPr lang="en-US" dirty="0" smtClean="0"/>
              <a:t> | epsilon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curr</a:t>
            </a:r>
            <a:r>
              <a:rPr lang="en-US" dirty="0" smtClean="0"/>
              <a:t>=="*") {</a:t>
            </a:r>
          </a:p>
          <a:p>
            <a:pPr>
              <a:buNone/>
            </a:pPr>
            <a:r>
              <a:rPr lang="en-US" dirty="0" smtClean="0"/>
              <a:t>	    next();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parseF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parseT1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 else if(</a:t>
            </a:r>
            <a:r>
              <a:rPr lang="en-US" dirty="0" err="1" smtClean="0"/>
              <a:t>curr</a:t>
            </a:r>
            <a:r>
              <a:rPr lang="en-US" dirty="0" smtClean="0"/>
              <a:t>=="+" || </a:t>
            </a:r>
            <a:r>
              <a:rPr lang="en-US" dirty="0" err="1" smtClean="0"/>
              <a:t>curr</a:t>
            </a:r>
            <a:r>
              <a:rPr lang="en-US" dirty="0" smtClean="0"/>
              <a:t>==")" || </a:t>
            </a:r>
            <a:r>
              <a:rPr lang="en-US" dirty="0" err="1" smtClean="0"/>
              <a:t>curr</a:t>
            </a:r>
            <a:r>
              <a:rPr lang="en-US" dirty="0" smtClean="0"/>
              <a:t>=="$") {</a:t>
            </a:r>
          </a:p>
          <a:p>
            <a:pPr>
              <a:buNone/>
            </a:pPr>
            <a:r>
              <a:rPr lang="en-US" dirty="0" smtClean="0"/>
              <a:t>	} else {</a:t>
            </a:r>
          </a:p>
          <a:p>
            <a:pPr>
              <a:buNone/>
            </a:pPr>
            <a:r>
              <a:rPr lang="en-US" dirty="0" smtClean="0"/>
              <a:t>	    error("Unexpected :"+</a:t>
            </a:r>
            <a:r>
              <a:rPr lang="en-US" dirty="0" err="1" smtClean="0"/>
              <a:t>curr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parseF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// F -&gt; ( E ) | a</a:t>
            </a:r>
          </a:p>
          <a:p>
            <a:pPr>
              <a:buNone/>
            </a:pPr>
            <a:r>
              <a:rPr lang="en-US" dirty="0" smtClean="0"/>
              <a:t>	if( </a:t>
            </a:r>
            <a:r>
              <a:rPr lang="en-US" dirty="0" err="1" smtClean="0"/>
              <a:t>curr</a:t>
            </a:r>
            <a:r>
              <a:rPr lang="en-US" dirty="0" smtClean="0"/>
              <a:t>=="(") {</a:t>
            </a:r>
          </a:p>
          <a:p>
            <a:pPr>
              <a:buNone/>
            </a:pPr>
            <a:r>
              <a:rPr lang="en-US" dirty="0" smtClean="0"/>
              <a:t>	    next();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parseE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    if(</a:t>
            </a:r>
            <a:r>
              <a:rPr lang="en-US" dirty="0" err="1" smtClean="0"/>
              <a:t>curr</a:t>
            </a:r>
            <a:r>
              <a:rPr lang="en-US" dirty="0" smtClean="0"/>
              <a:t>==")") {</a:t>
            </a:r>
          </a:p>
          <a:p>
            <a:pPr>
              <a:buNone/>
            </a:pPr>
            <a:r>
              <a:rPr lang="en-US" dirty="0" smtClean="0"/>
              <a:t>		next();</a:t>
            </a:r>
          </a:p>
          <a:p>
            <a:pPr>
              <a:buNone/>
            </a:pPr>
            <a:r>
              <a:rPr lang="en-US" dirty="0" smtClean="0"/>
              <a:t>	    } else {</a:t>
            </a:r>
          </a:p>
          <a:p>
            <a:pPr>
              <a:buNone/>
            </a:pPr>
            <a:r>
              <a:rPr lang="en-US" dirty="0" smtClean="0"/>
              <a:t>		error (") expected.");</a:t>
            </a:r>
          </a:p>
          <a:p>
            <a:pPr>
              <a:buNone/>
            </a:pPr>
            <a:r>
              <a:rPr lang="en-US" dirty="0" smtClean="0"/>
              <a:t>	    }</a:t>
            </a:r>
          </a:p>
          <a:p>
            <a:pPr>
              <a:buNone/>
            </a:pPr>
            <a:r>
              <a:rPr lang="en-US" dirty="0" smtClean="0"/>
              <a:t>	} else if(</a:t>
            </a:r>
            <a:r>
              <a:rPr lang="en-US" dirty="0" err="1" smtClean="0"/>
              <a:t>curr</a:t>
            </a:r>
            <a:r>
              <a:rPr lang="en-US" dirty="0" smtClean="0"/>
              <a:t>=="a") {</a:t>
            </a:r>
          </a:p>
          <a:p>
            <a:pPr>
              <a:buNone/>
            </a:pPr>
            <a:r>
              <a:rPr lang="en-US" dirty="0" smtClean="0"/>
              <a:t>	    next();</a:t>
            </a:r>
          </a:p>
          <a:p>
            <a:pPr>
              <a:buNone/>
            </a:pPr>
            <a:r>
              <a:rPr lang="en-US" dirty="0" smtClean="0"/>
              <a:t>	} else {</a:t>
            </a:r>
          </a:p>
          <a:p>
            <a:pPr>
              <a:buNone/>
            </a:pPr>
            <a:r>
              <a:rPr lang="en-US" dirty="0" smtClean="0"/>
              <a:t>	    error("Unexpected :"+</a:t>
            </a:r>
            <a:r>
              <a:rPr lang="en-US" dirty="0" err="1" smtClean="0"/>
              <a:t>curr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RD Parser with Semantic Action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parseE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// E -&gt; T </a:t>
            </a:r>
            <a:r>
              <a:rPr lang="en-US" dirty="0" err="1" smtClean="0"/>
              <a:t>E1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</a:t>
            </a:r>
            <a:r>
              <a:rPr lang="en-US" dirty="0" err="1" smtClean="0"/>
              <a:t>parseT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parseE1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parseE1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</a:p>
          <a:p>
            <a:pPr>
              <a:buNone/>
            </a:pPr>
            <a:r>
              <a:rPr lang="en-US" dirty="0" smtClean="0"/>
              <a:t>        // </a:t>
            </a:r>
            <a:r>
              <a:rPr lang="en-US" dirty="0" err="1" smtClean="0"/>
              <a:t>E1</a:t>
            </a:r>
            <a:r>
              <a:rPr lang="en-US" dirty="0" smtClean="0"/>
              <a:t> -&gt; + T </a:t>
            </a:r>
            <a:r>
              <a:rPr lang="en-US" dirty="0" err="1" smtClean="0"/>
              <a:t>E1</a:t>
            </a:r>
            <a:r>
              <a:rPr lang="en-US" dirty="0" smtClean="0"/>
              <a:t> | epsilon</a:t>
            </a:r>
          </a:p>
          <a:p>
            <a:pPr>
              <a:buNone/>
            </a:pPr>
            <a:r>
              <a:rPr lang="en-US" dirty="0" smtClean="0"/>
              <a:t>        switch (</a:t>
            </a:r>
            <a:r>
              <a:rPr lang="en-US" dirty="0" err="1" smtClean="0"/>
              <a:t>curr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    case "+":</a:t>
            </a:r>
          </a:p>
          <a:p>
            <a:pPr>
              <a:buNone/>
            </a:pPr>
            <a:r>
              <a:rPr lang="en-US" dirty="0" smtClean="0"/>
              <a:t>                next();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y = </a:t>
            </a:r>
            <a:r>
              <a:rPr lang="en-US" dirty="0" err="1" smtClean="0"/>
              <a:t>parseT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return </a:t>
            </a:r>
            <a:r>
              <a:rPr lang="en-US" dirty="0" err="1" smtClean="0"/>
              <a:t>parseE1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case ")":</a:t>
            </a:r>
          </a:p>
          <a:p>
            <a:pPr>
              <a:buNone/>
            </a:pPr>
            <a:r>
              <a:rPr lang="en-US" dirty="0" smtClean="0"/>
              <a:t>            case "$":</a:t>
            </a:r>
          </a:p>
          <a:p>
            <a:pPr>
              <a:buNone/>
            </a:pPr>
            <a:r>
              <a:rPr lang="en-US" dirty="0" smtClean="0"/>
              <a:t>                return x;</a:t>
            </a:r>
          </a:p>
          <a:p>
            <a:pPr>
              <a:buNone/>
            </a:pPr>
            <a:r>
              <a:rPr lang="en-US" dirty="0" smtClean="0"/>
              <a:t>            default:</a:t>
            </a:r>
          </a:p>
          <a:p>
            <a:pPr>
              <a:buNone/>
            </a:pPr>
            <a:r>
              <a:rPr lang="en-US" dirty="0" smtClean="0"/>
              <a:t>                error("Unexpected :"+</a:t>
            </a:r>
            <a:r>
              <a:rPr lang="en-US" dirty="0" err="1" smtClean="0"/>
              <a:t>curr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  return x; // to make compiler happy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grammar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2705100"/>
            <a:ext cx="72294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parseT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// T -&gt; F </a:t>
            </a:r>
            <a:r>
              <a:rPr lang="en-US" dirty="0" err="1" smtClean="0"/>
              <a:t>T1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</a:t>
            </a:r>
            <a:r>
              <a:rPr lang="en-US" dirty="0" err="1" smtClean="0"/>
              <a:t>parseF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parseT1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ParseT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parseT1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</a:p>
          <a:p>
            <a:pPr>
              <a:buNone/>
            </a:pPr>
            <a:r>
              <a:rPr lang="en-US" dirty="0" smtClean="0"/>
              <a:t>	if (null != </a:t>
            </a:r>
            <a:r>
              <a:rPr lang="en-US" dirty="0" err="1" smtClean="0"/>
              <a:t>curr</a:t>
            </a:r>
            <a:r>
              <a:rPr lang="en-US" dirty="0" smtClean="0"/>
              <a:t>) // </a:t>
            </a:r>
            <a:r>
              <a:rPr lang="en-US" dirty="0" err="1" smtClean="0"/>
              <a:t>T1</a:t>
            </a:r>
            <a:r>
              <a:rPr lang="en-US" dirty="0" smtClean="0"/>
              <a:t> -&gt; * F </a:t>
            </a:r>
            <a:r>
              <a:rPr lang="en-US" dirty="0" err="1" smtClean="0"/>
              <a:t>T1</a:t>
            </a:r>
            <a:r>
              <a:rPr lang="en-US" dirty="0" smtClean="0"/>
              <a:t> | epsilon</a:t>
            </a:r>
          </a:p>
          <a:p>
            <a:pPr>
              <a:buNone/>
            </a:pPr>
            <a:r>
              <a:rPr lang="en-US" dirty="0" smtClean="0"/>
              <a:t>        // </a:t>
            </a:r>
            <a:r>
              <a:rPr lang="en-US" dirty="0" err="1" smtClean="0"/>
              <a:t>T1</a:t>
            </a:r>
            <a:r>
              <a:rPr lang="en-US" dirty="0" smtClean="0"/>
              <a:t> -&gt; * F </a:t>
            </a:r>
            <a:r>
              <a:rPr lang="en-US" dirty="0" err="1" smtClean="0"/>
              <a:t>T1</a:t>
            </a:r>
            <a:r>
              <a:rPr lang="en-US" dirty="0" smtClean="0"/>
              <a:t> | epsilon</a:t>
            </a:r>
          </a:p>
          <a:p>
            <a:pPr>
              <a:buNone/>
            </a:pPr>
            <a:r>
              <a:rPr lang="en-US" dirty="0" smtClean="0"/>
              <a:t>        switch (</a:t>
            </a:r>
            <a:r>
              <a:rPr lang="en-US" dirty="0" err="1" smtClean="0"/>
              <a:t>curr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    case "*":</a:t>
            </a:r>
          </a:p>
          <a:p>
            <a:pPr>
              <a:buNone/>
            </a:pPr>
            <a:r>
              <a:rPr lang="en-US" dirty="0" smtClean="0"/>
              <a:t>                next();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y=</a:t>
            </a:r>
            <a:r>
              <a:rPr lang="en-US" dirty="0" err="1" smtClean="0"/>
              <a:t>parseF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return </a:t>
            </a:r>
            <a:r>
              <a:rPr lang="en-US" dirty="0" err="1" smtClean="0"/>
              <a:t>parseT1</a:t>
            </a:r>
            <a:r>
              <a:rPr lang="en-US" dirty="0" smtClean="0"/>
              <a:t>(x*y);</a:t>
            </a:r>
          </a:p>
          <a:p>
            <a:pPr>
              <a:buNone/>
            </a:pPr>
            <a:r>
              <a:rPr lang="en-US" dirty="0" smtClean="0"/>
              <a:t>            case "+":</a:t>
            </a:r>
          </a:p>
          <a:p>
            <a:pPr>
              <a:buNone/>
            </a:pPr>
            <a:r>
              <a:rPr lang="en-US" dirty="0" smtClean="0"/>
              <a:t>            case ")":</a:t>
            </a:r>
          </a:p>
          <a:p>
            <a:pPr>
              <a:buNone/>
            </a:pPr>
            <a:r>
              <a:rPr lang="en-US" dirty="0" smtClean="0"/>
              <a:t>            case "$":</a:t>
            </a:r>
          </a:p>
          <a:p>
            <a:pPr>
              <a:buNone/>
            </a:pPr>
            <a:r>
              <a:rPr lang="en-US" dirty="0" smtClean="0"/>
              <a:t>                return x;</a:t>
            </a:r>
          </a:p>
          <a:p>
            <a:pPr>
              <a:buNone/>
            </a:pPr>
            <a:r>
              <a:rPr lang="en-US" dirty="0" smtClean="0"/>
              <a:t>            default:</a:t>
            </a:r>
          </a:p>
          <a:p>
            <a:pPr>
              <a:buNone/>
            </a:pPr>
            <a:r>
              <a:rPr lang="en-US" dirty="0" smtClean="0"/>
              <a:t>                error("Unexpected :"+</a:t>
            </a:r>
            <a:r>
              <a:rPr lang="en-US" dirty="0" err="1" smtClean="0"/>
              <a:t>curr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  return x; // to make compiler happy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   return 0;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ParseF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96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parseF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// F -&gt; ( E ) | a</a:t>
            </a:r>
          </a:p>
          <a:p>
            <a:pPr>
              <a:buNone/>
            </a:pPr>
            <a:r>
              <a:rPr lang="en-US" dirty="0" smtClean="0"/>
              <a:t>	if( "(".equals(</a:t>
            </a:r>
            <a:r>
              <a:rPr lang="en-US" dirty="0" err="1" smtClean="0"/>
              <a:t>curr</a:t>
            </a:r>
            <a:r>
              <a:rPr lang="en-US" dirty="0" smtClean="0"/>
              <a:t>)) {</a:t>
            </a:r>
          </a:p>
          <a:p>
            <a:pPr>
              <a:buNone/>
            </a:pPr>
            <a:r>
              <a:rPr lang="en-US" dirty="0" smtClean="0"/>
              <a:t>	    next();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int</a:t>
            </a:r>
            <a:r>
              <a:rPr lang="en-US" dirty="0" smtClean="0"/>
              <a:t> x=</a:t>
            </a:r>
            <a:r>
              <a:rPr lang="en-US" dirty="0" err="1" smtClean="0"/>
              <a:t>parseE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    if(")".equals(</a:t>
            </a:r>
            <a:r>
              <a:rPr lang="en-US" dirty="0" err="1" smtClean="0"/>
              <a:t>curr</a:t>
            </a:r>
            <a:r>
              <a:rPr lang="en-US" dirty="0" smtClean="0"/>
              <a:t>)) {</a:t>
            </a:r>
          </a:p>
          <a:p>
            <a:pPr>
              <a:buNone/>
            </a:pPr>
            <a:r>
              <a:rPr lang="en-US" dirty="0" smtClean="0"/>
              <a:t>		next();</a:t>
            </a:r>
          </a:p>
          <a:p>
            <a:pPr>
              <a:buNone/>
            </a:pPr>
            <a:r>
              <a:rPr lang="en-US" dirty="0" smtClean="0"/>
              <a:t>		return x;</a:t>
            </a:r>
          </a:p>
          <a:p>
            <a:pPr>
              <a:buNone/>
            </a:pPr>
            <a:r>
              <a:rPr lang="en-US" dirty="0" smtClean="0"/>
              <a:t>	    } else {</a:t>
            </a:r>
          </a:p>
          <a:p>
            <a:pPr>
              <a:buNone/>
            </a:pPr>
            <a:r>
              <a:rPr lang="en-US" dirty="0" smtClean="0"/>
              <a:t>		error (") expected.");</a:t>
            </a:r>
          </a:p>
          <a:p>
            <a:pPr>
              <a:buNone/>
            </a:pPr>
            <a:r>
              <a:rPr lang="en-US" dirty="0" smtClean="0"/>
              <a:t>		return -1; // to make compiler happy</a:t>
            </a:r>
          </a:p>
          <a:p>
            <a:pPr>
              <a:buNone/>
            </a:pPr>
            <a:r>
              <a:rPr lang="en-US" dirty="0" smtClean="0"/>
              <a:t>	    }</a:t>
            </a:r>
          </a:p>
          <a:p>
            <a:pPr>
              <a:buNone/>
            </a:pPr>
            <a:r>
              <a:rPr lang="en-US" dirty="0" smtClean="0"/>
              <a:t>	} else try {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int</a:t>
            </a:r>
            <a:r>
              <a:rPr lang="en-US" dirty="0" smtClean="0"/>
              <a:t> x=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curr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System.err.println</a:t>
            </a:r>
            <a:r>
              <a:rPr lang="en-US" dirty="0" smtClean="0"/>
              <a:t>("The </a:t>
            </a:r>
            <a:r>
              <a:rPr lang="en-US" dirty="0" err="1" smtClean="0"/>
              <a:t>Vaule</a:t>
            </a:r>
            <a:r>
              <a:rPr lang="en-US" dirty="0" smtClean="0"/>
              <a:t> of X is   "+x);</a:t>
            </a:r>
          </a:p>
          <a:p>
            <a:pPr>
              <a:buNone/>
            </a:pPr>
            <a:r>
              <a:rPr lang="en-US" dirty="0" smtClean="0"/>
              <a:t>	    next();</a:t>
            </a:r>
          </a:p>
          <a:p>
            <a:pPr>
              <a:buNone/>
            </a:pPr>
            <a:r>
              <a:rPr lang="en-US" dirty="0" smtClean="0"/>
              <a:t>	    return x;</a:t>
            </a:r>
          </a:p>
          <a:p>
            <a:pPr>
              <a:buNone/>
            </a:pPr>
            <a:r>
              <a:rPr lang="en-US" dirty="0" smtClean="0"/>
              <a:t>	} catch(</a:t>
            </a:r>
            <a:r>
              <a:rPr lang="en-US" dirty="0" err="1" smtClean="0"/>
              <a:t>NumberFormatException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	    error("Number expected.");</a:t>
            </a:r>
          </a:p>
          <a:p>
            <a:pPr>
              <a:buNone/>
            </a:pPr>
            <a:r>
              <a:rPr lang="en-US" dirty="0" smtClean="0"/>
              <a:t>	    return -1; // to make compiler happy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 []) throws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String line=</a:t>
            </a:r>
            <a:r>
              <a:rPr lang="en-US" dirty="0" err="1" smtClean="0"/>
              <a:t>in.readLine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</a:t>
            </a:r>
            <a:r>
              <a:rPr lang="en-US" dirty="0" smtClean="0"/>
              <a:t> = new </a:t>
            </a:r>
            <a:r>
              <a:rPr lang="en-US" dirty="0" err="1" smtClean="0"/>
              <a:t>StringTokenizer</a:t>
            </a:r>
            <a:r>
              <a:rPr lang="en-US" dirty="0" smtClean="0"/>
              <a:t>(line+" $");</a:t>
            </a:r>
          </a:p>
          <a:p>
            <a:pPr>
              <a:buNone/>
            </a:pPr>
            <a:r>
              <a:rPr lang="en-US" dirty="0" smtClean="0"/>
              <a:t>	next();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</a:t>
            </a:r>
            <a:r>
              <a:rPr lang="en-US" dirty="0" err="1" smtClean="0"/>
              <a:t>parseE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if("$".equals(</a:t>
            </a:r>
            <a:r>
              <a:rPr lang="en-US" dirty="0" err="1" smtClean="0"/>
              <a:t>curr</a:t>
            </a:r>
            <a:r>
              <a:rPr lang="en-US" dirty="0" smtClean="0"/>
              <a:t>)) {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System.out.println</a:t>
            </a:r>
            <a:r>
              <a:rPr lang="en-US" dirty="0" smtClean="0"/>
              <a:t>("OK "+x);</a:t>
            </a:r>
          </a:p>
          <a:p>
            <a:pPr>
              <a:buNone/>
            </a:pPr>
            <a:r>
              <a:rPr lang="en-US" dirty="0" smtClean="0"/>
              <a:t>	} else {</a:t>
            </a:r>
          </a:p>
          <a:p>
            <a:pPr>
              <a:buNone/>
            </a:pPr>
            <a:r>
              <a:rPr lang="en-US" dirty="0" smtClean="0"/>
              <a:t>	    error("End expected");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1938"/>
            <a:ext cx="86868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Emboldened by success with this simple method, let us try it with </a:t>
            </a:r>
            <a:r>
              <a:rPr lang="en-US" dirty="0" smtClean="0"/>
              <a:t>the following Grammar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1400"/>
            <a:ext cx="90392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45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is a </a:t>
            </a:r>
            <a:r>
              <a:rPr lang="en-US" i="1" dirty="0"/>
              <a:t>conflict here: The E function has no way to know which clause </a:t>
            </a:r>
            <a:r>
              <a:rPr lang="en-US" i="1" dirty="0" smtClean="0"/>
              <a:t>to </a:t>
            </a:r>
            <a:r>
              <a:rPr lang="en-US" dirty="0" smtClean="0"/>
              <a:t>use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the strings (1*2-3)+4 and (1*2-3). In the former case, </a:t>
            </a:r>
            <a:r>
              <a:rPr lang="en-US" dirty="0" smtClean="0"/>
              <a:t>the initial </a:t>
            </a:r>
            <a:r>
              <a:rPr lang="en-US" dirty="0"/>
              <a:t>call to </a:t>
            </a:r>
            <a:r>
              <a:rPr lang="en-US" i="1" dirty="0"/>
              <a:t>E should use the </a:t>
            </a:r>
            <a:r>
              <a:rPr lang="en-US" i="1" dirty="0" smtClean="0"/>
              <a:t>     E </a:t>
            </a:r>
            <a:r>
              <a:rPr lang="en-US" i="1" dirty="0"/>
              <a:t>→ E + T production, but the latter </a:t>
            </a:r>
            <a:r>
              <a:rPr lang="en-US" i="1" dirty="0" smtClean="0"/>
              <a:t>case </a:t>
            </a:r>
            <a:r>
              <a:rPr lang="en-US" dirty="0" smtClean="0"/>
              <a:t>should </a:t>
            </a:r>
            <a:r>
              <a:rPr lang="en-US" dirty="0"/>
              <a:t>use </a:t>
            </a:r>
            <a:r>
              <a:rPr lang="en-US" i="1" dirty="0"/>
              <a:t>E → T .</a:t>
            </a:r>
            <a:endParaRPr lang="en-US" dirty="0" smtClean="0"/>
          </a:p>
          <a:p>
            <a:r>
              <a:rPr lang="en-US" dirty="0" smtClean="0"/>
              <a:t>Recursive-descent</a:t>
            </a:r>
            <a:r>
              <a:rPr lang="en-US" dirty="0"/>
              <a:t>, or </a:t>
            </a:r>
            <a:r>
              <a:rPr lang="en-US" i="1" dirty="0"/>
              <a:t>predictive, parsing works only on grammars </a:t>
            </a:r>
            <a:r>
              <a:rPr lang="en-US" i="1" dirty="0" smtClean="0"/>
              <a:t>where </a:t>
            </a:r>
            <a:r>
              <a:rPr lang="en-US" dirty="0" smtClean="0"/>
              <a:t>the </a:t>
            </a:r>
            <a:r>
              <a:rPr lang="en-US" i="1" dirty="0"/>
              <a:t>first terminal symbol of each </a:t>
            </a:r>
            <a:r>
              <a:rPr lang="en-US" i="1" dirty="0" smtClean="0"/>
              <a:t>sub expression </a:t>
            </a:r>
            <a:r>
              <a:rPr lang="en-US" i="1" dirty="0"/>
              <a:t>provides enough </a:t>
            </a:r>
            <a:r>
              <a:rPr lang="en-US" i="1" dirty="0" smtClean="0"/>
              <a:t>information </a:t>
            </a:r>
            <a:r>
              <a:rPr lang="en-US" dirty="0" smtClean="0"/>
              <a:t>to </a:t>
            </a:r>
            <a:r>
              <a:rPr lang="en-US" dirty="0"/>
              <a:t>choose which production to 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RD Parser Examples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0" name="AutoShape 2" descr="https://mail.amrita.edu/service/home/~/?auth=co&amp;loc=en_US&amp;id=4497&amp;part=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HARISH\Desktop\RD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0"/>
            <a:ext cx="882015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338</Words>
  <Application>Microsoft Office PowerPoint</Application>
  <PresentationFormat>On-screen Show (4:3)</PresentationFormat>
  <Paragraphs>152</Paragraphs>
  <Slides>33</Slides>
  <Notes>0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Recursive Descent Parser</vt:lpstr>
      <vt:lpstr>Recursive descent parser</vt:lpstr>
      <vt:lpstr>Sample grammar</vt:lpstr>
      <vt:lpstr>PowerPoint Presentation</vt:lpstr>
      <vt:lpstr>Example</vt:lpstr>
      <vt:lpstr>PowerPoint Presentation</vt:lpstr>
      <vt:lpstr>Conflict</vt:lpstr>
      <vt:lpstr>RD Parser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RD Parser without Semantic Action</vt:lpstr>
      <vt:lpstr>ParseE</vt:lpstr>
      <vt:lpstr>ParseE’</vt:lpstr>
      <vt:lpstr>ParseT</vt:lpstr>
      <vt:lpstr>ParseT’</vt:lpstr>
      <vt:lpstr>ParseF</vt:lpstr>
      <vt:lpstr>RD Parser with Semantic Action</vt:lpstr>
      <vt:lpstr>ParseE</vt:lpstr>
      <vt:lpstr>ParseE’</vt:lpstr>
      <vt:lpstr>ParseT</vt:lpstr>
      <vt:lpstr>ParseT’</vt:lpstr>
      <vt:lpstr>ParseF</vt:lpstr>
      <vt:lpstr>Main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HARISH</dc:creator>
  <cp:lastModifiedBy>admin</cp:lastModifiedBy>
  <cp:revision>109</cp:revision>
  <dcterms:created xsi:type="dcterms:W3CDTF">2015-08-09T10:21:42Z</dcterms:created>
  <dcterms:modified xsi:type="dcterms:W3CDTF">2019-11-30T08:37:19Z</dcterms:modified>
</cp:coreProperties>
</file>