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8472-C864-47CD-85F4-C8E66D302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Picking time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07CF8-D522-4E2A-A6C3-E3395990D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2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94A6-B6DD-4951-B7B3-E24B13AF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curve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F167F0-FCF9-4E32-8401-A476C21C1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163" y="2343617"/>
            <a:ext cx="5860048" cy="373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5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8995-9D56-4B25-9E0D-02C28BB2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error histogram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0106CB-9D25-4083-BF27-A71B3F32E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896" y="2214509"/>
            <a:ext cx="5686841" cy="378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1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7BAE-1229-439E-AF81-43A20642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1192"/>
            <a:ext cx="10058400" cy="1371600"/>
          </a:xfrm>
        </p:spPr>
        <p:txBody>
          <a:bodyPr/>
          <a:lstStyle/>
          <a:p>
            <a:r>
              <a:rPr lang="en-IN" dirty="0"/>
              <a:t>			Thank you!</a:t>
            </a:r>
          </a:p>
        </p:txBody>
      </p:sp>
    </p:spTree>
    <p:extLst>
      <p:ext uri="{BB962C8B-B14F-4D97-AF65-F5344CB8AC3E}">
        <p14:creationId xmlns:p14="http://schemas.microsoft.com/office/powerpoint/2010/main" val="396391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829F-DD69-4A2C-97A5-DCC3E3AD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056A-3842-4F0E-BF17-35DE2942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Given the picking time of each object by specific user and other variables find out the picking time</a:t>
            </a:r>
          </a:p>
        </p:txBody>
      </p:sp>
    </p:spTree>
    <p:extLst>
      <p:ext uri="{BB962C8B-B14F-4D97-AF65-F5344CB8AC3E}">
        <p14:creationId xmlns:p14="http://schemas.microsoft.com/office/powerpoint/2010/main" val="339594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7EE4-788F-49FA-A7D0-E0473FC1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7E1174-0E88-41FF-846E-4A346BA41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42817"/>
            <a:ext cx="10058400" cy="34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6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07AB-7CBB-4008-BE11-ECEE849D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799C-6134-4991-B4AC-D622A3E8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Pick the attributes that contribute to a high/low correlation with the “</a:t>
            </a:r>
            <a:r>
              <a:rPr lang="en-IN" dirty="0" err="1"/>
              <a:t>Pick_Time</a:t>
            </a:r>
            <a:r>
              <a:rPr lang="en-IN" dirty="0"/>
              <a:t>”</a:t>
            </a:r>
          </a:p>
          <a:p>
            <a:endParaRPr lang="en-IN" dirty="0"/>
          </a:p>
          <a:p>
            <a:r>
              <a:rPr lang="en-IN" dirty="0"/>
              <a:t>One-hot encode categorical data such as “Users” and “Location”</a:t>
            </a:r>
          </a:p>
          <a:p>
            <a:endParaRPr lang="en-IN" dirty="0"/>
          </a:p>
          <a:p>
            <a:r>
              <a:rPr lang="en-IN" dirty="0"/>
              <a:t>Split the training data in the ratio of 80:20 for training and test datasets</a:t>
            </a:r>
          </a:p>
          <a:p>
            <a:endParaRPr lang="en-IN" dirty="0"/>
          </a:p>
          <a:p>
            <a:r>
              <a:rPr lang="en-IN" dirty="0"/>
              <a:t>Plot all the attribute vs attribute and vs “</a:t>
            </a:r>
            <a:r>
              <a:rPr lang="en-IN" dirty="0" err="1"/>
              <a:t>Pick_Time</a:t>
            </a:r>
            <a:r>
              <a:rPr lang="en-IN" dirty="0"/>
              <a:t>”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90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5E4A-FCE9-4420-B7D5-8A783F57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E46304-7F3A-467E-90D4-DA945FFF6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120" y="673407"/>
            <a:ext cx="6104349" cy="55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6F2C-6D01-4BC5-B94E-9DE7F05F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Stats about the given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AC8D-1716-4EB5-80B1-DBEB4C8F9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Training data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D2867-3465-47AA-8F89-167AC6C74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3021136"/>
            <a:ext cx="112109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7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3B07-1A57-435E-BF92-696768B9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Stats about the given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3137-F9A4-4339-B436-1F015E004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data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880C9-A31C-47FC-9959-16C3C7977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964402"/>
            <a:ext cx="109918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5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332E-7027-4436-8E1E-C8CABCBD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152E-D3B2-4F35-8E6C-B40717E5F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Neural network consisting of the following layers:</a:t>
            </a:r>
          </a:p>
          <a:p>
            <a:r>
              <a:rPr lang="en-IN" dirty="0"/>
              <a:t>Dense(64), activation = </a:t>
            </a:r>
            <a:r>
              <a:rPr lang="en-IN" dirty="0" err="1"/>
              <a:t>relu</a:t>
            </a:r>
            <a:endParaRPr lang="en-IN" dirty="0"/>
          </a:p>
          <a:p>
            <a:r>
              <a:rPr lang="en-IN" dirty="0" err="1"/>
              <a:t>BatchNormalization</a:t>
            </a:r>
            <a:endParaRPr lang="en-IN" dirty="0"/>
          </a:p>
          <a:p>
            <a:r>
              <a:rPr lang="en-IN" dirty="0"/>
              <a:t>Dense(16), activation = </a:t>
            </a:r>
            <a:r>
              <a:rPr lang="en-IN" dirty="0" err="1"/>
              <a:t>relu</a:t>
            </a:r>
            <a:endParaRPr lang="en-IN" dirty="0"/>
          </a:p>
          <a:p>
            <a:r>
              <a:rPr lang="en-IN" dirty="0" err="1"/>
              <a:t>BatchNormalization</a:t>
            </a:r>
            <a:endParaRPr lang="en-IN" dirty="0"/>
          </a:p>
          <a:p>
            <a:r>
              <a:rPr lang="en-IN" dirty="0"/>
              <a:t>Dense(4), activation = </a:t>
            </a:r>
            <a:r>
              <a:rPr lang="en-IN" dirty="0" err="1"/>
              <a:t>relu</a:t>
            </a:r>
            <a:endParaRPr lang="en-IN" dirty="0"/>
          </a:p>
          <a:p>
            <a:r>
              <a:rPr lang="en-IN" dirty="0" err="1"/>
              <a:t>BatchNormalization</a:t>
            </a:r>
            <a:endParaRPr lang="en-IN" dirty="0"/>
          </a:p>
          <a:p>
            <a:r>
              <a:rPr lang="en-IN" dirty="0"/>
              <a:t>Dense(1), activation = linear</a:t>
            </a:r>
          </a:p>
        </p:txBody>
      </p:sp>
    </p:spTree>
    <p:extLst>
      <p:ext uri="{BB962C8B-B14F-4D97-AF65-F5344CB8AC3E}">
        <p14:creationId xmlns:p14="http://schemas.microsoft.com/office/powerpoint/2010/main" val="118764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0C15-1D27-498A-9646-876EE020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107E-EAD1-44BB-B9D4-C3AC945E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Loss: mean squared error</a:t>
            </a:r>
          </a:p>
          <a:p>
            <a:r>
              <a:rPr lang="en-IN" dirty="0"/>
              <a:t>Optimizer: </a:t>
            </a:r>
            <a:r>
              <a:rPr lang="en-IN" dirty="0" err="1"/>
              <a:t>RMSprop</a:t>
            </a:r>
            <a:r>
              <a:rPr lang="en-IN" dirty="0"/>
              <a:t> (</a:t>
            </a:r>
            <a:r>
              <a:rPr lang="en-IN" dirty="0" err="1"/>
              <a:t>learning_rate</a:t>
            </a:r>
            <a:r>
              <a:rPr lang="en-IN" dirty="0"/>
              <a:t> = 0.0001)</a:t>
            </a:r>
          </a:p>
          <a:p>
            <a:r>
              <a:rPr lang="en-IN" dirty="0"/>
              <a:t>Epochs: 100 (</a:t>
            </a:r>
            <a:r>
              <a:rPr lang="en-IN" dirty="0" err="1"/>
              <a:t>EarlyStopping</a:t>
            </a:r>
            <a:r>
              <a:rPr lang="en-IN" dirty="0"/>
              <a:t> </a:t>
            </a:r>
            <a:r>
              <a:rPr lang="en-IN" dirty="0" err="1"/>
              <a:t>callback</a:t>
            </a:r>
            <a:r>
              <a:rPr lang="en-IN" dirty="0"/>
              <a:t> included)</a:t>
            </a:r>
          </a:p>
          <a:p>
            <a:r>
              <a:rPr lang="en-IN" dirty="0" err="1"/>
              <a:t>Batch_size</a:t>
            </a:r>
            <a:r>
              <a:rPr lang="en-IN" dirty="0"/>
              <a:t> = 32</a:t>
            </a:r>
          </a:p>
        </p:txBody>
      </p:sp>
    </p:spTree>
    <p:extLst>
      <p:ext uri="{BB962C8B-B14F-4D97-AF65-F5344CB8AC3E}">
        <p14:creationId xmlns:p14="http://schemas.microsoft.com/office/powerpoint/2010/main" val="1007433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</TotalTime>
  <Words>170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Savon</vt:lpstr>
      <vt:lpstr>Picking time estimation</vt:lpstr>
      <vt:lpstr>Objective</vt:lpstr>
      <vt:lpstr>Correlation</vt:lpstr>
      <vt:lpstr>Procedure</vt:lpstr>
      <vt:lpstr>PowerPoint Presentation</vt:lpstr>
      <vt:lpstr>Stats about the given data</vt:lpstr>
      <vt:lpstr>Stats about the given data</vt:lpstr>
      <vt:lpstr>Model</vt:lpstr>
      <vt:lpstr>Model</vt:lpstr>
      <vt:lpstr>Learning curve</vt:lpstr>
      <vt:lpstr>Prediction error histogram</vt:lpstr>
      <vt:lpstr>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Picking time estimation</dc:title>
  <dc:creator>Akash G</dc:creator>
  <cp:lastModifiedBy>Akash G</cp:lastModifiedBy>
  <cp:revision>6</cp:revision>
  <dcterms:created xsi:type="dcterms:W3CDTF">2019-08-02T03:16:40Z</dcterms:created>
  <dcterms:modified xsi:type="dcterms:W3CDTF">2019-08-02T03:34:06Z</dcterms:modified>
</cp:coreProperties>
</file>