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a12227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a12227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a12227a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a12227a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a12227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a12227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da12227a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da12227a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Web </a:t>
            </a:r>
            <a:r>
              <a:rPr lang="en-GB"/>
              <a:t>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38150" y="3347800"/>
            <a:ext cx="42165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Akash Suresh - 50195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Aziz Ramazanov - 52708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50" y="409475"/>
            <a:ext cx="7098148" cy="41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237075" y="373550"/>
            <a:ext cx="85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created a web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 that loads the given to do task and shows it on the home page.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50" y="809675"/>
            <a:ext cx="5416407" cy="40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237075" y="373550"/>
            <a:ext cx="85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Entering a task and clicking on “add task” stores the string value of the task to our sql database. CSS is used to align &amp; create a design of 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app.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976" y="989150"/>
            <a:ext cx="4929475" cy="36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237075" y="373550"/>
            <a:ext cx="857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also used java for the showing the working functionalities of the to do app.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users click on “delete”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task is removed from the list and does not show up on the homescreen.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small description is also shown at the end of the website.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73" y="1510062"/>
            <a:ext cx="3482173" cy="261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448800" y="4001275"/>
            <a:ext cx="8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475" y="1510050"/>
            <a:ext cx="3482177" cy="249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