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Health website for heart patients 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PES1201701773	Akash P 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               PES1201700816	K </a:t>
            </a:r>
            <a:r>
              <a:rPr lang="en-US" sz="2000" b="0" i="0" u="none" strike="noStrike" cap="none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Suhas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B264E-667D-4128-A847-2FFACD203582}"/>
              </a:ext>
            </a:extLst>
          </p:cNvPr>
          <p:cNvSpPr txBox="1"/>
          <p:nvPr/>
        </p:nvSpPr>
        <p:spPr>
          <a:xfrm>
            <a:off x="480767" y="1970202"/>
            <a:ext cx="72774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project helps to check the health conditions of heart patients based on the input given by them as the following parameters:</a:t>
            </a:r>
          </a:p>
          <a:p>
            <a:pPr marL="457200" indent="-457200">
              <a:buAutoNum type="arabicPeriod"/>
            </a:pPr>
            <a:r>
              <a:rPr lang="en-IN" sz="2400" dirty="0"/>
              <a:t>Age</a:t>
            </a:r>
          </a:p>
          <a:p>
            <a:pPr marL="457200" indent="-457200">
              <a:buAutoNum type="arabicPeriod"/>
            </a:pPr>
            <a:r>
              <a:rPr lang="en-IN" sz="2400" dirty="0"/>
              <a:t>Gender</a:t>
            </a:r>
          </a:p>
          <a:p>
            <a:pPr marL="457200" indent="-457200">
              <a:buAutoNum type="arabicPeriod"/>
            </a:pPr>
            <a:r>
              <a:rPr lang="en-IN" sz="2400" dirty="0"/>
              <a:t>Chest pain type</a:t>
            </a:r>
          </a:p>
          <a:p>
            <a:pPr marL="457200" indent="-457200">
              <a:buAutoNum type="arabicPeriod"/>
            </a:pPr>
            <a:r>
              <a:rPr lang="en-IN" sz="2400" dirty="0"/>
              <a:t>Resting blood pressure</a:t>
            </a:r>
          </a:p>
          <a:p>
            <a:pPr marL="457200" indent="-457200">
              <a:buAutoNum type="arabicPeriod"/>
            </a:pPr>
            <a:r>
              <a:rPr lang="en-IN" sz="2400" dirty="0"/>
              <a:t>Serum cholesterol</a:t>
            </a:r>
          </a:p>
          <a:p>
            <a:pPr marL="457200" indent="-457200">
              <a:buAutoNum type="arabicPeriod"/>
            </a:pPr>
            <a:r>
              <a:rPr lang="en-IN" sz="2400" dirty="0"/>
              <a:t>Blood sugar and so on…</a:t>
            </a:r>
          </a:p>
          <a:p>
            <a:r>
              <a:rPr lang="en-IN" sz="2400" dirty="0"/>
              <a:t>The website then tells if the patient is seriously ill or not.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43AB7-C847-4075-8358-288E7FA2E44E}"/>
              </a:ext>
            </a:extLst>
          </p:cNvPr>
          <p:cNvSpPr txBox="1"/>
          <p:nvPr/>
        </p:nvSpPr>
        <p:spPr>
          <a:xfrm>
            <a:off x="395926" y="2055043"/>
            <a:ext cx="73811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Client side:</a:t>
            </a:r>
          </a:p>
          <a:p>
            <a:r>
              <a:rPr lang="en-IN" sz="2000" dirty="0"/>
              <a:t>HTML</a:t>
            </a:r>
          </a:p>
          <a:p>
            <a:r>
              <a:rPr lang="en-IN" sz="2000" dirty="0"/>
              <a:t>CSS</a:t>
            </a:r>
          </a:p>
          <a:p>
            <a:r>
              <a:rPr lang="en-IN" sz="2000" dirty="0"/>
              <a:t>JavaScript</a:t>
            </a:r>
          </a:p>
          <a:p>
            <a:endParaRPr lang="en-IN" sz="2000" dirty="0"/>
          </a:p>
          <a:p>
            <a:r>
              <a:rPr lang="en-IN" sz="2000" dirty="0"/>
              <a:t>Python (Flask) framework</a:t>
            </a:r>
          </a:p>
          <a:p>
            <a:endParaRPr lang="en-IN" sz="2000" dirty="0"/>
          </a:p>
          <a:p>
            <a:r>
              <a:rPr lang="en-IN" sz="2000" dirty="0"/>
              <a:t>Django for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7EF69-83BD-4713-9F1A-03866460D216}"/>
              </a:ext>
            </a:extLst>
          </p:cNvPr>
          <p:cNvSpPr txBox="1"/>
          <p:nvPr/>
        </p:nvSpPr>
        <p:spPr>
          <a:xfrm>
            <a:off x="348792" y="2083324"/>
            <a:ext cx="7145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AJAX Patterns used:</a:t>
            </a:r>
          </a:p>
          <a:p>
            <a:pPr marL="457200" indent="-457200">
              <a:buAutoNum type="arabicPeriod"/>
            </a:pPr>
            <a:r>
              <a:rPr lang="en-IN" sz="2400" dirty="0"/>
              <a:t>Multi stage download</a:t>
            </a:r>
          </a:p>
          <a:p>
            <a:r>
              <a:rPr lang="en-IN" sz="2400" dirty="0"/>
              <a:t>           Used in the home page for loading the image and the video</a:t>
            </a:r>
          </a:p>
          <a:p>
            <a:endParaRPr lang="en-IN" sz="2400" dirty="0"/>
          </a:p>
          <a:p>
            <a:pPr marL="457200" indent="-457200">
              <a:buAutoNum type="arabicPeriod" startAt="2"/>
            </a:pPr>
            <a:r>
              <a:rPr lang="en-IN" sz="2000" dirty="0"/>
              <a:t>Predictive Fetch</a:t>
            </a:r>
          </a:p>
          <a:p>
            <a:r>
              <a:rPr lang="en-IN" sz="2000" dirty="0"/>
              <a:t>             Used to display the list of doctors in your place in case of unhealthy heart.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4A8A4-79B4-4D06-A32A-852DBA9589F3}"/>
              </a:ext>
            </a:extLst>
          </p:cNvPr>
          <p:cNvSpPr txBox="1"/>
          <p:nvPr/>
        </p:nvSpPr>
        <p:spPr>
          <a:xfrm>
            <a:off x="424206" y="1979629"/>
            <a:ext cx="72303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Support Vector Machine (SVM) algorithm is used to predict the condition of the heart </a:t>
            </a:r>
          </a:p>
          <a:p>
            <a:endParaRPr lang="en-IN" sz="2000" dirty="0"/>
          </a:p>
          <a:p>
            <a:r>
              <a:rPr lang="en-IN" sz="2000" dirty="0"/>
              <a:t>SVM can be used for both classification and regression but this algorithm is particularly used for classification that require division of a dataset into two classes by a hyperplane </a:t>
            </a:r>
          </a:p>
          <a:p>
            <a:endParaRPr lang="en-IN" sz="2000" dirty="0"/>
          </a:p>
          <a:p>
            <a:r>
              <a:rPr lang="en-IN" sz="2000" dirty="0"/>
              <a:t>This algorithm takes in the user input and based on the already existing data predicts whether the heart is healthy or not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219</Words>
  <Application>Microsoft Office PowerPoint</Application>
  <PresentationFormat>On-screen Show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Akash Suresh</cp:lastModifiedBy>
  <cp:revision>43</cp:revision>
  <dcterms:created xsi:type="dcterms:W3CDTF">2020-04-04T14:48:00Z</dcterms:created>
  <dcterms:modified xsi:type="dcterms:W3CDTF">2020-04-14T19:23:21Z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